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0"/>
  </p:notesMasterIdLst>
  <p:sldIdLst>
    <p:sldId id="311" r:id="rId2"/>
    <p:sldId id="312" r:id="rId3"/>
    <p:sldId id="258" r:id="rId4"/>
    <p:sldId id="260" r:id="rId5"/>
    <p:sldId id="264" r:id="rId6"/>
    <p:sldId id="268" r:id="rId7"/>
    <p:sldId id="309" r:id="rId8"/>
    <p:sldId id="272" r:id="rId9"/>
    <p:sldId id="276" r:id="rId10"/>
    <p:sldId id="278" r:id="rId11"/>
    <p:sldId id="310" r:id="rId12"/>
    <p:sldId id="280" r:id="rId13"/>
    <p:sldId id="281" r:id="rId14"/>
    <p:sldId id="284" r:id="rId15"/>
    <p:sldId id="285" r:id="rId16"/>
    <p:sldId id="292" r:id="rId17"/>
    <p:sldId id="293" r:id="rId18"/>
    <p:sldId id="298" r:id="rId19"/>
    <p:sldId id="291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</p:sldIdLst>
  <p:sldSz cx="12192000" cy="6858000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6600"/>
    <a:srgbClr val="FF0000"/>
    <a:srgbClr val="00CCFF"/>
    <a:srgbClr val="0000FF"/>
    <a:srgbClr val="FF00FF"/>
    <a:srgbClr val="3333FF"/>
    <a:srgbClr val="FF99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0B8A45-96AF-48D0-82A0-D3492469AD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0FB93-05AE-4244-BDDC-DA4AEDE605FB}" type="slidenum">
              <a:rPr lang="en-US"/>
              <a:pPr/>
              <a:t>19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108FE-58A2-45F0-A81E-C3B5C9298166}" type="slidenum">
              <a:rPr lang="en-US"/>
              <a:pPr/>
              <a:t>28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F1DDB-22EF-4535-8BCF-672BAFB8C7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2EFD-3BDF-4B63-9386-3A45DE2FA2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FD172-3E4E-4E6D-B8EC-13D965698B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51A3B-C20F-438D-9B69-2B082ACE1F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D5676-6239-4C8E-8341-D9ABA57646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3E3CA-2B39-43C9-9E5D-83E1653D94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D8A54-B9DD-4C02-A23C-28ABA03BE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228C3-6CB0-40AC-9A95-049E58EE80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7399D-7918-4444-9C29-CFC6133028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F13BB-23CA-4904-BEA3-35D4C68BDE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46F5-2829-409D-B45E-75B1E67F42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129FC4-EF21-42F9-AB81-C4CBC8AC13A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13.xml"/><Relationship Id="rId5" Type="http://schemas.openxmlformats.org/officeDocument/2006/relationships/slide" Target="slide20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9.jpe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20.gif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" Target="slide17.xml"/><Relationship Id="rId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Desktop\Hien%20MNLC%20-%20chu%20cai%20a,&#259;,&#226;\Bong%20Hong%20Tang%20Me%20Va%20Co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0.xml"/><Relationship Id="rId18" Type="http://schemas.openxmlformats.org/officeDocument/2006/relationships/slide" Target="slide16.xml"/><Relationship Id="rId3" Type="http://schemas.openxmlformats.org/officeDocument/2006/relationships/image" Target="../media/image26.gif"/><Relationship Id="rId7" Type="http://schemas.openxmlformats.org/officeDocument/2006/relationships/slide" Target="slide9.xml"/><Relationship Id="rId12" Type="http://schemas.openxmlformats.org/officeDocument/2006/relationships/slide" Target="slide21.xml"/><Relationship Id="rId17" Type="http://schemas.openxmlformats.org/officeDocument/2006/relationships/slide" Target="slide19.xml"/><Relationship Id="rId2" Type="http://schemas.openxmlformats.org/officeDocument/2006/relationships/image" Target="../media/image25.jpe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4.xml"/><Relationship Id="rId5" Type="http://schemas.openxmlformats.org/officeDocument/2006/relationships/slide" Target="slide4.xml"/><Relationship Id="rId15" Type="http://schemas.openxmlformats.org/officeDocument/2006/relationships/slide" Target="slide12.xml"/><Relationship Id="rId10" Type="http://schemas.openxmlformats.org/officeDocument/2006/relationships/slide" Target="slide15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3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2.gif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9.jpeg"/><Relationship Id="rId4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12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9.jpeg"/><Relationship Id="rId4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Desktop\Hien%20MNLC%20-%20chu%20cai%20a,&#259;,&#226;\Nhay%20Cung%20Zin%20Zin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/>
          <p:nvPr/>
        </p:nvSpPr>
        <p:spPr>
          <a:xfrm>
            <a:off x="4833779" y="687002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1752600"/>
            <a:ext cx="42148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2931" y="2736101"/>
            <a:ext cx="5957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hình vuông, hình tròn, hình chữ nhật, hình tam giác</a:t>
            </a:r>
            <a:endParaRPr lang="en-US" sz="2000" dirty="0">
              <a:solidFill>
                <a:srgbClr val="002060"/>
              </a:solidFill>
            </a:endParaRPr>
          </a:p>
          <a:p>
            <a:pPr algn="ctr"/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0849" y="3752636"/>
            <a:ext cx="39416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2487" y="5631701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47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60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-19"/>
            <a:chExt cx="5760" cy="4377"/>
          </a:xfrm>
        </p:grpSpPr>
        <p:pic>
          <p:nvPicPr>
            <p:cNvPr id="53261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2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4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1371600" cy="1447800"/>
          </a:xfr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3600" dirty="0" err="1">
                <a:solidFill>
                  <a:srgbClr val="FF0000"/>
                </a:solidFill>
                <a:latin typeface=".VnTifani HeavyH" pitchFamily="34" charset="0"/>
              </a:rPr>
              <a:t>Thi</a:t>
            </a:r>
            <a:endParaRPr lang="en-US" sz="3600" dirty="0">
              <a:solidFill>
                <a:srgbClr val="FF0000"/>
              </a:solidFill>
              <a:latin typeface=".VnTifani HeavyH" pitchFamily="34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914400"/>
            <a:ext cx="4876800" cy="914400"/>
          </a:xfrm>
        </p:spPr>
        <p:txBody>
          <a:bodyPr/>
          <a:lstStyle/>
          <a:p>
            <a:r>
              <a:rPr lang="en-US" sz="6600" i="1">
                <a:solidFill>
                  <a:srgbClr val="0000FF"/>
                </a:solidFill>
                <a:latin typeface=".VnVogue" pitchFamily="34" charset="0"/>
              </a:rPr>
              <a:t>Trß ch¬i: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276600" y="2819401"/>
            <a:ext cx="2514600" cy="1470025"/>
          </a:xfrm>
          <a:prstGeom prst="rect">
            <a:avLst/>
          </a:prstGeom>
          <a:gradFill rotWithShape="1">
            <a:gsLst>
              <a:gs pos="0">
                <a:srgbClr val="FEA0DF"/>
              </a:gs>
              <a:gs pos="50000">
                <a:schemeClr val="bg1"/>
              </a:gs>
              <a:gs pos="100000">
                <a:srgbClr val="FEA0D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00FF"/>
                </a:solidFill>
                <a:latin typeface=".VnTifani HeavyH" pitchFamily="34" charset="0"/>
              </a:rPr>
              <a:t>xem</a:t>
            </a:r>
            <a:r>
              <a:rPr lang="en-US" sz="3600" dirty="0">
                <a:latin typeface=".VnTifani HeavyH" pitchFamily="34" charset="0"/>
              </a:rPr>
              <a:t> 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6019800" y="2819401"/>
            <a:ext cx="1524000" cy="14700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FF6A8"/>
              </a:gs>
              <a:gs pos="100000">
                <a:schemeClr val="folHlink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dirty="0" err="1">
                <a:solidFill>
                  <a:srgbClr val="0000FF"/>
                </a:solidFill>
                <a:latin typeface=".VnTifani HeavyH" pitchFamily="34" charset="0"/>
              </a:rPr>
              <a:t>ai</a:t>
            </a:r>
            <a:endParaRPr lang="en-US" sz="3600" dirty="0">
              <a:solidFill>
                <a:srgbClr val="0000FF"/>
              </a:solidFill>
              <a:latin typeface=".VnTifani HeavyH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7772400" y="2819401"/>
            <a:ext cx="2743200" cy="14700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00FF00"/>
                </a:solidFill>
                <a:latin typeface=".VnTifani HeavyH" pitchFamily="34" charset="0"/>
              </a:rPr>
              <a:t>nhanh</a:t>
            </a:r>
            <a:r>
              <a:rPr lang="en-US" sz="3600" dirty="0">
                <a:latin typeface=".VnTifani HeavyH" pitchFamily="34" charset="0"/>
              </a:rPr>
              <a:t>  </a:t>
            </a:r>
          </a:p>
        </p:txBody>
      </p:sp>
      <p:grpSp>
        <p:nvGrpSpPr>
          <p:cNvPr id="53259" name="Group 11"/>
          <p:cNvGrpSpPr>
            <a:grpSpLocks/>
          </p:cNvGrpSpPr>
          <p:nvPr/>
        </p:nvGrpSpPr>
        <p:grpSpPr bwMode="auto">
          <a:xfrm>
            <a:off x="4953000" y="4648201"/>
            <a:ext cx="2514600" cy="1566863"/>
            <a:chOff x="2160" y="3459"/>
            <a:chExt cx="1584" cy="987"/>
          </a:xfrm>
        </p:grpSpPr>
        <p:pic>
          <p:nvPicPr>
            <p:cNvPr id="53256" name="Picture 8" descr="66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60" y="3459"/>
              <a:ext cx="1584" cy="861"/>
            </a:xfrm>
            <a:prstGeom prst="rect">
              <a:avLst/>
            </a:prstGeom>
            <a:noFill/>
          </p:spPr>
        </p:pic>
        <p:sp>
          <p:nvSpPr>
            <p:cNvPr id="53257" name="WordArt 9">
              <a:hlinkClick r:id="rId6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3936"/>
              <a:ext cx="672" cy="51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.VnVogue"/>
                </a:rPr>
                <a:t>B¾t ®Çu!</a:t>
              </a:r>
            </a:p>
          </p:txBody>
        </p:sp>
      </p:grpSp>
    </p:spTree>
  </p:cSld>
  <p:clrMapOvr>
    <a:masterClrMapping/>
  </p:clrMapOvr>
  <p:transition advClick="0">
    <p:sndAc>
      <p:stSnd>
        <p:snd r:embed="rId2" name="o chu ki di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  <p:bldP spid="53254" grpId="0" animBg="1"/>
      <p:bldP spid="532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60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-19"/>
            <a:chExt cx="5760" cy="4377"/>
          </a:xfrm>
        </p:grpSpPr>
        <p:pic>
          <p:nvPicPr>
            <p:cNvPr id="53261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2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4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1371600" cy="1447800"/>
          </a:xfr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5400000" scaled="1"/>
          </a:gra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5000">
                <a:solidFill>
                  <a:srgbClr val="FF0000"/>
                </a:solidFill>
                <a:latin typeface=".VnTifani HeavyH" pitchFamily="34" charset="0"/>
              </a:rPr>
              <a:t>«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914400"/>
            <a:ext cx="4876800" cy="914400"/>
          </a:xfrm>
        </p:spPr>
        <p:txBody>
          <a:bodyPr/>
          <a:lstStyle/>
          <a:p>
            <a:r>
              <a:rPr lang="en-US" sz="6600" i="1">
                <a:solidFill>
                  <a:srgbClr val="0000FF"/>
                </a:solidFill>
                <a:latin typeface=".VnVogue" pitchFamily="34" charset="0"/>
              </a:rPr>
              <a:t>Trß ch¬i: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276600" y="2819401"/>
            <a:ext cx="2514600" cy="1470025"/>
          </a:xfrm>
          <a:prstGeom prst="rect">
            <a:avLst/>
          </a:prstGeom>
          <a:gradFill rotWithShape="1">
            <a:gsLst>
              <a:gs pos="0">
                <a:srgbClr val="FEA0DF"/>
              </a:gs>
              <a:gs pos="50000">
                <a:schemeClr val="bg1"/>
              </a:gs>
              <a:gs pos="100000">
                <a:srgbClr val="FEA0D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000">
                <a:solidFill>
                  <a:srgbClr val="FF00FF"/>
                </a:solidFill>
                <a:latin typeface=".VnTifani HeavyH" pitchFamily="34" charset="0"/>
              </a:rPr>
              <a:t>Ch÷</a:t>
            </a:r>
            <a:r>
              <a:rPr lang="en-US" sz="6600">
                <a:latin typeface=".VnTifani HeavyH" pitchFamily="34" charset="0"/>
              </a:rPr>
              <a:t> 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6019800" y="2819401"/>
            <a:ext cx="1524000" cy="14700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FF6A8"/>
              </a:gs>
              <a:gs pos="100000">
                <a:schemeClr val="folHlink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000">
                <a:solidFill>
                  <a:srgbClr val="0000FF"/>
                </a:solidFill>
                <a:latin typeface=".VnTifani HeavyH" pitchFamily="34" charset="0"/>
              </a:rPr>
              <a:t>K×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7772400" y="2819401"/>
            <a:ext cx="2743200" cy="14700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000">
                <a:solidFill>
                  <a:srgbClr val="00FF00"/>
                </a:solidFill>
                <a:latin typeface=".VnTifani HeavyH" pitchFamily="34" charset="0"/>
              </a:rPr>
              <a:t>DiÖu</a:t>
            </a:r>
            <a:r>
              <a:rPr lang="en-US" sz="6600">
                <a:latin typeface=".VnTifani HeavyH" pitchFamily="34" charset="0"/>
              </a:rPr>
              <a:t>  </a:t>
            </a:r>
          </a:p>
        </p:txBody>
      </p:sp>
      <p:grpSp>
        <p:nvGrpSpPr>
          <p:cNvPr id="53259" name="Group 11"/>
          <p:cNvGrpSpPr>
            <a:grpSpLocks/>
          </p:cNvGrpSpPr>
          <p:nvPr/>
        </p:nvGrpSpPr>
        <p:grpSpPr bwMode="auto">
          <a:xfrm>
            <a:off x="4953000" y="4648201"/>
            <a:ext cx="2514600" cy="1566863"/>
            <a:chOff x="2160" y="3459"/>
            <a:chExt cx="1584" cy="987"/>
          </a:xfrm>
        </p:grpSpPr>
        <p:pic>
          <p:nvPicPr>
            <p:cNvPr id="53256" name="Picture 8" descr="66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60" y="3459"/>
              <a:ext cx="1584" cy="861"/>
            </a:xfrm>
            <a:prstGeom prst="rect">
              <a:avLst/>
            </a:prstGeom>
            <a:noFill/>
          </p:spPr>
        </p:pic>
        <p:sp>
          <p:nvSpPr>
            <p:cNvPr id="53257" name="WordArt 9">
              <a:hlinkClick r:id="rId6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3936"/>
              <a:ext cx="672" cy="51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.VnVogue"/>
                </a:rPr>
                <a:t>B¾t ®Çu!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440005"/>
      </p:ext>
    </p:extLst>
  </p:cSld>
  <p:clrMapOvr>
    <a:masterClrMapping/>
  </p:clrMapOvr>
  <p:transition advClick="0">
    <p:sndAc>
      <p:stSnd>
        <p:snd r:embed="rId2" name="o chu ki di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  <p:bldP spid="53254" grpId="0" animBg="1"/>
      <p:bldP spid="532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057401" y="2286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55300" name="Text Box 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733801" y="12192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5301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334001" y="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5302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781801" y="14319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5303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610601" y="11271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2438400" y="6858001"/>
          <a:ext cx="4572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9" name="Clip" r:id="rId7" imgW="672120" imgH="641160" progId="">
                  <p:embed/>
                </p:oleObj>
              </mc:Choice>
              <mc:Fallback>
                <p:oleObj name="Clip" r:id="rId7" imgW="672120" imgH="6411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858001"/>
                        <a:ext cx="4572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Group 9"/>
          <p:cNvGraphicFramePr>
            <a:graphicFrameLocks noGrp="1"/>
          </p:cNvGraphicFramePr>
          <p:nvPr/>
        </p:nvGraphicFramePr>
        <p:xfrm>
          <a:off x="1828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116139" y="3048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334001" y="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781801" y="12795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8534401" y="12795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pSp>
        <p:nvGrpSpPr>
          <p:cNvPr id="56346" name="Group 26"/>
          <p:cNvGrpSpPr>
            <a:grpSpLocks/>
          </p:cNvGrpSpPr>
          <p:nvPr/>
        </p:nvGrpSpPr>
        <p:grpSpPr bwMode="auto">
          <a:xfrm>
            <a:off x="4038600" y="5943600"/>
            <a:ext cx="2590800" cy="685800"/>
            <a:chOff x="2016" y="3744"/>
            <a:chExt cx="1632" cy="432"/>
          </a:xfrm>
        </p:grpSpPr>
        <p:sp>
          <p:nvSpPr>
            <p:cNvPr id="56322" name="Oval 2" descr="Water droplets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6" y="3744"/>
              <a:ext cx="1632" cy="432"/>
            </a:xfrm>
            <a:prstGeom prst="ellipse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7" name="Text Box 7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16" y="3840"/>
              <a:ext cx="15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TimeH" pitchFamily="34" charset="0"/>
                </a:rPr>
                <a:t>TiÕp tôc trß ch¬i</a:t>
              </a:r>
            </a:p>
          </p:txBody>
        </p:sp>
      </p:grpSp>
      <p:graphicFrame>
        <p:nvGraphicFramePr>
          <p:cNvPr id="56328" name="Group 8"/>
          <p:cNvGraphicFramePr>
            <a:graphicFrameLocks noGrp="1"/>
          </p:cNvGraphicFramePr>
          <p:nvPr/>
        </p:nvGraphicFramePr>
        <p:xfrm>
          <a:off x="1828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3733800" y="1279526"/>
            <a:ext cx="1371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pic>
        <p:nvPicPr>
          <p:cNvPr id="56345" name="Picture 25" descr="SugarwareZ-16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5181600"/>
            <a:ext cx="1447800" cy="144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LA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1738314" y="2743200"/>
            <a:ext cx="8701087" cy="1981200"/>
            <a:chOff x="96" y="1632"/>
            <a:chExt cx="5481" cy="1248"/>
          </a:xfrm>
        </p:grpSpPr>
        <p:sp>
          <p:nvSpPr>
            <p:cNvPr id="59395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9396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9397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9398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9399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59401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9402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181600" y="4937126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9403" name="Text Box 1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96200" y="4937126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9404" name="Text Box 1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257800" y="3810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9405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543800" y="5334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</p:spTree>
  </p:cSld>
  <p:clrMapOvr>
    <a:masterClrMapping/>
  </p:clrMapOvr>
  <p:transition spd="slow" advClick="0">
    <p:blinds/>
    <p:sndAc>
      <p:stSnd>
        <p:snd r:embed="rId2" name="nhac3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1752600" y="2667000"/>
            <a:ext cx="8701088" cy="1981200"/>
            <a:chOff x="96" y="1632"/>
            <a:chExt cx="5481" cy="1248"/>
          </a:xfrm>
        </p:grpSpPr>
        <p:sp>
          <p:nvSpPr>
            <p:cNvPr id="60419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60420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60423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FF0000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667000" y="3810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3657600" y="4937126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7772400" y="4572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5257800" y="3810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60429" name="Text Box 1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991600" y="2667001"/>
            <a:ext cx="1447800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239000" y="46482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«</a:t>
            </a:r>
          </a:p>
        </p:txBody>
      </p:sp>
      <p:pic>
        <p:nvPicPr>
          <p:cNvPr id="60432" name="Picture 16" descr="SugarwareZ-16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876800"/>
            <a:ext cx="1752600" cy="1752600"/>
          </a:xfrm>
          <a:prstGeom prst="rect">
            <a:avLst/>
          </a:prstGeom>
          <a:noFill/>
        </p:spPr>
      </p:pic>
      <p:sp>
        <p:nvSpPr>
          <p:cNvPr id="60434" name="Oval 18" descr="Water droplets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039100" y="6172200"/>
            <a:ext cx="2628900" cy="685800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Text Box 1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191500" y="6324601"/>
            <a:ext cx="247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TimeH" pitchFamily="34" charset="0"/>
              </a:rPr>
              <a:t>TiÕp tôc trß ch¬i</a:t>
            </a:r>
          </a:p>
        </p:txBody>
      </p:sp>
    </p:spTree>
  </p:cSld>
  <p:clrMapOvr>
    <a:masterClrMapping/>
  </p:clrMapOvr>
  <p:transition advClick="0">
    <p:sndAc>
      <p:stSnd>
        <p:snd r:embed="rId2" name="ban rat gi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CCFF"/>
            </a:gs>
            <a:gs pos="100000">
              <a:srgbClr val="0000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057401" y="2286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78851" name="Text Box 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733801" y="12192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78852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334001" y="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78853" name="Text Box 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781801" y="14319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78854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610601" y="11271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2438400" y="6858001"/>
          <a:ext cx="4572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0" name="Clip" r:id="rId6" imgW="672120" imgH="641160" progId="">
                  <p:embed/>
                </p:oleObj>
              </mc:Choice>
              <mc:Fallback>
                <p:oleObj name="Clip" r:id="rId6" imgW="672120" imgH="6411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858001"/>
                        <a:ext cx="457200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6" name="Group 8"/>
          <p:cNvGraphicFramePr>
            <a:graphicFrameLocks noGrp="1"/>
          </p:cNvGraphicFramePr>
          <p:nvPr/>
        </p:nvGraphicFramePr>
        <p:xfrm>
          <a:off x="1828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8872" name="Group 11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grpSp>
          <p:nvGrpSpPr>
            <p:cNvPr id="7887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8874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75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8876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8877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78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8879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8880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81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8882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8883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884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CCFF"/>
            </a:gs>
            <a:gs pos="100000">
              <a:srgbClr val="0000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116139" y="3048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5334001" y="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6781801" y="12795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8534401" y="1279526"/>
            <a:ext cx="11604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ª</a:t>
            </a:r>
          </a:p>
        </p:txBody>
      </p:sp>
      <p:graphicFrame>
        <p:nvGraphicFramePr>
          <p:cNvPr id="79881" name="Group 9"/>
          <p:cNvGraphicFramePr>
            <a:graphicFrameLocks noGrp="1"/>
          </p:cNvGraphicFramePr>
          <p:nvPr/>
        </p:nvGraphicFramePr>
        <p:xfrm>
          <a:off x="1828800" y="35052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3733800" y="1279526"/>
            <a:ext cx="1371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pic>
        <p:nvPicPr>
          <p:cNvPr id="79898" name="Picture 26" descr="SugarwareZ-167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181600"/>
            <a:ext cx="1447800" cy="1447800"/>
          </a:xfrm>
          <a:prstGeom prst="rect">
            <a:avLst/>
          </a:prstGeom>
          <a:noFill/>
        </p:spPr>
      </p:pic>
      <p:grpSp>
        <p:nvGrpSpPr>
          <p:cNvPr id="79899" name="Group 11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grpSp>
          <p:nvGrpSpPr>
            <p:cNvPr id="79900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9901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2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9903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9904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5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9906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9907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08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9909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9910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911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  <p:sndAc>
      <p:stSnd>
        <p:snd r:embed="rId2" name="CLA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88163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Thơ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b="1" dirty="0" smtClean="0">
                <a:solidFill>
                  <a:schemeClr val="tx1"/>
                </a:solidFill>
                <a:latin typeface=".VnAvant" pitchFamily="34" charset="0"/>
              </a:rPr>
              <a:t>BÐ </a:t>
            </a:r>
            <a:r>
              <a:rPr lang="en-US" b="1" dirty="0" err="1">
                <a:solidFill>
                  <a:schemeClr val="tx1"/>
                </a:solidFill>
                <a:latin typeface=".VnAvant" pitchFamily="34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itchFamily="34" charset="0"/>
              </a:rPr>
              <a:t>chữ</a:t>
            </a:r>
            <a:r>
              <a:rPr lang="en-US" b="1" dirty="0">
                <a:solidFill>
                  <a:schemeClr val="tx1"/>
                </a:solidFill>
                <a:latin typeface=".VnAvant" pitchFamily="34" charset="0"/>
              </a:rPr>
              <a:t> 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1"/>
            <a:ext cx="8229600" cy="4906963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BÐ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mới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chữ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Trăng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khuyết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đÇu</a:t>
            </a:r>
            <a:endParaRPr lang="en-US" sz="4000" b="1" dirty="0">
              <a:solidFill>
                <a:srgbClr val="0000FF"/>
              </a:solidFill>
              <a:latin typeface=".VnAvant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hãa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th©n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thµnh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¨   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BÐ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tËp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häc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ch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÷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Trời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n¾ng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ra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đường</a:t>
            </a:r>
            <a:endParaRPr lang="en-US" sz="4000" b="1" dirty="0">
              <a:solidFill>
                <a:srgbClr val="0000FF"/>
              </a:solidFill>
              <a:latin typeface=".VnAvant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Đội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a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thµnh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D60093"/>
                </a:solidFill>
                <a:latin typeface=".VnAvant" pitchFamily="34" charset="0"/>
              </a:rPr>
              <a:t>©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BÐ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häc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4000" b="1" dirty="0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4000" b="1" dirty="0">
                <a:solidFill>
                  <a:srgbClr val="D60093"/>
                </a:solidFill>
                <a:latin typeface=".VnAvant" pitchFamily="34" charset="0"/>
              </a:rPr>
              <a:t>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4a54840a_686827f4_1110386_182317034_2_res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66565" name="WordArt 5"/>
          <p:cNvSpPr>
            <a:spLocks noChangeArrowheads="1" noChangeShapeType="1" noTextEdit="1"/>
          </p:cNvSpPr>
          <p:nvPr/>
        </p:nvSpPr>
        <p:spPr bwMode="auto">
          <a:xfrm>
            <a:off x="1905000" y="0"/>
            <a:ext cx="86106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FFFF66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.VnAvant"/>
            </a:endParaRPr>
          </a:p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Avant"/>
              </a:rPr>
              <a:t>Chóc c¸c bạn häc giái ch¨m ngoan</a:t>
            </a:r>
          </a:p>
        </p:txBody>
      </p:sp>
      <p:pic>
        <p:nvPicPr>
          <p:cNvPr id="66567" name="Bong Hong Tang Me Va C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334000"/>
            <a:ext cx="4572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7391" fill="hold"/>
                                        <p:tgtEl>
                                          <p:spTgt spid="66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7"/>
                </p:tgtEl>
              </p:cMediaNode>
            </p:audio>
          </p:childTnLst>
        </p:cTn>
      </p:par>
    </p:tnLst>
    <p:bldLst>
      <p:bldP spid="66565" grpId="0" animBg="1"/>
      <p:bldP spid="6656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04" t="22085" r="22838" b="16392"/>
          <a:stretch/>
        </p:blipFill>
        <p:spPr>
          <a:xfrm>
            <a:off x="3048000" y="2362200"/>
            <a:ext cx="5486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7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-36513"/>
            <a:ext cx="9144000" cy="6894513"/>
          </a:xfrm>
          <a:noFill/>
          <a:ln/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95800" y="1371601"/>
            <a:ext cx="5029200" cy="4431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600" b="1" dirty="0">
                <a:solidFill>
                  <a:srgbClr val="FFFF66"/>
                </a:solidFill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latin typeface=".VnTimeH" pitchFamily="34" charset="0"/>
              </a:rPr>
              <a:t>Phßng</a:t>
            </a:r>
            <a:r>
              <a:rPr lang="en-US" b="1" dirty="0" smtClean="0">
                <a:solidFill>
                  <a:srgbClr val="0000FF"/>
                </a:solidFill>
                <a:latin typeface=".VnTimeH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.VnTimeH" pitchFamily="34" charset="0"/>
              </a:rPr>
              <a:t>GD- §</a:t>
            </a:r>
            <a:r>
              <a:rPr lang="en-US" b="1">
                <a:solidFill>
                  <a:srgbClr val="0000FF"/>
                </a:solidFill>
                <a:latin typeface=".VnTimeH" pitchFamily="34" charset="0"/>
              </a:rPr>
              <a:t>T </a:t>
            </a:r>
            <a:r>
              <a:rPr lang="en-US" b="1" smtClean="0">
                <a:solidFill>
                  <a:srgbClr val="0000FF"/>
                </a:solidFill>
                <a:latin typeface=".VnTimeH" pitchFamily="34" charset="0"/>
              </a:rPr>
              <a:t>quận long </a:t>
            </a:r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b="1" dirty="0">
              <a:solidFill>
                <a:srgbClr val="0000FF"/>
              </a:solidFill>
              <a:latin typeface=".VnTimeH" pitchFamily="34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0000FF"/>
                </a:solidFill>
                <a:latin typeface=".VnTimeH" pitchFamily="34" charset="0"/>
              </a:rPr>
              <a:t>TRƯỜNG </a:t>
            </a:r>
            <a:r>
              <a:rPr lang="en-US" b="1" smtClean="0">
                <a:solidFill>
                  <a:srgbClr val="0000FF"/>
                </a:solidFill>
                <a:latin typeface=".VnTimeH" pitchFamily="34" charset="0"/>
              </a:rPr>
              <a:t>MN LONG BI</a:t>
            </a:r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 A</a:t>
            </a:r>
            <a:endParaRPr lang="en-US" b="1" dirty="0">
              <a:solidFill>
                <a:srgbClr val="0000FF"/>
              </a:solidFill>
              <a:latin typeface=".VnTimeH" pitchFamily="34" charset="0"/>
            </a:endParaRPr>
          </a:p>
          <a:p>
            <a:pPr algn="ctr" eaLnBrk="1" hangingPunct="1"/>
            <a:endParaRPr lang="en-US" sz="2000" dirty="0">
              <a:solidFill>
                <a:srgbClr val="FF0066"/>
              </a:solidFill>
            </a:endParaRPr>
          </a:p>
          <a:p>
            <a:pPr algn="ctr" eaLnBrk="1" hangingPunct="1"/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Gi¸o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¸n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ph¸t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triÓn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ng«n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ng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÷</a:t>
            </a:r>
          </a:p>
          <a:p>
            <a:pPr algn="ctr" eaLnBrk="1" hangingPunct="1"/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§Ò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tµi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Lµm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quen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ch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÷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c¸i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a, ¨, ©</a:t>
            </a:r>
          </a:p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Chñ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®Ò: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Th©n</a:t>
            </a:r>
            <a:endParaRPr lang="en-US" sz="2800" b="1" i="1" dirty="0">
              <a:solidFill>
                <a:srgbClr val="FF0000"/>
              </a:solidFill>
              <a:latin typeface=".VnTime" pitchFamily="34" charset="0"/>
            </a:endParaRPr>
          </a:p>
          <a:p>
            <a:pPr algn="ctr" eaLnBrk="1" hangingPunct="1"/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Líp</a:t>
            </a:r>
            <a:r>
              <a:rPr lang="en-US" sz="2800" b="1" i="1" dirty="0">
                <a:solidFill>
                  <a:srgbClr val="FF0000"/>
                </a:solidFill>
                <a:latin typeface=".VnTime" pitchFamily="34" charset="0"/>
              </a:rPr>
              <a:t>: 5-6 </a:t>
            </a:r>
            <a:r>
              <a:rPr lang="en-US" sz="2800" b="1" i="1" dirty="0" err="1">
                <a:solidFill>
                  <a:srgbClr val="FF0000"/>
                </a:solidFill>
                <a:latin typeface=".VnTime" pitchFamily="34" charset="0"/>
              </a:rPr>
              <a:t>tuæi</a:t>
            </a:r>
            <a:endParaRPr lang="en-US" sz="2800" b="1" dirty="0">
              <a:solidFill>
                <a:srgbClr val="FF0000"/>
              </a:solidFill>
              <a:latin typeface=".VnTime" pitchFamily="34" charset="0"/>
            </a:endParaRPr>
          </a:p>
          <a:p>
            <a:pPr algn="ctr" eaLnBrk="1" hangingPunct="1"/>
            <a:endParaRPr lang="en-US" b="1" dirty="0">
              <a:solidFill>
                <a:srgbClr val="00CC66"/>
              </a:solidFill>
              <a:latin typeface=".VnTime" pitchFamily="34" charset="0"/>
            </a:endParaRPr>
          </a:p>
          <a:p>
            <a:pPr algn="ctr" eaLnBrk="1" hangingPunct="1"/>
            <a:endParaRPr lang="en-US" sz="1600" dirty="0">
              <a:latin typeface=".VnTime" pitchFamily="34" charset="0"/>
            </a:endParaRPr>
          </a:p>
          <a:p>
            <a:pPr lvl="2" eaLnBrk="1" hangingPunct="1"/>
            <a:r>
              <a:rPr lang="en-US" sz="2000" b="1" dirty="0" err="1">
                <a:solidFill>
                  <a:srgbClr val="0000FF"/>
                </a:solidFill>
                <a:latin typeface=".VnTime" pitchFamily="34" charset="0"/>
              </a:rPr>
              <a:t>Gi¸o</a:t>
            </a:r>
            <a:r>
              <a:rPr lang="en-US" sz="20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.VnTime" pitchFamily="34" charset="0"/>
              </a:rPr>
              <a:t>viªn</a:t>
            </a:r>
            <a:r>
              <a:rPr lang="en-US" sz="2000" b="1">
                <a:solidFill>
                  <a:srgbClr val="0000FF"/>
                </a:solidFill>
                <a:latin typeface=".VnTime" pitchFamily="34" charset="0"/>
              </a:rPr>
              <a:t>: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 Thị Nga</a:t>
            </a:r>
            <a:endParaRPr lang="en-US" sz="2000" b="1" dirty="0">
              <a:solidFill>
                <a:srgbClr val="0000FF"/>
              </a:solidFill>
              <a:latin typeface=".VnTime" pitchFamily="34" charset="0"/>
            </a:endParaRPr>
          </a:p>
          <a:p>
            <a:pPr lvl="2" eaLnBrk="1" hangingPunct="1"/>
            <a:r>
              <a:rPr lang="en-US" sz="2000" b="1" dirty="0" err="1">
                <a:solidFill>
                  <a:srgbClr val="0000FF"/>
                </a:solidFill>
                <a:latin typeface=".VnTime" pitchFamily="34" charset="0"/>
              </a:rPr>
              <a:t>Líp</a:t>
            </a:r>
            <a:r>
              <a:rPr lang="en-US" sz="2000" b="1">
                <a:solidFill>
                  <a:srgbClr val="0000FF"/>
                </a:solidFill>
                <a:latin typeface=".VnTime" pitchFamily="34" charset="0"/>
              </a:rPr>
              <a:t>: A2</a:t>
            </a:r>
            <a:endParaRPr lang="en-US" sz="2000" b="1" dirty="0">
              <a:solidFill>
                <a:srgbClr val="0000FF"/>
              </a:solidFill>
              <a:latin typeface=".VnTime" pitchFamily="34" charset="0"/>
            </a:endParaRPr>
          </a:p>
          <a:p>
            <a:pPr lvl="2" eaLnBrk="1" hangingPunct="1"/>
            <a:r>
              <a:rPr lang="en-US" sz="1600" b="1" dirty="0" err="1">
                <a:solidFill>
                  <a:srgbClr val="0000FF"/>
                </a:solidFill>
              </a:rPr>
              <a:t>Năm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err="1">
                <a:solidFill>
                  <a:srgbClr val="0000FF"/>
                </a:solidFill>
              </a:rPr>
              <a:t>học</a:t>
            </a:r>
            <a:r>
              <a:rPr lang="en-US" sz="1600" b="1">
                <a:solidFill>
                  <a:srgbClr val="0000FF"/>
                </a:solidFill>
              </a:rPr>
              <a:t>:     2020 - 2021</a:t>
            </a:r>
            <a:endParaRPr lang="en-US" sz="16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96260" name="Picture 4" descr="003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200400"/>
            <a:ext cx="1447800" cy="2743200"/>
          </a:xfrm>
          <a:prstGeom prst="rect">
            <a:avLst/>
          </a:prstGeom>
          <a:noFill/>
        </p:spPr>
      </p:pic>
      <p:sp>
        <p:nvSpPr>
          <p:cNvPr id="96261" name="Oval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752600" y="18288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3</a:t>
            </a:r>
          </a:p>
        </p:txBody>
      </p:sp>
      <p:sp>
        <p:nvSpPr>
          <p:cNvPr id="96262" name="Oval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752600" y="26670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4</a:t>
            </a:r>
          </a:p>
        </p:txBody>
      </p:sp>
      <p:sp>
        <p:nvSpPr>
          <p:cNvPr id="96263" name="Oval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5</a:t>
            </a:r>
          </a:p>
        </p:txBody>
      </p:sp>
      <p:sp>
        <p:nvSpPr>
          <p:cNvPr id="96264" name="Oval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752600" y="43434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6</a:t>
            </a:r>
          </a:p>
        </p:txBody>
      </p:sp>
      <p:sp>
        <p:nvSpPr>
          <p:cNvPr id="96265" name="Oval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752600" y="52578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7</a:t>
            </a:r>
          </a:p>
        </p:txBody>
      </p:sp>
      <p:sp>
        <p:nvSpPr>
          <p:cNvPr id="96266" name="Oval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7526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8</a:t>
            </a:r>
          </a:p>
        </p:txBody>
      </p:sp>
      <p:sp>
        <p:nvSpPr>
          <p:cNvPr id="96267" name="Oval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4384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9</a:t>
            </a:r>
          </a:p>
        </p:txBody>
      </p:sp>
      <p:sp>
        <p:nvSpPr>
          <p:cNvPr id="96268" name="Oval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0134600" y="10668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27</a:t>
            </a:r>
          </a:p>
        </p:txBody>
      </p:sp>
      <p:sp>
        <p:nvSpPr>
          <p:cNvPr id="96269" name="Oval 1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0134600" y="19050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26</a:t>
            </a:r>
          </a:p>
        </p:txBody>
      </p:sp>
      <p:sp>
        <p:nvSpPr>
          <p:cNvPr id="96270" name="Oval 1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0134600" y="2743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25</a:t>
            </a:r>
          </a:p>
        </p:txBody>
      </p:sp>
      <p:sp>
        <p:nvSpPr>
          <p:cNvPr id="96271" name="Oval 1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10134600" y="36576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24</a:t>
            </a:r>
          </a:p>
        </p:txBody>
      </p:sp>
      <p:sp>
        <p:nvSpPr>
          <p:cNvPr id="96272" name="Oval 1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10134600" y="44958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23</a:t>
            </a:r>
          </a:p>
        </p:txBody>
      </p:sp>
      <p:sp>
        <p:nvSpPr>
          <p:cNvPr id="96273" name="Oval 17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10134600" y="53340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22</a:t>
            </a:r>
          </a:p>
        </p:txBody>
      </p:sp>
      <p:sp>
        <p:nvSpPr>
          <p:cNvPr id="96274" name="Oval 18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0480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10</a:t>
            </a:r>
          </a:p>
        </p:txBody>
      </p:sp>
      <p:sp>
        <p:nvSpPr>
          <p:cNvPr id="96275" name="Oval 1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6576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11</a:t>
            </a:r>
          </a:p>
        </p:txBody>
      </p:sp>
      <p:sp>
        <p:nvSpPr>
          <p:cNvPr id="96276" name="Oval 2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2672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12</a:t>
            </a:r>
          </a:p>
        </p:txBody>
      </p:sp>
      <p:sp>
        <p:nvSpPr>
          <p:cNvPr id="96277" name="Oval 2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9530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13</a:t>
            </a:r>
          </a:p>
        </p:txBody>
      </p:sp>
      <p:sp>
        <p:nvSpPr>
          <p:cNvPr id="96278" name="Oval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5626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14</a:t>
            </a:r>
          </a:p>
        </p:txBody>
      </p:sp>
      <p:sp>
        <p:nvSpPr>
          <p:cNvPr id="96279" name="Oval 2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2484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15</a:t>
            </a:r>
          </a:p>
        </p:txBody>
      </p:sp>
      <p:sp>
        <p:nvSpPr>
          <p:cNvPr id="96280" name="Oval 2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9342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16</a:t>
            </a:r>
          </a:p>
        </p:txBody>
      </p:sp>
      <p:sp>
        <p:nvSpPr>
          <p:cNvPr id="96281" name="Oval 2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6200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17</a:t>
            </a:r>
          </a:p>
        </p:txBody>
      </p:sp>
      <p:sp>
        <p:nvSpPr>
          <p:cNvPr id="96282" name="Oval 2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3058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18</a:t>
            </a:r>
          </a:p>
        </p:txBody>
      </p:sp>
      <p:sp>
        <p:nvSpPr>
          <p:cNvPr id="96283" name="Oval 2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89916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19</a:t>
            </a:r>
          </a:p>
        </p:txBody>
      </p:sp>
      <p:sp>
        <p:nvSpPr>
          <p:cNvPr id="96284" name="Oval 28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95250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20</a:t>
            </a:r>
          </a:p>
        </p:txBody>
      </p:sp>
      <p:sp>
        <p:nvSpPr>
          <p:cNvPr id="96285" name="Rectangle 29"/>
          <p:cNvSpPr>
            <a:spLocks noChangeArrowheads="1"/>
          </p:cNvSpPr>
          <p:nvPr/>
        </p:nvSpPr>
        <p:spPr bwMode="auto">
          <a:xfrm>
            <a:off x="553402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>
                <a:latin typeface="Arial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96286" name="Oval 3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10134600" y="61722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33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21</a:t>
            </a:r>
          </a:p>
        </p:txBody>
      </p:sp>
      <p:sp>
        <p:nvSpPr>
          <p:cNvPr id="96287" name="Oval 3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1752600" y="1143000"/>
            <a:ext cx="3810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33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96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96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 descr="KIT1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1752600" y="54102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Đ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819400" y="5181600"/>
            <a:ext cx="914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«</a:t>
            </a:r>
          </a:p>
        </p:txBody>
      </p:sp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3810000" y="5181600"/>
            <a:ext cx="304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7696200" y="5105400"/>
            <a:ext cx="609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t</a:t>
            </a:r>
          </a:p>
        </p:txBody>
      </p:sp>
      <p:sp>
        <p:nvSpPr>
          <p:cNvPr id="5128" name="WordArt 8"/>
          <p:cNvSpPr>
            <a:spLocks noChangeArrowheads="1" noChangeShapeType="1" noTextEdit="1"/>
          </p:cNvSpPr>
          <p:nvPr/>
        </p:nvSpPr>
        <p:spPr bwMode="auto">
          <a:xfrm>
            <a:off x="9372600" y="55626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y</a:t>
            </a:r>
          </a:p>
        </p:txBody>
      </p:sp>
      <p:sp>
        <p:nvSpPr>
          <p:cNvPr id="5130" name="WordArt 10"/>
          <p:cNvSpPr>
            <a:spLocks noChangeArrowheads="1" noChangeShapeType="1" noTextEdit="1"/>
          </p:cNvSpPr>
          <p:nvPr/>
        </p:nvSpPr>
        <p:spPr bwMode="auto">
          <a:xfrm>
            <a:off x="4419600" y="5181600"/>
            <a:ext cx="914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b</a:t>
            </a:r>
          </a:p>
        </p:txBody>
      </p:sp>
      <p:sp>
        <p:nvSpPr>
          <p:cNvPr id="5131" name="WordArt 11"/>
          <p:cNvSpPr>
            <a:spLocks noChangeArrowheads="1" noChangeShapeType="1" noTextEdit="1"/>
          </p:cNvSpPr>
          <p:nvPr/>
        </p:nvSpPr>
        <p:spPr bwMode="auto">
          <a:xfrm>
            <a:off x="6553200" y="54102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n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 rot="600000">
            <a:off x="5715000" y="5029200"/>
            <a:ext cx="5334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5134" name="Picture 14" descr="IMG_01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8600"/>
            <a:ext cx="6934200" cy="4706938"/>
          </a:xfrm>
          <a:prstGeom prst="rect">
            <a:avLst/>
          </a:prstGeom>
          <a:noFill/>
        </p:spPr>
      </p:pic>
      <p:sp>
        <p:nvSpPr>
          <p:cNvPr id="5129" name="WordArt 9"/>
          <p:cNvSpPr>
            <a:spLocks noChangeArrowheads="1" noChangeShapeType="1" noTextEdit="1"/>
          </p:cNvSpPr>
          <p:nvPr/>
        </p:nvSpPr>
        <p:spPr bwMode="auto">
          <a:xfrm>
            <a:off x="8305800" y="54864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a</a:t>
            </a:r>
          </a:p>
        </p:txBody>
      </p:sp>
      <p:sp>
        <p:nvSpPr>
          <p:cNvPr id="5132" name="WordArt 12"/>
          <p:cNvSpPr>
            <a:spLocks noChangeArrowheads="1" noChangeShapeType="1" noTextEdit="1"/>
          </p:cNvSpPr>
          <p:nvPr/>
        </p:nvSpPr>
        <p:spPr bwMode="auto">
          <a:xfrm>
            <a:off x="5410200" y="54864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92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125" grpId="0" animBg="1"/>
      <p:bldP spid="5125" grpId="1" animBg="1"/>
      <p:bldP spid="5125" grpId="2" animBg="1"/>
      <p:bldP spid="5126" grpId="0" animBg="1"/>
      <p:bldP spid="5126" grpId="1" animBg="1"/>
      <p:bldP spid="5127" grpId="0" animBg="1"/>
      <p:bldP spid="5127" grpId="1" animBg="1"/>
      <p:bldP spid="5128" grpId="0" animBg="1"/>
      <p:bldP spid="5128" grpId="1" animBg="1"/>
      <p:bldP spid="5130" grpId="0" animBg="1"/>
      <p:bldP spid="5130" grpId="1" animBg="1"/>
      <p:bldP spid="5131" grpId="0" animBg="1"/>
      <p:bldP spid="5131" grpId="1" animBg="1"/>
      <p:bldP spid="5133" grpId="0" animBg="1"/>
      <p:bldP spid="5133" grpId="1" animBg="1"/>
      <p:bldP spid="5129" grpId="0" animBg="1"/>
      <p:bldP spid="5129" grpId="1" animBg="1"/>
      <p:bldP spid="5129" grpId="2" animBg="1"/>
      <p:bldP spid="5132" grpId="0" animBg="1"/>
      <p:bldP spid="5132" grpId="1" animBg="1"/>
      <p:bldP spid="513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 descr="Mat 1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57200"/>
            <a:ext cx="6705600" cy="3416300"/>
          </a:xfrm>
          <a:prstGeom prst="rect">
            <a:avLst/>
          </a:prstGeom>
          <a:noFill/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2895600" y="4800600"/>
            <a:ext cx="1143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§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191000" y="4648200"/>
            <a:ext cx="990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«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5410200" y="4724400"/>
            <a:ext cx="22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6172200" y="4876800"/>
            <a:ext cx="1295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m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8839200" y="4648200"/>
            <a:ext cx="533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t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7620000" y="4648200"/>
            <a:ext cx="990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¨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 rot="-1778035">
            <a:off x="8077200" y="4343401"/>
            <a:ext cx="457200" cy="16192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375 L 0.00417 -0.1886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18867 L -0.1875 -0.07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1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0" grpId="1" animBg="1"/>
      <p:bldP spid="9221" grpId="0" animBg="1"/>
      <p:bldP spid="9221" grpId="1" animBg="1"/>
      <p:bldP spid="9221" grpId="2" animBg="1"/>
      <p:bldP spid="9222" grpId="0" animBg="1"/>
      <p:bldP spid="9222" grpId="1" animBg="1"/>
      <p:bldP spid="9223" grpId="0" animBg="1"/>
      <p:bldP spid="9223" grpId="1" animBg="1"/>
      <p:bldP spid="9224" grpId="0" animBg="1"/>
      <p:bldP spid="9224" grpId="1" animBg="1"/>
      <p:bldP spid="9225" grpId="0" animBg="1"/>
      <p:bldP spid="9225" grpId="1" animBg="1"/>
      <p:bldP spid="9225" grpId="2" animBg="1"/>
      <p:bldP spid="9225" grpId="3" animBg="1"/>
      <p:bldP spid="9225" grpId="4" animBg="1"/>
      <p:bldP spid="9226" grpId="0" animBg="1"/>
      <p:bldP spid="92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Ch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6324600" cy="4743450"/>
          </a:xfrm>
          <a:prstGeom prst="rect">
            <a:avLst/>
          </a:prstGeom>
          <a:noFill/>
        </p:spPr>
      </p:pic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2590800" y="5257800"/>
            <a:ext cx="1143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§</a:t>
            </a: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3810000" y="5029200"/>
            <a:ext cx="990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«</a:t>
            </a:r>
          </a:p>
        </p:txBody>
      </p:sp>
      <p:sp>
        <p:nvSpPr>
          <p:cNvPr id="13326" name="WordArt 14"/>
          <p:cNvSpPr>
            <a:spLocks noChangeArrowheads="1" noChangeShapeType="1" noTextEdit="1"/>
          </p:cNvSpPr>
          <p:nvPr/>
        </p:nvSpPr>
        <p:spPr bwMode="auto">
          <a:xfrm>
            <a:off x="4953000" y="5181600"/>
            <a:ext cx="22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i</a:t>
            </a:r>
          </a:p>
        </p:txBody>
      </p:sp>
      <p:sp>
        <p:nvSpPr>
          <p:cNvPr id="13327" name="WordArt 15"/>
          <p:cNvSpPr>
            <a:spLocks noChangeArrowheads="1" noChangeShapeType="1" noTextEdit="1"/>
          </p:cNvSpPr>
          <p:nvPr/>
        </p:nvSpPr>
        <p:spPr bwMode="auto">
          <a:xfrm>
            <a:off x="5562600" y="5334000"/>
            <a:ext cx="99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c</a:t>
            </a:r>
          </a:p>
        </p:txBody>
      </p:sp>
      <p:sp>
        <p:nvSpPr>
          <p:cNvPr id="13328" name="WordArt 16"/>
          <p:cNvSpPr>
            <a:spLocks noChangeArrowheads="1" noChangeShapeType="1" noTextEdit="1"/>
          </p:cNvSpPr>
          <p:nvPr/>
        </p:nvSpPr>
        <p:spPr bwMode="auto">
          <a:xfrm>
            <a:off x="8839200" y="5334000"/>
            <a:ext cx="91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n</a:t>
            </a:r>
          </a:p>
        </p:txBody>
      </p:sp>
      <p:sp>
        <p:nvSpPr>
          <p:cNvPr id="13329" name="WordArt 17"/>
          <p:cNvSpPr>
            <a:spLocks noChangeArrowheads="1" noChangeShapeType="1" noTextEdit="1"/>
          </p:cNvSpPr>
          <p:nvPr/>
        </p:nvSpPr>
        <p:spPr bwMode="auto">
          <a:xfrm>
            <a:off x="7696200" y="5181600"/>
            <a:ext cx="914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©</a:t>
            </a:r>
          </a:p>
        </p:txBody>
      </p:sp>
      <p:sp>
        <p:nvSpPr>
          <p:cNvPr id="13331" name="WordArt 19"/>
          <p:cNvSpPr>
            <a:spLocks noChangeArrowheads="1" noChangeShapeType="1" noTextEdit="1"/>
          </p:cNvSpPr>
          <p:nvPr/>
        </p:nvSpPr>
        <p:spPr bwMode="auto">
          <a:xfrm>
            <a:off x="6705600" y="5105400"/>
            <a:ext cx="838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/>
              </a:rPr>
              <a:t>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375 L 0.00417 -0.1886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9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18867 L -0.19584 -0.0443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mph" presetSubtype="0" repeatCount="indefinite" fill="hold" grpId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/>
      <p:bldP spid="13324" grpId="1" animBg="1"/>
      <p:bldP spid="13325" grpId="0" animBg="1"/>
      <p:bldP spid="13325" grpId="1" animBg="1"/>
      <p:bldP spid="13325" grpId="2" animBg="1"/>
      <p:bldP spid="13326" grpId="0" animBg="1"/>
      <p:bldP spid="13326" grpId="1" animBg="1"/>
      <p:bldP spid="13327" grpId="0" animBg="1"/>
      <p:bldP spid="13327" grpId="1" animBg="1"/>
      <p:bldP spid="13328" grpId="0" animBg="1"/>
      <p:bldP spid="13328" grpId="1" animBg="1"/>
      <p:bldP spid="13329" grpId="0" animBg="1"/>
      <p:bldP spid="13329" grpId="1" animBg="1"/>
      <p:bldP spid="13329" grpId="2" animBg="1"/>
      <p:bldP spid="13329" grpId="3" animBg="1"/>
      <p:bldP spid="13329" grpId="4" animBg="1"/>
      <p:bldP spid="13331" grpId="0" animBg="1"/>
      <p:bldP spid="1333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sports-smiley-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066800"/>
            <a:ext cx="4724400" cy="37338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24400" y="4953000"/>
            <a:ext cx="2895600" cy="1524000"/>
            <a:chOff x="2016" y="3504"/>
            <a:chExt cx="1824" cy="816"/>
          </a:xfrm>
        </p:grpSpPr>
        <p:pic>
          <p:nvPicPr>
            <p:cNvPr id="54274" name="Picture 2" descr="spring-smiley-3">
              <a:hlinkClick r:id="rId4" action="ppaction://hlinksldjump"/>
            </p:cNvPr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4" y="3589"/>
              <a:ext cx="1008" cy="731"/>
            </a:xfrm>
            <a:prstGeom prst="rect">
              <a:avLst/>
            </a:prstGeom>
            <a:noFill/>
          </p:spPr>
        </p:pic>
        <p:sp>
          <p:nvSpPr>
            <p:cNvPr id="5427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16" y="3504"/>
              <a:ext cx="1824" cy="8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.VnVogue"/>
                </a:rPr>
                <a:t>Nµo!Chóng ta cïng ch¬i!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54280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</p:spPr>
        </p:pic>
        <p:pic>
          <p:nvPicPr>
            <p:cNvPr id="54281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</p:spPr>
        </p:pic>
        <p:pic>
          <p:nvPicPr>
            <p:cNvPr id="54282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-1971" y="1971"/>
              <a:ext cx="4320" cy="378"/>
            </a:xfrm>
            <a:prstGeom prst="rect">
              <a:avLst/>
            </a:prstGeom>
            <a:noFill/>
          </p:spPr>
        </p:pic>
        <p:pic>
          <p:nvPicPr>
            <p:cNvPr id="54283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3411" y="1971"/>
              <a:ext cx="4320" cy="378"/>
            </a:xfrm>
            <a:prstGeom prst="rect">
              <a:avLst/>
            </a:prstGeom>
            <a:noFill/>
          </p:spPr>
        </p:pic>
        <p:pic>
          <p:nvPicPr>
            <p:cNvPr id="54284" name="Picture 12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5" name="Picture 13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6" name="Picture 14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</p:spPr>
        </p:pic>
        <p:pic>
          <p:nvPicPr>
            <p:cNvPr id="54287" name="Picture 15" descr="012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>
    <p:sndAc>
      <p:stSnd>
        <p:snd r:embed="rId2" name="o chu ki dieu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657601" y="10668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5001" y="1"/>
            <a:ext cx="7789863" cy="2835275"/>
            <a:chOff x="336" y="0"/>
            <a:chExt cx="4907" cy="1786"/>
          </a:xfrm>
        </p:grpSpPr>
        <p:sp>
          <p:nvSpPr>
            <p:cNvPr id="57348" name="Text Box 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7349" name="Text Box 5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¨</a:t>
              </a:r>
            </a:p>
          </p:txBody>
        </p:sp>
        <p:sp>
          <p:nvSpPr>
            <p:cNvPr id="57350" name="Text Box 6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e</a:t>
              </a:r>
            </a:p>
          </p:txBody>
        </p:sp>
        <p:sp>
          <p:nvSpPr>
            <p:cNvPr id="57351" name="Text 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ª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724400" y="6019800"/>
            <a:ext cx="2590800" cy="685800"/>
            <a:chOff x="2016" y="3792"/>
            <a:chExt cx="1632" cy="432"/>
          </a:xfrm>
        </p:grpSpPr>
        <p:sp>
          <p:nvSpPr>
            <p:cNvPr id="57352" name="Oval 8" descr="Water droplets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016" y="3792"/>
              <a:ext cx="1632" cy="432"/>
            </a:xfrm>
            <a:prstGeom prst="ellipse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3" name="Text Box 9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16" y="3888"/>
              <a:ext cx="16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TimeH" pitchFamily="34" charset="0"/>
                </a:rPr>
                <a:t>Quay l¹i trß ch¬i</a:t>
              </a:r>
            </a:p>
          </p:txBody>
        </p:sp>
      </p:grpSp>
      <p:graphicFrame>
        <p:nvGraphicFramePr>
          <p:cNvPr id="57354" name="Group 10"/>
          <p:cNvGraphicFramePr>
            <a:graphicFrameLocks noGrp="1"/>
          </p:cNvGraphicFramePr>
          <p:nvPr/>
        </p:nvGraphicFramePr>
        <p:xfrm>
          <a:off x="1828800" y="28956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373" name="Picture 29" descr="SugarwareZ-1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276600"/>
            <a:ext cx="1371600" cy="119538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38314" y="2895600"/>
            <a:ext cx="8701087" cy="1981200"/>
            <a:chOff x="96" y="1632"/>
            <a:chExt cx="5481" cy="1248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1008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8372" name="Text Box 4"/>
            <p:cNvSpPr txBox="1">
              <a:spLocks noChangeArrowheads="1"/>
            </p:cNvSpPr>
            <p:nvPr/>
          </p:nvSpPr>
          <p:spPr bwMode="auto">
            <a:xfrm>
              <a:off x="96" y="1632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8373" name="Text Box 5"/>
            <p:cNvSpPr txBox="1">
              <a:spLocks noChangeArrowheads="1"/>
            </p:cNvSpPr>
            <p:nvPr/>
          </p:nvSpPr>
          <p:spPr bwMode="auto">
            <a:xfrm>
              <a:off x="1920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8374" name="Text Box 6"/>
            <p:cNvSpPr txBox="1">
              <a:spLocks noChangeArrowheads="1"/>
            </p:cNvSpPr>
            <p:nvPr/>
          </p:nvSpPr>
          <p:spPr bwMode="auto">
            <a:xfrm>
              <a:off x="2832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>
              <a:off x="3744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0" b="1">
                  <a:solidFill>
                    <a:srgbClr val="0000FF"/>
                  </a:solidFill>
                  <a:latin typeface=".VnAvant" pitchFamily="34" charset="0"/>
                </a:rPr>
                <a:t>«</a:t>
              </a:r>
            </a:p>
          </p:txBody>
        </p:sp>
        <p:sp>
          <p:nvSpPr>
            <p:cNvPr id="58376" name="Text Box 8"/>
            <p:cNvSpPr txBox="1">
              <a:spLocks noChangeArrowheads="1"/>
            </p:cNvSpPr>
            <p:nvPr/>
          </p:nvSpPr>
          <p:spPr bwMode="auto">
            <a:xfrm>
              <a:off x="4656" y="1634"/>
              <a:ext cx="921" cy="1246"/>
            </a:xfrm>
            <a:prstGeom prst="rect">
              <a:avLst/>
            </a:prstGeom>
            <a:solidFill>
              <a:srgbClr val="99FF33"/>
            </a:solidFill>
            <a:ln w="57150" cmpd="thickThin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vi-VN" sz="12000" b="1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2743200" y="6096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5562600" y="4937126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8001000" y="4937126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5410200" y="5334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7848600" y="381001"/>
            <a:ext cx="1462088" cy="192087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0" b="1">
                <a:solidFill>
                  <a:srgbClr val="0000FF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58385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505200" y="6096000"/>
            <a:ext cx="1524000" cy="376238"/>
          </a:xfrm>
          <a:prstGeom prst="rect">
            <a:avLst/>
          </a:prstGeom>
          <a:solidFill>
            <a:srgbClr val="E9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6600CC"/>
                </a:solidFill>
                <a:latin typeface=".VnTimeH" pitchFamily="34" charset="0"/>
              </a:rPr>
              <a:t>Quay l¹i</a:t>
            </a:r>
          </a:p>
        </p:txBody>
      </p:sp>
      <p:pic>
        <p:nvPicPr>
          <p:cNvPr id="58386" name="Picture 18" descr="SugarwareZ-1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0" y="3352800"/>
            <a:ext cx="1295400" cy="11176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657601" y="1066801"/>
            <a:ext cx="1190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0" b="1">
                <a:solidFill>
                  <a:srgbClr val="FFFF66"/>
                </a:solidFill>
                <a:latin typeface=".VnAvant" pitchFamily="34" charset="0"/>
              </a:rPr>
              <a:t>¨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5001" y="1"/>
            <a:ext cx="7789863" cy="2835275"/>
            <a:chOff x="336" y="0"/>
            <a:chExt cx="4907" cy="1786"/>
          </a:xfrm>
        </p:grpSpPr>
        <p:sp>
          <p:nvSpPr>
            <p:cNvPr id="80900" name="Text Box 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6" y="144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a</a:t>
              </a:r>
            </a:p>
          </p:txBody>
        </p:sp>
        <p:sp>
          <p:nvSpPr>
            <p:cNvPr id="80901" name="Text Box 5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0" y="0"/>
              <a:ext cx="750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©</a:t>
              </a:r>
            </a:p>
          </p:txBody>
        </p:sp>
        <p:sp>
          <p:nvSpPr>
            <p:cNvPr id="80902" name="Text Box 6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e</a:t>
              </a:r>
            </a:p>
          </p:txBody>
        </p:sp>
        <p:sp>
          <p:nvSpPr>
            <p:cNvPr id="80903" name="Text 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512" y="0"/>
              <a:ext cx="73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0" b="1">
                  <a:solidFill>
                    <a:srgbClr val="FFFF66"/>
                  </a:solidFill>
                  <a:latin typeface=".VnAvant" pitchFamily="34" charset="0"/>
                </a:rPr>
                <a:t>ª</a:t>
              </a:r>
            </a:p>
          </p:txBody>
        </p:sp>
      </p:grpSp>
      <p:sp>
        <p:nvSpPr>
          <p:cNvPr id="80905" name="Oval 9" descr="Water droplets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800600" y="5486400"/>
            <a:ext cx="2819400" cy="762000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6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953000" y="5715001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TimeH" pitchFamily="34" charset="0"/>
              </a:rPr>
              <a:t>Quay l¹i trß ch¬i</a:t>
            </a:r>
          </a:p>
        </p:txBody>
      </p:sp>
      <p:graphicFrame>
        <p:nvGraphicFramePr>
          <p:cNvPr id="80907" name="Group 11"/>
          <p:cNvGraphicFramePr>
            <a:graphicFrameLocks noGrp="1"/>
          </p:cNvGraphicFramePr>
          <p:nvPr/>
        </p:nvGraphicFramePr>
        <p:xfrm>
          <a:off x="1828800" y="2895600"/>
          <a:ext cx="8534400" cy="2159000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.VnAvant" pitchFamily="34" charset="0"/>
                        </a:rPr>
                        <a:t>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0923" name="Picture 27" descr="SugarwareZ-1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276600"/>
            <a:ext cx="1371600" cy="1195388"/>
          </a:xfrm>
          <a:prstGeom prst="rect">
            <a:avLst/>
          </a:prstGeom>
          <a:noFill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80927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28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80930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1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80933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4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80936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937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advClick="0">
    <p:checker/>
    <p:sndAc>
      <p:stSnd>
        <p:snd r:embed="rId2" name="chon la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743200" y="3200401"/>
            <a:ext cx="6781800" cy="25853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T×m</a:t>
            </a:r>
            <a:r>
              <a:rPr lang="en-US" sz="5400" b="1" dirty="0">
                <a:solidFill>
                  <a:srgbClr val="0000FF"/>
                </a:solidFill>
                <a:latin typeface=".VnAvant" pitchFamily="34" charset="0"/>
              </a:rPr>
              <a:t> vµ g¹ch </a:t>
            </a:r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ch©n</a:t>
            </a:r>
            <a:r>
              <a:rPr lang="en-US" sz="54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ch</a:t>
            </a:r>
            <a:r>
              <a:rPr lang="en-US" sz="5400" b="1" dirty="0">
                <a:solidFill>
                  <a:srgbClr val="0000FF"/>
                </a:solidFill>
                <a:latin typeface=".VnAvant" pitchFamily="34" charset="0"/>
              </a:rPr>
              <a:t>÷ </a:t>
            </a:r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c¸i</a:t>
            </a:r>
            <a:r>
              <a:rPr lang="en-US" sz="5400" b="1" dirty="0">
                <a:solidFill>
                  <a:srgbClr val="0000FF"/>
                </a:solidFill>
                <a:latin typeface=".VnAvant" pitchFamily="34" charset="0"/>
              </a:rPr>
              <a:t> a, ¨, © </a:t>
            </a:r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bµi</a:t>
            </a:r>
            <a:r>
              <a:rPr lang="en-US" sz="54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th</a:t>
            </a:r>
            <a:r>
              <a:rPr lang="en-US" sz="5400" b="1" dirty="0">
                <a:solidFill>
                  <a:srgbClr val="0000FF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895601" y="1905000"/>
            <a:ext cx="7238999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54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.VnAristote" pitchFamily="34" charset="0"/>
              </a:rPr>
              <a:t>ch¬i</a:t>
            </a:r>
            <a:r>
              <a:rPr lang="en-US" sz="5400" dirty="0">
                <a:solidFill>
                  <a:srgbClr val="FF0000"/>
                </a:solidFill>
                <a:latin typeface=".VnAristote" pitchFamily="34" charset="0"/>
              </a:rPr>
              <a:t>: Ai </a:t>
            </a:r>
            <a:r>
              <a:rPr lang="en-US" sz="5400" dirty="0" err="1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5400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.VnAristote" pitchFamily="34" charset="0"/>
              </a:rPr>
              <a:t>h¬n</a:t>
            </a:r>
            <a:endParaRPr lang="en-US" sz="5400" dirty="0">
              <a:solidFill>
                <a:srgbClr val="FF0000"/>
              </a:solidFill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685800"/>
            <a:ext cx="8229600" cy="1143000"/>
          </a:xfrm>
        </p:spPr>
        <p:txBody>
          <a:bodyPr/>
          <a:lstStyle/>
          <a:p>
            <a:r>
              <a:rPr lang="en-US" sz="60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76400"/>
            <a:ext cx="9144000" cy="5257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Lµm quen ch÷ c¸i</a:t>
            </a:r>
            <a:r>
              <a:rPr lang="en-US" sz="10600" b="1">
                <a:latin typeface=".VnAvant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sz="10600" b="1">
                <a:solidFill>
                  <a:srgbClr val="0000FF"/>
                </a:solidFill>
                <a:latin typeface=".VnAvant" pitchFamily="34" charset="0"/>
              </a:rPr>
              <a:t>a - ¨ - ©</a:t>
            </a:r>
          </a:p>
        </p:txBody>
      </p:sp>
      <p:grpSp>
        <p:nvGrpSpPr>
          <p:cNvPr id="4101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-19"/>
            <a:chExt cx="5760" cy="4377"/>
          </a:xfrm>
        </p:grpSpPr>
        <p:pic>
          <p:nvPicPr>
            <p:cNvPr id="4102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7" name="Nhay Cung Zin Zi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5638800"/>
            <a:ext cx="381000" cy="381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5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870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7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038600" y="0"/>
            <a:ext cx="40386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700" b="1">
                <a:solidFill>
                  <a:srgbClr val="FFFF00"/>
                </a:solidFill>
                <a:latin typeface=".VnAvant" pitchFamily="34" charset="0"/>
              </a:rPr>
              <a:t>a</a:t>
            </a:r>
          </a:p>
        </p:txBody>
      </p:sp>
      <p:pic>
        <p:nvPicPr>
          <p:cNvPr id="6147" name="Picture 3" descr="net chu 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057401"/>
            <a:ext cx="2590800" cy="3171825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934200" y="2209800"/>
            <a:ext cx="609600" cy="29718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grpSp>
        <p:nvGrpSpPr>
          <p:cNvPr id="6152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-19"/>
            <a:chExt cx="5760" cy="4377"/>
          </a:xfrm>
        </p:grpSpPr>
        <p:pic>
          <p:nvPicPr>
            <p:cNvPr id="6153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971800" y="609600"/>
            <a:ext cx="6629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latin typeface="Times New Roman" pitchFamily="18" charset="0"/>
                <a:cs typeface="Times New Roman" pitchFamily="18" charset="0"/>
              </a:rPr>
              <a:t>Làm quen chữ a</a:t>
            </a:r>
            <a:endParaRPr lang="vi-VN" sz="5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1"/>
      <p:bldP spid="6149" grpId="2"/>
      <p:bldP spid="6148" grpId="0" animBg="1"/>
      <p:bldP spid="6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4572000" y="1371600"/>
            <a:ext cx="3200400" cy="381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/>
              </a:rPr>
              <a:t>¨</a:t>
            </a:r>
          </a:p>
        </p:txBody>
      </p:sp>
      <p:pic>
        <p:nvPicPr>
          <p:cNvPr id="10244" name="Picture 4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09800"/>
            <a:ext cx="2673350" cy="3048000"/>
          </a:xfrm>
          <a:prstGeom prst="rect">
            <a:avLst/>
          </a:prstGeom>
          <a:noFill/>
        </p:spPr>
      </p:pic>
      <p:pic>
        <p:nvPicPr>
          <p:cNvPr id="10245" name="Picture 5" descr="dau 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95400"/>
            <a:ext cx="2362200" cy="84455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086600" y="2438400"/>
            <a:ext cx="762000" cy="2743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0247" name="Picture 3" descr="Frames PPT 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71800" y="228601"/>
            <a:ext cx="662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Times New Roman" pitchFamily="18" charset="0"/>
                <a:cs typeface="Times New Roman" pitchFamily="18" charset="0"/>
              </a:rPr>
              <a:t>Làm quen chữ ă</a:t>
            </a:r>
            <a:endParaRPr lang="vi-VN" sz="6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2" grpId="1" animBg="1"/>
      <p:bldP spid="102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1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-19"/>
            <a:chExt cx="5760" cy="4377"/>
          </a:xfrm>
        </p:grpSpPr>
        <p:pic>
          <p:nvPicPr>
            <p:cNvPr id="14352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4572000" y="1981200"/>
            <a:ext cx="28956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.VnAvant"/>
              </a:rPr>
              <a:t>©</a:t>
            </a:r>
          </a:p>
        </p:txBody>
      </p:sp>
      <p:pic>
        <p:nvPicPr>
          <p:cNvPr id="14340" name="Picture 4" descr="net chu a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1200" y="2743200"/>
            <a:ext cx="2336800" cy="2667000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781800" y="2819400"/>
            <a:ext cx="685800" cy="25146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4342" name="Picture 6" descr="dau 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752601"/>
            <a:ext cx="2057400" cy="931863"/>
          </a:xfrm>
          <a:prstGeom prst="rect">
            <a:avLst/>
          </a:prstGeom>
          <a:noFill/>
        </p:spPr>
      </p:pic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1571" y="1134"/>
            <a:chExt cx="9550" cy="14580"/>
          </a:xfrm>
        </p:grpSpPr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571" y="1134"/>
              <a:ext cx="9550" cy="2700"/>
              <a:chOff x="1288" y="1134"/>
              <a:chExt cx="9550" cy="2010"/>
            </a:xfrm>
          </p:grpSpPr>
          <p:pic>
            <p:nvPicPr>
              <p:cNvPr id="14346" name="Picture 10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8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47" name="Picture 11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400000">
                <a:off x="882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348" name="Group 12"/>
            <p:cNvGrpSpPr>
              <a:grpSpLocks/>
            </p:cNvGrpSpPr>
            <p:nvPr/>
          </p:nvGrpSpPr>
          <p:grpSpPr bwMode="auto">
            <a:xfrm rot="10800000">
              <a:off x="1571" y="13164"/>
              <a:ext cx="9550" cy="2550"/>
              <a:chOff x="1288" y="1134"/>
              <a:chExt cx="9550" cy="2010"/>
            </a:xfrm>
          </p:grpSpPr>
          <p:pic>
            <p:nvPicPr>
              <p:cNvPr id="14349" name="Picture 13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8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0" name="Picture 14" descr="POINSET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400000">
                <a:off x="8828" y="1134"/>
                <a:ext cx="2010" cy="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971800" y="609600"/>
            <a:ext cx="6629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latin typeface="Times New Roman" pitchFamily="18" charset="0"/>
                <a:cs typeface="Times New Roman" pitchFamily="18" charset="0"/>
              </a:rPr>
              <a:t>Làm quen chữ â</a:t>
            </a:r>
            <a:endParaRPr lang="vi-VN" sz="5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autoRev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8" grpId="1" animBg="1"/>
      <p:bldP spid="14341" grpId="0" animBg="1"/>
      <p:bldP spid="143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90800" y="1219200"/>
            <a:ext cx="7543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0" b="1">
                <a:solidFill>
                  <a:srgbClr val="0000FF"/>
                </a:solidFill>
                <a:latin typeface=".VnAvant" pitchFamily="34" charset="0"/>
              </a:rPr>
              <a:t>a      ¨       ©</a:t>
            </a:r>
            <a:endParaRPr lang="en-US" sz="10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300"/>
              <a:chOff x="0" y="0"/>
              <a:chExt cx="5760" cy="492"/>
            </a:xfrm>
          </p:grpSpPr>
          <p:pic>
            <p:nvPicPr>
              <p:cNvPr id="7176" name="Picture 1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7" name="Picture 14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4020"/>
              <a:ext cx="5760" cy="300"/>
              <a:chOff x="0" y="0"/>
              <a:chExt cx="5760" cy="492"/>
            </a:xfrm>
          </p:grpSpPr>
          <p:pic>
            <p:nvPicPr>
              <p:cNvPr id="7179" name="Picture 16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0" name="Picture 17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 rot="5400000">
              <a:off x="-1881" y="2000"/>
              <a:ext cx="4062" cy="300"/>
              <a:chOff x="0" y="0"/>
              <a:chExt cx="5760" cy="492"/>
            </a:xfrm>
          </p:grpSpPr>
          <p:pic>
            <p:nvPicPr>
              <p:cNvPr id="7182" name="Picture 19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3" name="Picture 20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rot="5400000">
              <a:off x="3579" y="2139"/>
              <a:ext cx="4062" cy="300"/>
              <a:chOff x="0" y="0"/>
              <a:chExt cx="5760" cy="492"/>
            </a:xfrm>
          </p:grpSpPr>
          <p:pic>
            <p:nvPicPr>
              <p:cNvPr id="7185" name="Picture 22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789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6" name="Picture 23" descr="2035212a4ew5iua14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4" y="0"/>
                <a:ext cx="3016" cy="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514600" y="3048000"/>
            <a:ext cx="845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  <a:latin typeface=".VnTimeH" pitchFamily="34" charset="0"/>
              </a:rPr>
              <a:t>A       Ă       Â </a:t>
            </a:r>
            <a:endParaRPr lang="en-US" sz="10000" b="1" dirty="0">
              <a:solidFill>
                <a:srgbClr val="FF0000"/>
              </a:solidFill>
              <a:latin typeface=".VnTimeH" pitchFamily="34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048000" y="304800"/>
            <a:ext cx="6629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latin typeface="Times New Roman" pitchFamily="18" charset="0"/>
                <a:cs typeface="Times New Roman" pitchFamily="18" charset="0"/>
              </a:rPr>
              <a:t>Các kiểu chữ a, ă, â</a:t>
            </a:r>
            <a:endParaRPr lang="vi-VN" sz="5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4876800" y="1905000"/>
            <a:ext cx="22098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/>
              </a:rPr>
              <a:t>¨</a:t>
            </a:r>
          </a:p>
        </p:txBody>
      </p:sp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2209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"/>
              </a:rPr>
              <a:t>a</a:t>
            </a:r>
          </a:p>
        </p:txBody>
      </p:sp>
      <p:pic>
        <p:nvPicPr>
          <p:cNvPr id="18436" name="Picture 4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590800"/>
            <a:ext cx="1828800" cy="2209800"/>
          </a:xfrm>
          <a:prstGeom prst="rect">
            <a:avLst/>
          </a:prstGeom>
          <a:noFill/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8001000" y="2057400"/>
            <a:ext cx="213360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/>
              </a:rPr>
              <a:t>©</a:t>
            </a:r>
          </a:p>
        </p:txBody>
      </p:sp>
      <p:pic>
        <p:nvPicPr>
          <p:cNvPr id="18438" name="Picture 6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90800"/>
            <a:ext cx="1905000" cy="2209800"/>
          </a:xfrm>
          <a:prstGeom prst="rect">
            <a:avLst/>
          </a:prstGeom>
          <a:noFill/>
        </p:spPr>
      </p:pic>
      <p:pic>
        <p:nvPicPr>
          <p:cNvPr id="18439" name="Picture 7" descr="net chu 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2667000"/>
            <a:ext cx="1828800" cy="2133600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6553200" y="2714626"/>
            <a:ext cx="533400" cy="19335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9677400" y="2743200"/>
            <a:ext cx="533400" cy="19431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3581400" y="2743201"/>
            <a:ext cx="533400" cy="19335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>
              <a:latin typeface=".VnAvant" pitchFamily="34" charset="0"/>
            </a:endParaRPr>
          </a:p>
        </p:txBody>
      </p:sp>
      <p:pic>
        <p:nvPicPr>
          <p:cNvPr id="18443" name="Picture 11" descr="dau 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828801"/>
            <a:ext cx="1600200" cy="658813"/>
          </a:xfrm>
          <a:prstGeom prst="rect">
            <a:avLst/>
          </a:prstGeom>
          <a:noFill/>
        </p:spPr>
      </p:pic>
      <p:pic>
        <p:nvPicPr>
          <p:cNvPr id="18444" name="Picture 12" descr="dau 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75568">
            <a:off x="8382000" y="1981200"/>
            <a:ext cx="1447800" cy="604838"/>
          </a:xfrm>
          <a:prstGeom prst="rect">
            <a:avLst/>
          </a:prstGeom>
          <a:noFill/>
        </p:spPr>
      </p:pic>
      <p:pic>
        <p:nvPicPr>
          <p:cNvPr id="18445" name="Picture 13" descr="nen slid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71800" y="609600"/>
            <a:ext cx="662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So sánh giống và khác nhau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4" grpId="1" animBg="1"/>
      <p:bldP spid="18435" grpId="0" animBg="1"/>
      <p:bldP spid="18435" grpId="1" animBg="1"/>
      <p:bldP spid="18437" grpId="0" animBg="1"/>
      <p:bldP spid="18437" grpId="1" animBg="1"/>
      <p:bldP spid="18440" grpId="0" animBg="1"/>
      <p:bldP spid="18440" grpId="1" animBg="1"/>
      <p:bldP spid="18441" grpId="0" animBg="1"/>
      <p:bldP spid="18441" grpId="1" animBg="1"/>
      <p:bldP spid="18442" grpId="0" animBg="1"/>
      <p:bldP spid="184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3" descr="Frames PPT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724400" y="2087564"/>
            <a:ext cx="2895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700" b="1">
                <a:solidFill>
                  <a:srgbClr val="FF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800600" y="2057400"/>
            <a:ext cx="36576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700" b="1">
                <a:solidFill>
                  <a:srgbClr val="0000FF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524000" y="425450"/>
            <a:ext cx="8915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b="1">
                <a:solidFill>
                  <a:srgbClr val="6600CC"/>
                </a:solidFill>
                <a:latin typeface=".VnAvant" pitchFamily="34" charset="0"/>
              </a:rPr>
              <a:t>¤n ph¸t ©m: a-¨-©</a:t>
            </a:r>
            <a:endParaRPr lang="en-US" sz="5000" b="1">
              <a:latin typeface=".VnAvant" pitchFamily="34" charset="0"/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800600" y="2011364"/>
            <a:ext cx="3657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700" b="1">
                <a:solidFill>
                  <a:srgbClr val="FF00FF"/>
                </a:solidFill>
                <a:latin typeface=".VnAvant" pitchFamily="34" charset="0"/>
              </a:rPr>
              <a:t>©</a:t>
            </a:r>
          </a:p>
        </p:txBody>
      </p:sp>
      <p:pic>
        <p:nvPicPr>
          <p:cNvPr id="51207" name="Picture 2" descr="ar_06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981200"/>
            <a:ext cx="66294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  <p:bldP spid="51203" grpId="1"/>
      <p:bldP spid="51203" grpId="2"/>
      <p:bldP spid="51203" grpId="3"/>
      <p:bldP spid="51204" grpId="0"/>
      <p:bldP spid="51204" grpId="1"/>
      <p:bldP spid="51204" grpId="2"/>
      <p:bldP spid="51204" grpId="3"/>
      <p:bldP spid="51205" grpId="0"/>
      <p:bldP spid="51206" grpId="0"/>
      <p:bldP spid="51206" grpId="1"/>
      <p:bldP spid="51206" grpId="2"/>
      <p:bldP spid="51206" gr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Lớp học Ngọc Châu &amp;quot;&quot;/&gt;&lt;property id=&quot;20307&quot; value=&quot;258&quot;/&gt;&lt;/object&gt;&lt;object type=&quot;3&quot; unique_id=&quot;10005&quot;&gt;&lt;property id=&quot;20148&quot; value=&quot;5&quot;/&gt;&lt;property id=&quot;20300&quot; value=&quot;Slide 2&quot;/&gt;&lt;property id=&quot;20307&quot; value=&quot;260&quot;/&gt;&lt;/object&gt;&lt;object type=&quot;3&quot; unique_id=&quot;10007&quot;&gt;&lt;property id=&quot;20148&quot; value=&quot;5&quot;/&gt;&lt;property id=&quot;20300&quot; value=&quot;Slide 3&quot;/&gt;&lt;property id=&quot;20307&quot; value=&quot;264&quot;/&gt;&lt;/object&gt;&lt;object type=&quot;3&quot; unique_id=&quot;10009&quot;&gt;&lt;property id=&quot;20148&quot; value=&quot;5&quot;/&gt;&lt;property id=&quot;20300&quot; value=&quot;Slide 4&quot;/&gt;&lt;property id=&quot;20307&quot; value=&quot;268&quot;/&gt;&lt;/object&gt;&lt;object type=&quot;3&quot; unique_id=&quot;10012&quot;&gt;&lt;property id=&quot;20148&quot; value=&quot;5&quot;/&gt;&lt;property id=&quot;20300&quot; value=&quot;Slide 6&quot;/&gt;&lt;property id=&quot;20307&quot; value=&quot;272&quot;/&gt;&lt;/object&gt;&lt;object type=&quot;3&quot; unique_id=&quot;10013&quot;&gt;&lt;property id=&quot;20148&quot; value=&quot;5&quot;/&gt;&lt;property id=&quot;20300&quot; value=&quot;Slide 7&quot;/&gt;&lt;property id=&quot;20307&quot; value=&quot;276&quot;/&gt;&lt;/object&gt;&lt;object type=&quot;3&quot; unique_id=&quot;10014&quot;&gt;&lt;property id=&quot;20148&quot; value=&quot;5&quot;/&gt;&lt;property id=&quot;20300&quot; value=&quot;Slide 8 - &amp;quot;«&amp;quot;&quot;/&gt;&lt;property id=&quot;20307&quot; value=&quot;278&quot;/&gt;&lt;/object&gt;&lt;object type=&quot;3&quot; unique_id=&quot;10016&quot;&gt;&lt;property id=&quot;20148&quot; value=&quot;5&quot;/&gt;&lt;property id=&quot;20300&quot; value=&quot;Slide 9&quot;/&gt;&lt;property id=&quot;20307&quot; value=&quot;280&quot;/&gt;&lt;/object&gt;&lt;object type=&quot;3&quot; unique_id=&quot;10017&quot;&gt;&lt;property id=&quot;20148&quot; value=&quot;5&quot;/&gt;&lt;property id=&quot;20300&quot; value=&quot;Slide 10&quot;/&gt;&lt;property id=&quot;20307&quot; value=&quot;281&quot;/&gt;&lt;/object&gt;&lt;object type=&quot;3&quot; unique_id=&quot;10020&quot;&gt;&lt;property id=&quot;20148&quot; value=&quot;5&quot;/&gt;&lt;property id=&quot;20300&quot; value=&quot;Slide 11&quot;/&gt;&lt;property id=&quot;20307&quot; value=&quot;284&quot;/&gt;&lt;/object&gt;&lt;object type=&quot;3&quot; unique_id=&quot;10021&quot;&gt;&lt;property id=&quot;20148&quot; value=&quot;5&quot;/&gt;&lt;property id=&quot;20300&quot; value=&quot;Slide 12&quot;/&gt;&lt;property id=&quot;20307&quot; value=&quot;285&quot;/&gt;&lt;/object&gt;&lt;object type=&quot;3&quot; unique_id=&quot;10022&quot;&gt;&lt;property id=&quot;20148&quot; value=&quot;5&quot;/&gt;&lt;property id=&quot;20300&quot; value=&quot;Slide 13&quot;/&gt;&lt;property id=&quot;20307&quot; value=&quot;292&quot;/&gt;&lt;/object&gt;&lt;object type=&quot;3&quot; unique_id=&quot;10023&quot;&gt;&lt;property id=&quot;20148&quot; value=&quot;5&quot;/&gt;&lt;property id=&quot;20300&quot; value=&quot;Slide 14&quot;/&gt;&lt;property id=&quot;20307&quot; value=&quot;293&quot;/&gt;&lt;/object&gt;&lt;object type=&quot;3&quot; unique_id=&quot;10026&quot;&gt;&lt;property id=&quot;20148&quot; value=&quot;5&quot;/&gt;&lt;property id=&quot;20300&quot; value=&quot;Slide 15 - &amp;quot;Thơ: BÐ học chữ a&amp;quot;&quot;/&gt;&lt;property id=&quot;20307&quot; value=&quot;298&quot;/&gt;&lt;/object&gt;&lt;object type=&quot;3&quot; unique_id=&quot;10027&quot;&gt;&lt;property id=&quot;20148&quot; value=&quot;5&quot;/&gt;&lt;property id=&quot;20300&quot; value=&quot;Slide 16&quot;/&gt;&lt;property id=&quot;20307&quot; value=&quot;291&quot;/&gt;&lt;/object&gt;&lt;object type=&quot;3&quot; unique_id=&quot;10028&quot;&gt;&lt;property id=&quot;20148&quot; value=&quot;5&quot;/&gt;&lt;property id=&quot;20300&quot; value=&quot;Slide 17&quot;/&gt;&lt;property id=&quot;20307&quot; value=&quot;300&quot;/&gt;&lt;/object&gt;&lt;object type=&quot;3&quot; unique_id=&quot;10029&quot;&gt;&lt;property id=&quot;20148&quot; value=&quot;5&quot;/&gt;&lt;property id=&quot;20300&quot; value=&quot;Slide 18&quot;/&gt;&lt;property id=&quot;20307&quot; value=&quot;301&quot;/&gt;&lt;/object&gt;&lt;object type=&quot;3&quot; unique_id=&quot;10030&quot;&gt;&lt;property id=&quot;20148&quot; value=&quot;5&quot;/&gt;&lt;property id=&quot;20300&quot; value=&quot;Slide 19&quot;/&gt;&lt;property id=&quot;20307&quot; value=&quot;302&quot;/&gt;&lt;/object&gt;&lt;object type=&quot;3&quot; unique_id=&quot;10031&quot;&gt;&lt;property id=&quot;20148&quot; value=&quot;5&quot;/&gt;&lt;property id=&quot;20300&quot; value=&quot;Slide 20&quot;/&gt;&lt;property id=&quot;20307&quot; value=&quot;303&quot;/&gt;&lt;/object&gt;&lt;object type=&quot;3&quot; unique_id=&quot;10272&quot;&gt;&lt;property id=&quot;20148&quot; value=&quot;5&quot;/&gt;&lt;property id=&quot;20300&quot; value=&quot;Slide 21&quot;/&gt;&lt;property id=&quot;20307&quot; value=&quot;304&quot;/&gt;&lt;/object&gt;&lt;object type=&quot;3&quot; unique_id=&quot;10273&quot;&gt;&lt;property id=&quot;20148&quot; value=&quot;5&quot;/&gt;&lt;property id=&quot;20300&quot; value=&quot;Slide 22&quot;/&gt;&lt;property id=&quot;20307&quot; value=&quot;305&quot;/&gt;&lt;/object&gt;&lt;object type=&quot;3&quot; unique_id=&quot;10274&quot;&gt;&lt;property id=&quot;20148&quot; value=&quot;5&quot;/&gt;&lt;property id=&quot;20300&quot; value=&quot;Slide 23&quot;/&gt;&lt;property id=&quot;20307&quot; value=&quot;306&quot;/&gt;&lt;/object&gt;&lt;object type=&quot;3&quot; unique_id=&quot;10275&quot;&gt;&lt;property id=&quot;20148&quot; value=&quot;5&quot;/&gt;&lt;property id=&quot;20300&quot; value=&quot;Slide 24&quot;/&gt;&lt;property id=&quot;20307&quot; value=&quot;307&quot;/&gt;&lt;/object&gt;&lt;object type=&quot;3&quot; unique_id=&quot;10276&quot;&gt;&lt;property id=&quot;20148&quot; value=&quot;5&quot;/&gt;&lt;property id=&quot;20300&quot; value=&quot;Slide 25&quot;/&gt;&lt;property id=&quot;20307&quot; value=&quot;308&quot;/&gt;&lt;/object&gt;&lt;object type=&quot;3&quot; unique_id=&quot;10397&quot;&gt;&lt;property id=&quot;20148&quot; value=&quot;5&quot;/&gt;&lt;property id=&quot;20300&quot; value=&quot;Slide 5&quot;/&gt;&lt;property id=&quot;20307&quot; value=&quot;30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Lam quen chu cai a, ă, â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Lam quen chu cai a, ă, â</Template>
  <TotalTime>208</TotalTime>
  <Words>437</Words>
  <Application>Microsoft Office PowerPoint</Application>
  <PresentationFormat>Widescreen</PresentationFormat>
  <Paragraphs>213</Paragraphs>
  <Slides>28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.VnAristote</vt:lpstr>
      <vt:lpstr>.VnAvant</vt:lpstr>
      <vt:lpstr>.VnTifani HeavyH</vt:lpstr>
      <vt:lpstr>.VnTime</vt:lpstr>
      <vt:lpstr>.VnTimeH</vt:lpstr>
      <vt:lpstr>.VnVogue</vt:lpstr>
      <vt:lpstr>Arial</vt:lpstr>
      <vt:lpstr>Times New Roman</vt:lpstr>
      <vt:lpstr>Lam quen chu cai a, ă, â</vt:lpstr>
      <vt:lpstr>Clip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</vt:lpstr>
      <vt:lpstr>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Thơ: BÐ học chữ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DeltaSport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NMT</cp:lastModifiedBy>
  <cp:revision>33</cp:revision>
  <dcterms:created xsi:type="dcterms:W3CDTF">2014-10-04T09:09:21Z</dcterms:created>
  <dcterms:modified xsi:type="dcterms:W3CDTF">2023-12-25T05:05:06Z</dcterms:modified>
</cp:coreProperties>
</file>