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4" r:id="rId3"/>
    <p:sldId id="258" r:id="rId4"/>
    <p:sldId id="259" r:id="rId5"/>
    <p:sldId id="261" r:id="rId6"/>
    <p:sldId id="260" r:id="rId7"/>
    <p:sldId id="272" r:id="rId8"/>
    <p:sldId id="276" r:id="rId9"/>
    <p:sldId id="275" r:id="rId10"/>
    <p:sldId id="274" r:id="rId11"/>
    <p:sldId id="273" r:id="rId12"/>
    <p:sldId id="277" r:id="rId13"/>
    <p:sldId id="278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9" r:id="rId25"/>
    <p:sldId id="291" r:id="rId26"/>
    <p:sldId id="265" r:id="rId27"/>
    <p:sldId id="297" r:id="rId28"/>
    <p:sldId id="298" r:id="rId29"/>
    <p:sldId id="299" r:id="rId30"/>
    <p:sldId id="300" r:id="rId31"/>
    <p:sldId id="294" r:id="rId32"/>
    <p:sldId id="295" r:id="rId33"/>
    <p:sldId id="301" r:id="rId34"/>
    <p:sldId id="302" r:id="rId35"/>
    <p:sldId id="303" r:id="rId36"/>
    <p:sldId id="270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209" y="1878201"/>
            <a:ext cx="8341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TOÁN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939" y="4299209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 và tên: Lưu Thị Nga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vi-VN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08" y="3069572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331" t="44851" r="8758" b="17473"/>
          <a:stretch/>
        </p:blipFill>
        <p:spPr>
          <a:xfrm>
            <a:off x="6529589" y="3052293"/>
            <a:ext cx="4932608" cy="27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2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49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23" y="2373682"/>
            <a:ext cx="3070691" cy="334364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78485" y="4931808"/>
            <a:ext cx="234211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  <p:bldP spid="10" grpId="0"/>
      <p:bldP spid="1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859</Words>
  <Application>Microsoft Office PowerPoint</Application>
  <PresentationFormat>Widescreen</PresentationFormat>
  <Paragraphs>140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1. Ổn định tổ chức: Chiếc đồng hồ báo thức</vt:lpstr>
      <vt:lpstr>PowerPoint Presentation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NMT</cp:lastModifiedBy>
  <cp:revision>107</cp:revision>
  <dcterms:created xsi:type="dcterms:W3CDTF">2020-11-28T15:09:10Z</dcterms:created>
  <dcterms:modified xsi:type="dcterms:W3CDTF">2023-12-25T04:50:38Z</dcterms:modified>
</cp:coreProperties>
</file>