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2" r:id="rId5"/>
    <p:sldId id="264" r:id="rId6"/>
    <p:sldId id="265" r:id="rId7"/>
    <p:sldId id="263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7" autoAdjust="0"/>
    <p:restoredTop sz="94660"/>
  </p:normalViewPr>
  <p:slideViewPr>
    <p:cSldViewPr>
      <p:cViewPr>
        <p:scale>
          <a:sx n="76" d="100"/>
          <a:sy n="76" d="100"/>
        </p:scale>
        <p:origin x="-720" y="-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302A5-F470-4A54-94AD-0A24BDC21282}" type="datetimeFigureOut">
              <a:rPr lang="vi-VN" smtClean="0"/>
              <a:t>07/12/2023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F541-9BE8-4DF0-AF80-401EAF9ABF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278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0F541-9BE8-4DF0-AF80-401EAF9ABF0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2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3B5B4-6008-4A77-AAF8-6E835F440F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0F431-D8A2-4941-AE5E-23CCA3782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6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40DB6-7ABF-4BF7-A294-DC20F42D3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62520-7C25-4048-8C66-3C8532537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4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4700F-7A40-4D50-91CC-1CB2C2846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BB6D6-44CD-44E0-AD3C-907918C5F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4D22-2F21-4A0B-858E-81EE2FA391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1F3D8-C008-4D74-ABA1-F82119D902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13715-C032-4725-AE16-C02713ABF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8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2865E-2E53-4B4B-986D-A8AE7A97E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35FDE-671B-4887-8F8D-62A9D8664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437B6-3CFA-4BB4-8EEA-09E8D55E29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 rot="195148">
            <a:off x="1696733" y="1200457"/>
            <a:ext cx="6096000" cy="9977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Chủ điểm: Động vật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38200" y="3635680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§Ò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tµi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: Con </a:t>
            </a:r>
            <a:r>
              <a:rPr lang="en-US" sz="3600" b="1" dirty="0" err="1" smtClean="0">
                <a:solidFill>
                  <a:srgbClr val="FF3300"/>
                </a:solidFill>
                <a:latin typeface=".VnAvant" pitchFamily="34" charset="0"/>
              </a:rPr>
              <a:t>ong</a:t>
            </a:r>
            <a:r>
              <a:rPr lang="en-US" sz="3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.VnAvant" pitchFamily="34" charset="0"/>
              </a:rPr>
              <a:t>chăm</a:t>
            </a:r>
            <a:r>
              <a:rPr lang="en-US" sz="3600" b="1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.VnAvant" pitchFamily="34" charset="0"/>
              </a:rPr>
              <a:t>chỉ</a:t>
            </a:r>
            <a:endParaRPr lang="en-US" sz="36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62000" y="2472333"/>
            <a:ext cx="7620000" cy="770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Khám phá khoa học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4101" name="Picture 5" descr="index_image4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8991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724608s7aonrbep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7557"/>
            <a:ext cx="762000" cy="18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6712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291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697124lyvlntaq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697124lyvlntaq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1010933" y="427254"/>
            <a:ext cx="7467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UBND QUẬN LONG BIÊN</a:t>
            </a:r>
            <a:endParaRPr lang="vi-VN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abic Typesetting" pitchFamily="66" charset="-78"/>
            </a:endParaRPr>
          </a:p>
          <a:p>
            <a:pPr algn="ctr"/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Trường mầm non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abic Typesetting" pitchFamily="66" charset="-78"/>
              </a:rPr>
              <a:t>LONG BIÊN A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abic Typesetting" pitchFamily="66" charset="-78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2857500"/>
            <a:ext cx="838200" cy="1143000"/>
          </a:xfrm>
          <a:prstGeom prst="star32">
            <a:avLst>
              <a:gd name="adj" fmla="val 1875"/>
            </a:avLst>
          </a:prstGeom>
          <a:solidFill>
            <a:srgbClr val="0099FF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8305800" y="3657600"/>
            <a:ext cx="838200" cy="1143000"/>
          </a:xfrm>
          <a:prstGeom prst="star32">
            <a:avLst>
              <a:gd name="adj" fmla="val 0"/>
            </a:avLst>
          </a:prstGeom>
          <a:solidFill>
            <a:srgbClr val="0099FF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100" grpId="0" animBg="1"/>
      <p:bldP spid="4107" grpId="0" animBg="1"/>
      <p:bldP spid="4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có vòi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066800" y="3886200"/>
            <a:ext cx="1447800" cy="108585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4000">
              <a:solidFill>
                <a:srgbClr val="0099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629400" y="3943350"/>
            <a:ext cx="1600200" cy="1028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229600" cy="3223022"/>
          </a:xfrm>
        </p:spPr>
        <p:txBody>
          <a:bodyPr/>
          <a:lstStyle/>
          <a:p>
            <a:endParaRPr lang="vi-VN"/>
          </a:p>
        </p:txBody>
      </p:sp>
      <p:pic>
        <p:nvPicPr>
          <p:cNvPr id="16391" name="Picture 7" descr="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3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14450"/>
            <a:ext cx="4762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245E-6 L -0.29583 -4.6324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5979"/>
            <a:ext cx="8991600" cy="857250"/>
          </a:xfrm>
        </p:spPr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có một chân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286000" y="4286250"/>
            <a:ext cx="1447800" cy="85725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495800" y="4286250"/>
            <a:ext cx="1600200" cy="85725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7415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32323"/>
            <a:ext cx="4514850" cy="2625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1567E-6 L 0.1875 0.005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</a:rPr>
              <a:t>Con ong có mấy cánh?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066800" y="3886200"/>
            <a:ext cx="1447800" cy="108585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4000">
              <a:solidFill>
                <a:srgbClr val="0099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629400" y="3943350"/>
            <a:ext cx="1600200" cy="10287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8439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432323"/>
            <a:ext cx="4762500" cy="23395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245E-6 L -0.29583 -4.6324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 ong </a:t>
            </a:r>
            <a:r>
              <a:rPr lang="en-US" sz="40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có </a:t>
            </a:r>
            <a:r>
              <a:rPr lang="en-US" sz="40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mấy </a:t>
            </a:r>
            <a:r>
              <a:rPr lang="en-US" sz="40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cánh</a:t>
            </a:r>
            <a:r>
              <a:rPr lang="en-US" sz="4000" b="1">
                <a:solidFill>
                  <a:srgbClr val="FF0000"/>
                </a:solidFill>
              </a:rPr>
              <a:t>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286000" y="4057650"/>
            <a:ext cx="1600200" cy="108585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934200" y="4000500"/>
            <a:ext cx="16002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9463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432322"/>
            <a:ext cx="4762500" cy="23967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b="1">
                <a:solidFill>
                  <a:srgbClr val="FF0000"/>
                </a:solidFill>
              </a:rPr>
              <a:t>Con ong mật là côn trùng có lợi  đúng hay sai?</a:t>
            </a: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286000" y="4000500"/>
            <a:ext cx="1600200" cy="114300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934200" y="4000500"/>
            <a:ext cx="16002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2667000" cy="2743200"/>
          </a:xfrm>
        </p:spPr>
        <p:txBody>
          <a:bodyPr/>
          <a:lstStyle/>
          <a:p>
            <a:endParaRPr lang="vi-VN"/>
          </a:p>
        </p:txBody>
      </p:sp>
      <p:pic>
        <p:nvPicPr>
          <p:cNvPr id="20487" name="Picture 7" descr="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32323"/>
            <a:ext cx="4762500" cy="23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sz="3600" b="1">
                <a:solidFill>
                  <a:srgbClr val="FF0000"/>
                </a:solidFill>
              </a:rPr>
              <a:t>Con ong đẻ ra trứng đúng hay sai?</a:t>
            </a:r>
            <a:endParaRPr lang="en-US" sz="36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676400" y="3886200"/>
            <a:ext cx="1600200" cy="1085850"/>
          </a:xfrm>
          <a:prstGeom prst="smileyFace">
            <a:avLst>
              <a:gd name="adj" fmla="val -4653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324600" y="3829050"/>
            <a:ext cx="16002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511" name="Picture 7" descr="o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085850"/>
            <a:ext cx="47625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1567E-6 L -0.34583 0.005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6200"/>
            <a:ext cx="13716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86300"/>
            <a:ext cx="510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276600" y="3771900"/>
            <a:ext cx="2286000" cy="571500"/>
          </a:xfrm>
          <a:prstGeom prst="star32">
            <a:avLst>
              <a:gd name="adj" fmla="val 1528"/>
            </a:avLst>
          </a:prstGeom>
          <a:solidFill>
            <a:schemeClr val="accent1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09600" y="114300"/>
            <a:ext cx="2286000" cy="571500"/>
          </a:xfrm>
          <a:prstGeom prst="star32">
            <a:avLst>
              <a:gd name="adj" fmla="val 0"/>
            </a:avLst>
          </a:prstGeom>
          <a:solidFill>
            <a:schemeClr val="accent1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867400" y="228600"/>
            <a:ext cx="2286000" cy="571500"/>
          </a:xfrm>
          <a:prstGeom prst="star32">
            <a:avLst>
              <a:gd name="adj" fmla="val 1875"/>
            </a:avLst>
          </a:prstGeom>
          <a:solidFill>
            <a:schemeClr val="tx2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733801" y="7429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3733801" y="5143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124201" y="6286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505200" y="85725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352800" y="3429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1447801" y="26860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1905001" y="31432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447801" y="34290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1143000" y="302895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762000" y="314325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7239001" y="28003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6934200" y="31432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7620001" y="31432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7239000" y="348615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7315200" y="41148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1752600" y="1600200"/>
            <a:ext cx="2286000" cy="5715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3581400" y="742950"/>
            <a:ext cx="2286000" cy="5715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6400800" y="1771650"/>
            <a:ext cx="2286000" cy="5715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2554" name="Picture 26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18288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5" name="Picture 27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76525"/>
            <a:ext cx="20574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828800" cy="12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3914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con chăm ngoan- học giỏi</a:t>
            </a:r>
          </a:p>
        </p:txBody>
      </p:sp>
      <p:pic>
        <p:nvPicPr>
          <p:cNvPr id="22558" name="Picture 30" descr="star_taking_a_bow_hg_cl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00300"/>
            <a:ext cx="1143000" cy="3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9" name="Picture 31" descr="697124lyvlntaq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697124lyvlntaq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25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25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25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6" name="Picture 4" descr="ong dang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4" name="Picture 4" descr="hut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6" name="Picture 4" descr="to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4" name="Picture 4" descr="ong xay 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mat o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5"/>
          <a:stretch/>
        </p:blipFill>
        <p:spPr bwMode="auto">
          <a:xfrm>
            <a:off x="127000" y="0"/>
            <a:ext cx="8890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20" name="Picture 4" descr="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2" name="Picture 4" descr="ong bap 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ong vo 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00350"/>
            <a:ext cx="4953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ong v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7314" y="2884885"/>
            <a:ext cx="2706687" cy="2258615"/>
          </a:xfrm>
          <a:noFill/>
          <a:ln/>
        </p:spPr>
      </p:pic>
      <p:pic>
        <p:nvPicPr>
          <p:cNvPr id="14339" name="Picture 8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3102">
            <a:off x="0" y="3800475"/>
            <a:ext cx="19812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blumen-pflanzen111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48199">
            <a:off x="49214" y="145256"/>
            <a:ext cx="2001837" cy="1795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0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1801">
            <a:off x="6781800" y="145256"/>
            <a:ext cx="2001838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3400" y="19431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</a:rPr>
              <a:t>* TRÒ CHƠI 1 : CHUNG SỨC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 - &amp;quot;Con ong có vòi đúng hay sai?&amp;quot;&quot;/&gt;&lt;property id=&quot;20307&quot; value=&quot;270&quot;/&gt;&lt;/object&gt;&lt;object type=&quot;3&quot; unique_id=&quot;10013&quot;&gt;&lt;property id=&quot;20148&quot; value=&quot;5&quot;/&gt;&lt;property id=&quot;20300&quot; value=&quot;Slide 11 - &amp;quot;Con ong có một chân đúng hay sai?&amp;quot;&quot;/&gt;&lt;property id=&quot;20307&quot; value=&quot;271&quot;/&gt;&lt;/object&gt;&lt;object type=&quot;3&quot; unique_id=&quot;10014&quot;&gt;&lt;property id=&quot;20148&quot; value=&quot;5&quot;/&gt;&lt;property id=&quot;20300&quot; value=&quot;Slide 12 - &amp;quot;Con ong có mấy cánh?&amp;quot;&quot;/&gt;&lt;property id=&quot;20307&quot; value=&quot;272&quot;/&gt;&lt;/object&gt;&lt;object type=&quot;3&quot; unique_id=&quot;10015&quot;&gt;&lt;property id=&quot;20148&quot; value=&quot;5&quot;/&gt;&lt;property id=&quot;20300&quot; value=&quot;Slide 13 - &amp;quot;Con ong có mấy cánh?&amp;quot;&quot;/&gt;&lt;property id=&quot;20307&quot; value=&quot;273&quot;/&gt;&lt;/object&gt;&lt;object type=&quot;3&quot; unique_id=&quot;10016&quot;&gt;&lt;property id=&quot;20148&quot; value=&quot;5&quot;/&gt;&lt;property id=&quot;20300&quot; value=&quot;Slide 14 - &amp;quot;Con ong mật là côn trùng có lợi  đúng hay sai?&amp;quot;&quot;/&gt;&lt;property id=&quot;20307&quot; value=&quot;274&quot;/&gt;&lt;/object&gt;&lt;object type=&quot;3&quot; unique_id=&quot;10017&quot;&gt;&lt;property id=&quot;20148&quot; value=&quot;5&quot;/&gt;&lt;property id=&quot;20300&quot; value=&quot;Slide 15 - &amp;quot;Con ong đẻ ra trứng đúng hay sai?&amp;quot;&quot;/&gt;&lt;property id=&quot;20307&quot; value=&quot;275&quot;/&gt;&lt;/object&gt;&lt;object type=&quot;3&quot; unique_id=&quot;10018&quot;&gt;&lt;property id=&quot;20148&quot; value=&quot;5&quot;/&gt;&lt;property id=&quot;20300&quot; value=&quot;Slide 16&quot;/&gt;&lt;property id=&quot;20307&quot; value=&quot;276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93</Words>
  <Application>Microsoft Office PowerPoint</Application>
  <PresentationFormat>On-screen Show (16:9)</PresentationFormat>
  <Paragraphs>14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ong có vòi đúng hay sai?</vt:lpstr>
      <vt:lpstr>Con ong có một chân đúng hay sai?</vt:lpstr>
      <vt:lpstr>Con ong có mấy cánh?</vt:lpstr>
      <vt:lpstr>Con ong có mấy cánh?</vt:lpstr>
      <vt:lpstr>Con ong mật là côn trùng có lợi  đúng hay sai?</vt:lpstr>
      <vt:lpstr>Con ong đẻ ra trứng đúng hay sai?</vt:lpstr>
      <vt:lpstr>PowerPoint Presentation</vt:lpstr>
    </vt:vector>
  </TitlesOfParts>
  <Company>CON DAO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NMT</cp:lastModifiedBy>
  <cp:revision>14</cp:revision>
  <dcterms:created xsi:type="dcterms:W3CDTF">2014-04-10T06:11:02Z</dcterms:created>
  <dcterms:modified xsi:type="dcterms:W3CDTF">2023-12-07T09:28:46Z</dcterms:modified>
</cp:coreProperties>
</file>