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7" r:id="rId2"/>
    <p:sldMasterId id="2147483699" r:id="rId3"/>
  </p:sldMasterIdLst>
  <p:notesMasterIdLst>
    <p:notesMasterId r:id="rId18"/>
  </p:notesMasterIdLst>
  <p:sldIdLst>
    <p:sldId id="288" r:id="rId4"/>
    <p:sldId id="259" r:id="rId5"/>
    <p:sldId id="282" r:id="rId6"/>
    <p:sldId id="260" r:id="rId7"/>
    <p:sldId id="263" r:id="rId8"/>
    <p:sldId id="283" r:id="rId9"/>
    <p:sldId id="265" r:id="rId10"/>
    <p:sldId id="268" r:id="rId11"/>
    <p:sldId id="269" r:id="rId12"/>
    <p:sldId id="279" r:id="rId13"/>
    <p:sldId id="276" r:id="rId14"/>
    <p:sldId id="277" r:id="rId15"/>
    <p:sldId id="284" r:id="rId16"/>
    <p:sldId id="286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000066"/>
    <a:srgbClr val="9900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>
        <p:scale>
          <a:sx n="61" d="100"/>
          <a:sy n="61" d="100"/>
        </p:scale>
        <p:origin x="-2220" y="-6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091E61-24C9-45A2-B385-94174FBD0FCA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D60AA9-02DD-4D3F-9058-58AFFEA761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528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60AA9-02DD-4D3F-9058-58AFFEA76103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F547A-A53C-40AF-9B56-E05BFC03CBAA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7EF4-E46C-4011-8A23-6C8D530657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F547A-A53C-40AF-9B56-E05BFC03CBAA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7EF4-E46C-4011-8A23-6C8D530657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F547A-A53C-40AF-9B56-E05BFC03CBAA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7EF4-E46C-4011-8A23-6C8D530657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1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1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1"/>
          </a:xfrm>
        </p:spPr>
        <p:txBody>
          <a:bodyPr/>
          <a:lstStyle>
            <a:lvl1pPr>
              <a:defRPr/>
            </a:lvl1pPr>
          </a:lstStyle>
          <a:p>
            <a:fld id="{C106A07E-4D7D-4E44-8D50-16C657BDC9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2A3819-724A-4438-9DCA-F1170D20BA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31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CA2386-E76A-4791-9E9C-8B2851DB246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47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8A18D5-B8A4-4EC7-AEFC-AF74788670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6973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5C8776-E107-40DF-9C6F-DEF4F5A4A9C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695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84D3F5-E9C4-4513-AFA4-AB65FDDBE5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2382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038FDC-5648-441A-949E-6400DD43D5C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957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25A8DE-B5FE-45D5-B60A-6645F2AD5D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330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F547A-A53C-40AF-9B56-E05BFC03CBAA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7EF4-E46C-4011-8A23-6C8D530657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E8C2A1-BC8B-4AEC-9E15-76927CE8FED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6711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7042E-AD7D-4F8F-9C27-E9A1A8C354D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9116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059FB3-29D7-4B3A-8AF2-6E3508323F1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0577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4EDA12-7BA9-4857-ACF6-C737BFE3259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7885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E83B4D-78AC-44D3-98AA-43D70F41B9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3562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49A8C-965C-4E79-B50B-7661ED04B2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473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B11FDB-34B7-4A44-929A-74FAFE4DD6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9202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83705-2781-4AEC-B5C6-EDFAF4F0D3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3443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0CD94-23E0-458A-96BB-B010FFB435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4179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36C66-51A6-46D9-889F-3EB0EA6EF1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264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F547A-A53C-40AF-9B56-E05BFC03CBAA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7EF4-E46C-4011-8A23-6C8D530657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E5433-13CC-4A3D-AD1B-1C33CD4B7F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5091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08AC4-7A57-4B78-99F0-E5702DCAFB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7756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7DFA21-ABDE-4C30-819D-EA05A439DD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1387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68C05-5880-4E61-AB05-28EA2D3377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8936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CDE1E-8CD4-47C6-A6EA-03CFC444F3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494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F547A-A53C-40AF-9B56-E05BFC03CBAA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7EF4-E46C-4011-8A23-6C8D530657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F547A-A53C-40AF-9B56-E05BFC03CBAA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7EF4-E46C-4011-8A23-6C8D530657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F547A-A53C-40AF-9B56-E05BFC03CBAA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7EF4-E46C-4011-8A23-6C8D530657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F547A-A53C-40AF-9B56-E05BFC03CBAA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7EF4-E46C-4011-8A23-6C8D530657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F547A-A53C-40AF-9B56-E05BFC03CBAA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7EF4-E46C-4011-8A23-6C8D530657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F547A-A53C-40AF-9B56-E05BFC03CBAA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7EF4-E46C-4011-8A23-6C8D530657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F547A-A53C-40AF-9B56-E05BFC03CBAA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17EF4-E46C-4011-8A23-6C8D530657E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DC3578A-E04C-4871-B328-4C37A14FBAA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04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7F7409-2DD7-46D0-B738-9170C89683A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14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7" Type="http://schemas.openxmlformats.org/officeDocument/2006/relationships/image" Target="../media/image5.png"/><Relationship Id="rId2" Type="http://schemas.microsoft.com/office/2007/relationships/media" Target="../media/media9.wav"/><Relationship Id="rId1" Type="http://schemas.openxmlformats.org/officeDocument/2006/relationships/tags" Target="../tags/tag9.xml"/><Relationship Id="rId6" Type="http://schemas.openxmlformats.org/officeDocument/2006/relationships/image" Target="../media/image8.jpe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10.xml"/><Relationship Id="rId6" Type="http://schemas.openxmlformats.org/officeDocument/2006/relationships/image" Target="../media/image5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11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12.xml"/><Relationship Id="rId6" Type="http://schemas.openxmlformats.org/officeDocument/2006/relationships/image" Target="../media/image5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4.wav"/><Relationship Id="rId7" Type="http://schemas.openxmlformats.org/officeDocument/2006/relationships/image" Target="../media/image10.wmf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30.xml"/><Relationship Id="rId4" Type="http://schemas.openxmlformats.org/officeDocument/2006/relationships/audio" Target="../media/media1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5.png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6.jpe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6.wav"/><Relationship Id="rId7" Type="http://schemas.openxmlformats.org/officeDocument/2006/relationships/image" Target="../media/image7.jpeg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3048000" y="-152400"/>
            <a:ext cx="12192000" cy="7010400"/>
            <a:chOff x="-3048000" y="-152400"/>
            <a:chExt cx="12192000" cy="7010400"/>
          </a:xfrm>
        </p:grpSpPr>
        <p:pic>
          <p:nvPicPr>
            <p:cNvPr id="3080" name="Picture 8" descr="Hình ảnh Nền Toán Học, Toán Học Vector Nền Và Tập Tin Tải về Miễn Phí |  Pngtre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48000" y="-152400"/>
              <a:ext cx="12192000" cy="7010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75" name="Text Box 6"/>
            <p:cNvSpPr txBox="1">
              <a:spLocks noChangeArrowheads="1"/>
            </p:cNvSpPr>
            <p:nvPr/>
          </p:nvSpPr>
          <p:spPr bwMode="auto">
            <a:xfrm>
              <a:off x="4501861" y="533401"/>
              <a:ext cx="18473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vi-VN" altLang="vi-VN" sz="1800" b="1" u="sng">
                <a:solidFill>
                  <a:srgbClr val="0000FF"/>
                </a:solidFill>
              </a:endParaRPr>
            </a:p>
          </p:txBody>
        </p:sp>
        <p:sp>
          <p:nvSpPr>
            <p:cNvPr id="3076" name="Text Box 7"/>
            <p:cNvSpPr txBox="1">
              <a:spLocks noChangeArrowheads="1"/>
            </p:cNvSpPr>
            <p:nvPr/>
          </p:nvSpPr>
          <p:spPr bwMode="auto">
            <a:xfrm>
              <a:off x="1828800" y="2209800"/>
              <a:ext cx="6790962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vi-VN" sz="4000" b="1" dirty="0" err="1" smtClean="0">
                  <a:solidFill>
                    <a:srgbClr val="7030A0"/>
                  </a:solidFill>
                  <a:latin typeface="Times New Roman" pitchFamily="18" charset="0"/>
                </a:rPr>
                <a:t>Lĩnh</a:t>
              </a:r>
              <a:r>
                <a:rPr lang="en-US" altLang="vi-VN" sz="4000" b="1" dirty="0" smtClean="0">
                  <a:solidFill>
                    <a:srgbClr val="7030A0"/>
                  </a:solidFill>
                  <a:latin typeface="Times New Roman" pitchFamily="18" charset="0"/>
                </a:rPr>
                <a:t> </a:t>
              </a:r>
              <a:r>
                <a:rPr lang="en-US" altLang="vi-VN" sz="4000" b="1" dirty="0" err="1" smtClean="0">
                  <a:solidFill>
                    <a:srgbClr val="7030A0"/>
                  </a:solidFill>
                  <a:latin typeface="Times New Roman" pitchFamily="18" charset="0"/>
                </a:rPr>
                <a:t>Vực</a:t>
              </a:r>
              <a:r>
                <a:rPr lang="en-US" altLang="vi-VN" sz="4000" b="1" dirty="0" smtClean="0">
                  <a:solidFill>
                    <a:srgbClr val="7030A0"/>
                  </a:solidFill>
                  <a:latin typeface="Times New Roman" pitchFamily="18" charset="0"/>
                </a:rPr>
                <a:t> </a:t>
              </a:r>
              <a:r>
                <a:rPr lang="en-US" altLang="vi-VN" sz="4000" b="1" dirty="0" err="1" smtClean="0">
                  <a:solidFill>
                    <a:srgbClr val="7030A0"/>
                  </a:solidFill>
                  <a:latin typeface="Times New Roman" pitchFamily="18" charset="0"/>
                </a:rPr>
                <a:t>Phát</a:t>
              </a:r>
              <a:r>
                <a:rPr lang="en-US" altLang="vi-VN" sz="4000" b="1" dirty="0" smtClean="0">
                  <a:solidFill>
                    <a:srgbClr val="7030A0"/>
                  </a:solidFill>
                  <a:latin typeface="Times New Roman" pitchFamily="18" charset="0"/>
                </a:rPr>
                <a:t> </a:t>
              </a:r>
              <a:r>
                <a:rPr lang="en-US" altLang="vi-VN" sz="4000" b="1" dirty="0" err="1" smtClean="0">
                  <a:solidFill>
                    <a:srgbClr val="7030A0"/>
                  </a:solidFill>
                  <a:latin typeface="Times New Roman" pitchFamily="18" charset="0"/>
                </a:rPr>
                <a:t>triển</a:t>
              </a:r>
              <a:r>
                <a:rPr lang="en-US" altLang="vi-VN" sz="4000" b="1" dirty="0" smtClean="0">
                  <a:solidFill>
                    <a:srgbClr val="7030A0"/>
                  </a:solidFill>
                  <a:latin typeface="Times New Roman" pitchFamily="18" charset="0"/>
                </a:rPr>
                <a:t> </a:t>
              </a:r>
              <a:r>
                <a:rPr lang="en-US" altLang="vi-VN" sz="4000" b="1" dirty="0" err="1" smtClean="0">
                  <a:solidFill>
                    <a:srgbClr val="7030A0"/>
                  </a:solidFill>
                  <a:latin typeface="Times New Roman" pitchFamily="18" charset="0"/>
                </a:rPr>
                <a:t>ngôn</a:t>
              </a:r>
              <a:r>
                <a:rPr lang="en-US" altLang="vi-VN" sz="4000" b="1" dirty="0" smtClean="0">
                  <a:solidFill>
                    <a:srgbClr val="7030A0"/>
                  </a:solidFill>
                  <a:latin typeface="Times New Roman" pitchFamily="18" charset="0"/>
                </a:rPr>
                <a:t> </a:t>
              </a:r>
              <a:r>
                <a:rPr lang="en-US" altLang="vi-VN" sz="4000" b="1" dirty="0" err="1" smtClean="0">
                  <a:solidFill>
                    <a:srgbClr val="7030A0"/>
                  </a:solidFill>
                  <a:latin typeface="Times New Roman" pitchFamily="18" charset="0"/>
                </a:rPr>
                <a:t>ngữ</a:t>
              </a:r>
              <a:endParaRPr lang="en-US" altLang="vi-VN" sz="4000" b="1" dirty="0">
                <a:solidFill>
                  <a:srgbClr val="7030A0"/>
                </a:solidFill>
                <a:latin typeface="Times New Roman" pitchFamily="18" charset="0"/>
              </a:endParaRPr>
            </a:p>
          </p:txBody>
        </p:sp>
        <p:sp>
          <p:nvSpPr>
            <p:cNvPr id="3077" name="Text Box 8"/>
            <p:cNvSpPr txBox="1">
              <a:spLocks noChangeArrowheads="1"/>
            </p:cNvSpPr>
            <p:nvPr/>
          </p:nvSpPr>
          <p:spPr bwMode="auto">
            <a:xfrm>
              <a:off x="2689225" y="3268663"/>
              <a:ext cx="1841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vi-VN" altLang="vi-VN" sz="1800"/>
            </a:p>
          </p:txBody>
        </p:sp>
        <p:sp>
          <p:nvSpPr>
            <p:cNvPr id="3078" name="Text Box 9"/>
            <p:cNvSpPr txBox="1">
              <a:spLocks noChangeArrowheads="1"/>
            </p:cNvSpPr>
            <p:nvPr/>
          </p:nvSpPr>
          <p:spPr bwMode="auto">
            <a:xfrm>
              <a:off x="1744664" y="3500440"/>
              <a:ext cx="6332537" cy="107721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vi-VN" sz="3600" b="1" i="1" dirty="0" err="1" smtClean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Đề</a:t>
              </a:r>
              <a:r>
                <a:rPr lang="en-US" altLang="vi-VN" sz="3600" b="1" i="1" dirty="0" smtClean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en-US" altLang="vi-VN" sz="3600" b="1" i="1" dirty="0" err="1" smtClean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tài</a:t>
              </a:r>
              <a:r>
                <a:rPr lang="en-US" altLang="vi-VN" sz="3600" b="1" i="1" dirty="0" smtClean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: </a:t>
              </a:r>
              <a:r>
                <a:rPr lang="en-US" altLang="vi-VN" sz="3600" b="1" i="1" dirty="0" err="1" smtClean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Làm</a:t>
              </a:r>
              <a:r>
                <a:rPr lang="en-US" altLang="vi-VN" sz="3600" b="1" i="1" dirty="0" smtClean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en-US" altLang="vi-VN" sz="3600" b="1" i="1" dirty="0" err="1" smtClean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quen</a:t>
              </a:r>
              <a:r>
                <a:rPr lang="en-US" altLang="vi-VN" sz="3600" b="1" i="1" dirty="0" smtClean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en-US" altLang="vi-VN" sz="3600" b="1" i="1" dirty="0" err="1" smtClean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chữ</a:t>
              </a:r>
              <a:r>
                <a:rPr lang="en-US" altLang="vi-VN" sz="3600" b="1" i="1" dirty="0" smtClean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en-US" altLang="vi-VN" sz="3600" b="1" i="1" dirty="0" err="1" smtClean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cái</a:t>
              </a:r>
              <a:r>
                <a:rPr lang="en-US" altLang="vi-VN" sz="3600" b="1" i="1" dirty="0" smtClean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 P,Q</a:t>
              </a:r>
              <a:endParaRPr lang="vi-VN" altLang="vi-VN" sz="36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vi-VN" altLang="vi-VN" sz="28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</a:rPr>
                <a:t>L</a:t>
              </a:r>
              <a:r>
                <a:rPr lang="en-US" altLang="vi-VN" sz="28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</a:rPr>
                <a:t>ứa</a:t>
              </a:r>
              <a:r>
                <a:rPr lang="en-US" altLang="vi-VN" sz="28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8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</a:rPr>
                <a:t>tuổi</a:t>
              </a:r>
              <a:r>
                <a:rPr lang="en-US" altLang="vi-VN" sz="2800" b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</a:rPr>
                <a:t>: </a:t>
              </a:r>
              <a:r>
                <a:rPr lang="en-US" altLang="vi-VN" sz="2800" b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</a:rPr>
                <a:t>5 </a:t>
              </a:r>
              <a:r>
                <a:rPr lang="en-US" altLang="vi-VN" sz="2800" b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</a:rPr>
                <a:t>– </a:t>
              </a:r>
              <a:r>
                <a:rPr lang="en-US" altLang="vi-VN" sz="2800" b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</a:rPr>
                <a:t>6 </a:t>
              </a:r>
              <a:r>
                <a:rPr lang="en-US" altLang="vi-VN" sz="28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</a:rPr>
                <a:t>tuổi</a:t>
              </a:r>
              <a:endParaRPr lang="en-US" altLang="vi-V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" name="TextBox 4"/>
            <p:cNvSpPr txBox="1"/>
            <p:nvPr/>
          </p:nvSpPr>
          <p:spPr>
            <a:xfrm>
              <a:off x="2362200" y="663714"/>
              <a:ext cx="4648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UBND QUẬN LONG BIÊN</a:t>
              </a:r>
            </a:p>
            <a:p>
              <a:pPr algn="ctr"/>
              <a:r>
                <a:rPr lang="vi-V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 MẦM NON LONG BIÊN A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13386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ctrTitle"/>
          </p:nvPr>
        </p:nvSpPr>
        <p:spPr bwMode="auto">
          <a:xfrm>
            <a:off x="3048000" y="1600200"/>
            <a:ext cx="3352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normAutofit fontScale="90000"/>
          </a:bodyPr>
          <a:lstStyle/>
          <a:p>
            <a:pPr algn="ctr" eaLnBrk="0" hangingPunct="0"/>
            <a:r>
              <a:rPr lang="en-US" sz="30500" dirty="0">
                <a:solidFill>
                  <a:srgbClr val="FF0000"/>
                </a:solidFill>
                <a:latin typeface=".VnAvant" pitchFamily="34" charset="0"/>
              </a:rPr>
              <a:t>q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16"/>
          <p:cNvSpPr>
            <a:spLocks noChangeArrowheads="1"/>
          </p:cNvSpPr>
          <p:nvPr/>
        </p:nvSpPr>
        <p:spPr bwMode="auto">
          <a:xfrm flipH="1">
            <a:off x="1143000" y="452408"/>
            <a:ext cx="1295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0500" dirty="0">
                <a:solidFill>
                  <a:srgbClr val="0033CC"/>
                </a:solidFill>
                <a:latin typeface=".VnAvantH" pitchFamily="34" charset="0"/>
              </a:rPr>
              <a:t>Q</a:t>
            </a:r>
          </a:p>
        </p:txBody>
      </p:sp>
      <p:pic>
        <p:nvPicPr>
          <p:cNvPr id="6" name="Picture 15" descr="q thuo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00800" y="2324072"/>
            <a:ext cx="1676400" cy="2376488"/>
          </a:xfrm>
          <a:prstGeom prst="rect">
            <a:avLst/>
          </a:prstGeom>
          <a:noFill/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15"/>
    </mc:Choice>
    <mc:Fallback xmlns="">
      <p:transition spd="slow" advTm="13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6172200" y="2209802"/>
            <a:ext cx="914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8000" b="1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47119" name="Text Box 15"/>
          <p:cNvSpPr txBox="1">
            <a:spLocks noChangeArrowheads="1"/>
          </p:cNvSpPr>
          <p:nvPr/>
        </p:nvSpPr>
        <p:spPr bwMode="auto">
          <a:xfrm>
            <a:off x="1447800" y="277117"/>
            <a:ext cx="26670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0" b="1" dirty="0">
                <a:solidFill>
                  <a:srgbClr val="FF3300"/>
                </a:solidFill>
                <a:latin typeface=".VnAvant" pitchFamily="34" charset="0"/>
              </a:rPr>
              <a:t>p</a:t>
            </a:r>
          </a:p>
        </p:txBody>
      </p:sp>
      <p:sp>
        <p:nvSpPr>
          <p:cNvPr id="47120" name="Text Box 16"/>
          <p:cNvSpPr txBox="1">
            <a:spLocks noChangeArrowheads="1"/>
          </p:cNvSpPr>
          <p:nvPr/>
        </p:nvSpPr>
        <p:spPr bwMode="auto">
          <a:xfrm>
            <a:off x="4925275" y="401812"/>
            <a:ext cx="25908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0" b="1" dirty="0">
                <a:solidFill>
                  <a:srgbClr val="FF00FF"/>
                </a:solidFill>
                <a:latin typeface=".VnAvant" pitchFamily="34" charset="0"/>
              </a:rPr>
              <a:t>q</a:t>
            </a:r>
          </a:p>
        </p:txBody>
      </p:sp>
      <p:sp>
        <p:nvSpPr>
          <p:cNvPr id="47122" name="Text Box 18"/>
          <p:cNvSpPr txBox="1">
            <a:spLocks noChangeArrowheads="1"/>
          </p:cNvSpPr>
          <p:nvPr/>
        </p:nvSpPr>
        <p:spPr bwMode="auto">
          <a:xfrm>
            <a:off x="1004465" y="6102975"/>
            <a:ext cx="7848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00FF"/>
                </a:solidFill>
                <a:latin typeface=".VnAvant" pitchFamily="34" charset="0"/>
              </a:rPr>
              <a:t>BÐ h·y so s¸nh hai ch÷ nµy cã g× gièng vµ kh¸c nhau.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24"/>
    </mc:Choice>
    <mc:Fallback xmlns="">
      <p:transition spd="slow" advTm="17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7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7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47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7119" grpId="0"/>
      <p:bldP spid="47120" grpId="0"/>
      <p:bldP spid="471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6172200" y="2209802"/>
            <a:ext cx="914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8000" b="1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1035050" y="-380999"/>
            <a:ext cx="2646878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0000" b="1">
                <a:solidFill>
                  <a:srgbClr val="FF3300"/>
                </a:solidFill>
                <a:latin typeface=".VnAvant" pitchFamily="34" charset="0"/>
              </a:rPr>
              <a:t>o</a:t>
            </a:r>
          </a:p>
        </p:txBody>
      </p:sp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838200" y="304802"/>
            <a:ext cx="1100138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0000" b="1">
                <a:solidFill>
                  <a:srgbClr val="FF3300"/>
                </a:solidFill>
                <a:latin typeface=".VnAvant" pitchFamily="34" charset="0"/>
              </a:rPr>
              <a:t>l</a:t>
            </a:r>
          </a:p>
        </p:txBody>
      </p:sp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5334000" y="-380999"/>
            <a:ext cx="2646878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0000" b="1">
                <a:solidFill>
                  <a:srgbClr val="FF00FF"/>
                </a:solidFill>
                <a:latin typeface=".VnAvant" pitchFamily="34" charset="0"/>
              </a:rPr>
              <a:t>o</a:t>
            </a:r>
          </a:p>
        </p:txBody>
      </p:sp>
      <p:sp>
        <p:nvSpPr>
          <p:cNvPr id="55304" name="Rectangle 8"/>
          <p:cNvSpPr>
            <a:spLocks noChangeArrowheads="1"/>
          </p:cNvSpPr>
          <p:nvPr/>
        </p:nvSpPr>
        <p:spPr bwMode="auto">
          <a:xfrm>
            <a:off x="7086601" y="288926"/>
            <a:ext cx="1109599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0000" b="1">
                <a:solidFill>
                  <a:srgbClr val="FF00FF"/>
                </a:solidFill>
                <a:latin typeface=".VnAvant" pitchFamily="34" charset="0"/>
              </a:rPr>
              <a:t>l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29"/>
    </mc:Choice>
    <mc:Fallback xmlns="">
      <p:transition spd="slow" advTm="19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9" dur="10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" dur="10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55301" grpId="0"/>
      <p:bldP spid="55302" grpId="0"/>
      <p:bldP spid="55303" grpId="0"/>
      <p:bldP spid="5530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6172200" y="2209802"/>
            <a:ext cx="914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8000" b="1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47119" name="Text Box 15"/>
          <p:cNvSpPr txBox="1">
            <a:spLocks noChangeArrowheads="1"/>
          </p:cNvSpPr>
          <p:nvPr/>
        </p:nvSpPr>
        <p:spPr bwMode="auto">
          <a:xfrm>
            <a:off x="1447800" y="277117"/>
            <a:ext cx="26670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0" b="1" dirty="0">
                <a:solidFill>
                  <a:srgbClr val="FF3300"/>
                </a:solidFill>
                <a:latin typeface=".VnAvant" pitchFamily="34" charset="0"/>
              </a:rPr>
              <a:t>p</a:t>
            </a:r>
          </a:p>
        </p:txBody>
      </p:sp>
      <p:sp>
        <p:nvSpPr>
          <p:cNvPr id="47120" name="Text Box 16"/>
          <p:cNvSpPr txBox="1">
            <a:spLocks noChangeArrowheads="1"/>
          </p:cNvSpPr>
          <p:nvPr/>
        </p:nvSpPr>
        <p:spPr bwMode="auto">
          <a:xfrm>
            <a:off x="4925275" y="401812"/>
            <a:ext cx="25908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0" b="1" dirty="0">
                <a:solidFill>
                  <a:srgbClr val="FF00FF"/>
                </a:solidFill>
                <a:latin typeface=".VnAvant" pitchFamily="34" charset="0"/>
              </a:rPr>
              <a:t>q</a:t>
            </a: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05"/>
    </mc:Choice>
    <mc:Fallback xmlns="">
      <p:transition spd="slow" advTm="46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7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7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7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7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7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7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7119" grpId="0"/>
      <p:bldP spid="47119" grpId="1"/>
      <p:bldP spid="47119" grpId="2"/>
      <p:bldP spid="47120" grpId="0"/>
      <p:bldP spid="47120" grpId="1"/>
      <p:bldP spid="47120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38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wmf_ar_06_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85851" y="-1347787"/>
            <a:ext cx="7124701" cy="949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WordArt 4"/>
          <p:cNvSpPr>
            <a:spLocks noChangeArrowheads="1" noChangeShapeType="1" noTextEdit="1"/>
          </p:cNvSpPr>
          <p:nvPr/>
        </p:nvSpPr>
        <p:spPr bwMode="auto">
          <a:xfrm>
            <a:off x="457204" y="1371602"/>
            <a:ext cx="8101013" cy="33909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3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a Nha Thuong Nhau - Yen Nhi - Segment1(00_00_30.958-00_03_10.660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87.735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022600"/>
            <a:ext cx="609600" cy="8128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5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335"/>
    </mc:Choice>
    <mc:Fallback xmlns="">
      <p:transition advTm="16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7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16335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5181601"/>
            <a:ext cx="6629400" cy="144780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72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72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72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lộp</a:t>
            </a:r>
            <a:r>
              <a:rPr lang="en-US" sz="72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độp</a:t>
            </a:r>
            <a:endParaRPr lang="en-US" sz="72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HoangLan\Documents\C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228600"/>
            <a:ext cx="8686800" cy="4800600"/>
          </a:xfrm>
          <a:prstGeom prst="rect">
            <a:avLst/>
          </a:prstGeom>
          <a:noFill/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80"/>
    </mc:Choice>
    <mc:Fallback xmlns="">
      <p:transition spd="slow" advTm="28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  <p:bldP spid="3" grpId="1" build="p"/>
      <p:bldP spid="3" grpId="2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>
          <a:xfrm>
            <a:off x="1524000" y="2667001"/>
            <a:ext cx="1219200" cy="17526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l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381000" y="1295400"/>
            <a:ext cx="1066800" cy="30257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2895600" y="2667001"/>
            <a:ext cx="1219200" cy="17526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3810000" y="2743201"/>
            <a:ext cx="1219200" cy="17526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lang="en-US" sz="9600" b="1" dirty="0" smtClean="0">
                <a:solidFill>
                  <a:srgbClr val="FF0000"/>
                </a:solidFill>
                <a:latin typeface=".VnAvant" pitchFamily="34" charset="0"/>
              </a:rPr>
              <a:t>đ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5478212" y="1315329"/>
            <a:ext cx="1219200" cy="28956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4953000" y="2743201"/>
            <a:ext cx="1219200" cy="17526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5486400" y="2743201"/>
            <a:ext cx="1219200" cy="2209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9600" b="1" dirty="0" smtClean="0">
                <a:solidFill>
                  <a:srgbClr val="FF0000"/>
                </a:solidFill>
                <a:latin typeface=".VnAvant" pitchFamily="34" charset="0"/>
              </a:rPr>
              <a:t>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4800600" y="2743200"/>
            <a:ext cx="1295400" cy="17584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H"/>
                <a:cs typeface="Times New Roman" pitchFamily="18" charset="0"/>
              </a:rPr>
              <a:t>ộ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H"/>
              <a:cs typeface="Times New Roman" pitchFamily="18" charset="0"/>
            </a:endParaRPr>
          </a:p>
        </p:txBody>
      </p:sp>
      <p:sp>
        <p:nvSpPr>
          <p:cNvPr id="17" name="Text Placeholder 2"/>
          <p:cNvSpPr txBox="1">
            <a:spLocks/>
          </p:cNvSpPr>
          <p:nvPr/>
        </p:nvSpPr>
        <p:spPr>
          <a:xfrm>
            <a:off x="-230948" y="2560318"/>
            <a:ext cx="1219200" cy="17526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18" name="Text Placeholder 2"/>
          <p:cNvSpPr txBox="1">
            <a:spLocks/>
          </p:cNvSpPr>
          <p:nvPr/>
        </p:nvSpPr>
        <p:spPr>
          <a:xfrm>
            <a:off x="1828800" y="2667001"/>
            <a:ext cx="1368088" cy="1758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H"/>
              </a:rPr>
              <a:t>ộ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19" name="Text Placeholder 2"/>
          <p:cNvSpPr txBox="1">
            <a:spLocks/>
          </p:cNvSpPr>
          <p:nvPr/>
        </p:nvSpPr>
        <p:spPr>
          <a:xfrm>
            <a:off x="1752600" y="2743201"/>
            <a:ext cx="1219200" cy="17526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53200" y="1929110"/>
            <a:ext cx="23622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4400" b="1" dirty="0" smtClean="0">
                <a:solidFill>
                  <a:srgbClr val="008000"/>
                </a:solidFill>
                <a:latin typeface=".VnAvant" pitchFamily="34" charset="0"/>
              </a:rPr>
              <a:t>p</a:t>
            </a:r>
            <a:endParaRPr lang="en-US" sz="34400" b="1" dirty="0">
              <a:solidFill>
                <a:srgbClr val="008000"/>
              </a:solidFill>
              <a:latin typeface=".VnAvant" pitchFamily="34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38"/>
    </mc:Choice>
    <mc:Fallback xmlns="">
      <p:transition spd="slow" advTm="41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05 0.02246 C -0.10121 0.04445 -0.1342 0.06667 -0.11961 0.02477 C -0.10503 -0.01713 0.02257 -0.13541 0.01945 -0.2294 C 0.01632 -0.32361 -0.05989 -0.48356 -0.13836 -0.53981 C -0.21684 -0.59606 -0.4092 -0.57176 -0.45086 -0.5669 C -0.49253 -0.56203 -0.37621 -0.54282 -0.38836 -0.51065 C -0.40052 -0.47847 -0.5375 -0.41157 -0.5243 -0.37315 C -0.51111 -0.33472 -0.34461 -0.2949 -0.30868 -0.2794 " pathEditMode="relative" rAng="0" ptsTypes="aaaaaaaA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00" y="-28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8" grpId="0"/>
      <p:bldP spid="8" grpId="1"/>
      <p:bldP spid="11" grpId="0"/>
      <p:bldP spid="14" grpId="0"/>
      <p:bldP spid="14" grpId="1"/>
      <p:bldP spid="15" grpId="0"/>
      <p:bldP spid="18" grpId="0"/>
      <p:bldP spid="26" grpId="0"/>
      <p:bldP spid="2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685800" y="1447800"/>
            <a:ext cx="914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10600" b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2590800" y="1447800"/>
            <a:ext cx="838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10600" b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4191000" y="1447800"/>
            <a:ext cx="762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10600" b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77830" name="Rectangle 6"/>
          <p:cNvSpPr>
            <a:spLocks noChangeArrowheads="1"/>
          </p:cNvSpPr>
          <p:nvPr/>
        </p:nvSpPr>
        <p:spPr bwMode="auto">
          <a:xfrm>
            <a:off x="3352800" y="1524000"/>
            <a:ext cx="838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10600" b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77831" name="Rectangle 7"/>
          <p:cNvSpPr>
            <a:spLocks noChangeArrowheads="1"/>
          </p:cNvSpPr>
          <p:nvPr/>
        </p:nvSpPr>
        <p:spPr bwMode="auto">
          <a:xfrm>
            <a:off x="5943600" y="1447800"/>
            <a:ext cx="762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10600" b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77832" name="Rectangle 8"/>
          <p:cNvSpPr>
            <a:spLocks noChangeArrowheads="1"/>
          </p:cNvSpPr>
          <p:nvPr/>
        </p:nvSpPr>
        <p:spPr bwMode="auto">
          <a:xfrm>
            <a:off x="6477000" y="1447800"/>
            <a:ext cx="381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10600" b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77833" name="Rectangle 9"/>
          <p:cNvSpPr>
            <a:spLocks noChangeArrowheads="1"/>
          </p:cNvSpPr>
          <p:nvPr/>
        </p:nvSpPr>
        <p:spPr bwMode="auto">
          <a:xfrm>
            <a:off x="6858000" y="1447800"/>
            <a:ext cx="381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10600" b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33600" y="-381000"/>
            <a:ext cx="42672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0" b="1" dirty="0" smtClean="0">
                <a:solidFill>
                  <a:srgbClr val="FF3300"/>
                </a:solidFill>
                <a:latin typeface=".VnAvant" pitchFamily="34" charset="0"/>
              </a:rPr>
              <a:t>p</a:t>
            </a:r>
            <a:endParaRPr lang="en-US" sz="40000" b="1" dirty="0">
              <a:solidFill>
                <a:srgbClr val="FF3300"/>
              </a:solidFill>
              <a:latin typeface=".VnAvant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213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build="allAtOnce"/>
      <p:bldP spid="10" grpId="1" build="allAtOnce"/>
      <p:bldP spid="10" grpId="2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2514600" y="-1479550"/>
            <a:ext cx="3962400" cy="7340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7100" b="1" dirty="0">
                <a:solidFill>
                  <a:srgbClr val="FF3300"/>
                </a:solidFill>
                <a:latin typeface=".VnAvant" pitchFamily="34" charset="0"/>
              </a:rPr>
              <a:t>o</a:t>
            </a: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2209800" y="-412750"/>
            <a:ext cx="4648200" cy="7340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7100" b="1" dirty="0">
                <a:solidFill>
                  <a:srgbClr val="FF3300"/>
                </a:solidFill>
                <a:latin typeface=".VnAvant" pitchFamily="34" charset="0"/>
              </a:rPr>
              <a:t>l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27"/>
    </mc:Choice>
    <mc:Fallback xmlns="">
      <p:transition spd="slow" advTm="16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6" dur="2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3254" grpId="0"/>
      <p:bldP spid="532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/>
          </p:cNvSpPr>
          <p:nvPr/>
        </p:nvSpPr>
        <p:spPr>
          <a:xfrm>
            <a:off x="588784" y="1600200"/>
            <a:ext cx="2764016" cy="3581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lang="en-US" sz="20000" b="1" dirty="0" smtClean="0">
                <a:solidFill>
                  <a:srgbClr val="FF0000"/>
                </a:solidFill>
                <a:latin typeface=".VnAvant" pitchFamily="34" charset="0"/>
              </a:rPr>
              <a:t>P</a:t>
            </a:r>
            <a:endParaRPr kumimoji="0" lang="en-US" sz="20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3331984" y="1143000"/>
            <a:ext cx="2764016" cy="3581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20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p</a:t>
            </a:r>
            <a:endParaRPr kumimoji="0" lang="en-US" sz="20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pic>
        <p:nvPicPr>
          <p:cNvPr id="5" name="Picture 9" descr="p thuo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00800" y="2286000"/>
            <a:ext cx="1371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17"/>
    </mc:Choice>
    <mc:Fallback xmlns="">
      <p:transition spd="slow" advTm="12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2" y="5105400"/>
            <a:ext cx="800100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8800" dirty="0" smtClean="0">
                <a:solidFill>
                  <a:srgbClr val="660066"/>
                </a:solidFill>
                <a:latin typeface=".VnAvant" pitchFamily="34" charset="0"/>
              </a:rPr>
              <a:t>     </a:t>
            </a:r>
            <a:r>
              <a:rPr lang="en-US" sz="88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sông quê</a:t>
            </a:r>
            <a:endParaRPr lang="en-US" sz="8800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66800" y="609600"/>
            <a:ext cx="723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68"/>
    </mc:Choice>
    <mc:Fallback xmlns="">
      <p:transition spd="slow" advTm="24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3" grpId="1"/>
      <p:bldP spid="3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447800" y="990602"/>
            <a:ext cx="762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8000" b="1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2803526" y="-457200"/>
            <a:ext cx="3477234" cy="607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8900" b="1" dirty="0">
                <a:solidFill>
                  <a:srgbClr val="FF00FF"/>
                </a:solidFill>
                <a:latin typeface=".VnAvant" pitchFamily="34" charset="0"/>
              </a:rPr>
              <a:t>q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04"/>
    </mc:Choice>
    <mc:Fallback xmlns="">
      <p:transition spd="slow" advTm="13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486" grpId="0"/>
      <p:bldP spid="20486" grpId="1"/>
      <p:bldP spid="20486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447800" y="990602"/>
            <a:ext cx="762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8000" b="1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4648200" y="228601"/>
            <a:ext cx="1371600" cy="607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8900" b="1">
                <a:solidFill>
                  <a:srgbClr val="FF00FF"/>
                </a:solidFill>
                <a:latin typeface=".VnAvant" pitchFamily="34" charset="0"/>
              </a:rPr>
              <a:t>l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2514600" y="-609600"/>
            <a:ext cx="3581400" cy="607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8900" b="1">
                <a:solidFill>
                  <a:srgbClr val="FF00FF"/>
                </a:solidFill>
                <a:latin typeface=".VnAvant" pitchFamily="34" charset="0"/>
              </a:rPr>
              <a:t>o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53"/>
    </mc:Choice>
    <mc:Fallback xmlns="">
      <p:transition spd="slow" advTm="26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2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700" grpId="0"/>
      <p:bldP spid="2970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4.2|5|7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2|7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4|2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7|6.2|4.6|14.6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3|3.8|4.8|7.7|1.1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5|2|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8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1|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2.1|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9.1|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8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4.1|2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</TotalTime>
  <Words>89</Words>
  <Application>Microsoft Office PowerPoint</Application>
  <PresentationFormat>On-screen Show (4:3)</PresentationFormat>
  <Paragraphs>37</Paragraphs>
  <Slides>14</Slides>
  <Notes>1</Notes>
  <HiddenSlides>0</HiddenSlides>
  <MMClips>14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Office Theme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Ngoc</dc:creator>
  <cp:lastModifiedBy>Admin</cp:lastModifiedBy>
  <cp:revision>56</cp:revision>
  <dcterms:created xsi:type="dcterms:W3CDTF">2017-01-11T05:00:21Z</dcterms:created>
  <dcterms:modified xsi:type="dcterms:W3CDTF">2023-12-25T05:22:09Z</dcterms:modified>
</cp:coreProperties>
</file>