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7" r:id="rId2"/>
    <p:sldId id="268" r:id="rId3"/>
    <p:sldId id="269" r:id="rId4"/>
    <p:sldId id="272" r:id="rId5"/>
    <p:sldId id="270" r:id="rId6"/>
    <p:sldId id="271" r:id="rId7"/>
    <p:sldId id="273" r:id="rId8"/>
    <p:sldId id="256" r:id="rId9"/>
    <p:sldId id="257" r:id="rId10"/>
    <p:sldId id="258" r:id="rId11"/>
    <p:sldId id="260" r:id="rId12"/>
    <p:sldId id="261" r:id="rId13"/>
    <p:sldId id="259" r:id="rId14"/>
    <p:sldId id="264" r:id="rId15"/>
    <p:sldId id="266" r:id="rId16"/>
    <p:sldId id="263" r:id="rId17"/>
    <p:sldId id="276" r:id="rId18"/>
    <p:sldId id="277" r:id="rId19"/>
    <p:sldId id="278" r:id="rId20"/>
    <p:sldId id="279" r:id="rId21"/>
    <p:sldId id="280" r:id="rId22"/>
    <p:sldId id="281" r:id="rId23"/>
    <p:sldId id="282" r:id="rId24"/>
    <p:sldId id="283" r:id="rId25"/>
    <p:sldId id="284" r:id="rId26"/>
    <p:sldId id="285" r:id="rId27"/>
    <p:sldId id="286" r:id="rId28"/>
    <p:sldId id="287"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4" d="100"/>
          <a:sy n="74" d="100"/>
        </p:scale>
        <p:origin x="576" y="-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7E924F2-76B6-4CA4-888C-96F5DC583352}" type="datetimeFigureOut">
              <a:rPr lang="en-US" smtClean="0"/>
              <a:t>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DA6B5C-BABD-4773-B14F-358E639DED6F}" type="slidenum">
              <a:rPr lang="en-US" smtClean="0"/>
              <a:t>‹#›</a:t>
            </a:fld>
            <a:endParaRPr lang="en-US"/>
          </a:p>
        </p:txBody>
      </p:sp>
    </p:spTree>
    <p:extLst>
      <p:ext uri="{BB962C8B-B14F-4D97-AF65-F5344CB8AC3E}">
        <p14:creationId xmlns:p14="http://schemas.microsoft.com/office/powerpoint/2010/main" val="14620129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E924F2-76B6-4CA4-888C-96F5DC583352}" type="datetimeFigureOut">
              <a:rPr lang="en-US" smtClean="0"/>
              <a:t>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DA6B5C-BABD-4773-B14F-358E639DED6F}" type="slidenum">
              <a:rPr lang="en-US" smtClean="0"/>
              <a:t>‹#›</a:t>
            </a:fld>
            <a:endParaRPr lang="en-US"/>
          </a:p>
        </p:txBody>
      </p:sp>
    </p:spTree>
    <p:extLst>
      <p:ext uri="{BB962C8B-B14F-4D97-AF65-F5344CB8AC3E}">
        <p14:creationId xmlns:p14="http://schemas.microsoft.com/office/powerpoint/2010/main" val="2032299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E924F2-76B6-4CA4-888C-96F5DC583352}" type="datetimeFigureOut">
              <a:rPr lang="en-US" smtClean="0"/>
              <a:t>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DA6B5C-BABD-4773-B14F-358E639DED6F}" type="slidenum">
              <a:rPr lang="en-US" smtClean="0"/>
              <a:t>‹#›</a:t>
            </a:fld>
            <a:endParaRPr lang="en-US"/>
          </a:p>
        </p:txBody>
      </p:sp>
    </p:spTree>
    <p:extLst>
      <p:ext uri="{BB962C8B-B14F-4D97-AF65-F5344CB8AC3E}">
        <p14:creationId xmlns:p14="http://schemas.microsoft.com/office/powerpoint/2010/main" val="42120714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E924F2-76B6-4CA4-888C-96F5DC583352}" type="datetimeFigureOut">
              <a:rPr lang="en-US" smtClean="0"/>
              <a:t>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DA6B5C-BABD-4773-B14F-358E639DED6F}" type="slidenum">
              <a:rPr lang="en-US" smtClean="0"/>
              <a:t>‹#›</a:t>
            </a:fld>
            <a:endParaRPr lang="en-US"/>
          </a:p>
        </p:txBody>
      </p:sp>
    </p:spTree>
    <p:extLst>
      <p:ext uri="{BB962C8B-B14F-4D97-AF65-F5344CB8AC3E}">
        <p14:creationId xmlns:p14="http://schemas.microsoft.com/office/powerpoint/2010/main" val="36692175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7E924F2-76B6-4CA4-888C-96F5DC583352}" type="datetimeFigureOut">
              <a:rPr lang="en-US" smtClean="0"/>
              <a:t>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DA6B5C-BABD-4773-B14F-358E639DED6F}" type="slidenum">
              <a:rPr lang="en-US" smtClean="0"/>
              <a:t>‹#›</a:t>
            </a:fld>
            <a:endParaRPr lang="en-US"/>
          </a:p>
        </p:txBody>
      </p:sp>
    </p:spTree>
    <p:extLst>
      <p:ext uri="{BB962C8B-B14F-4D97-AF65-F5344CB8AC3E}">
        <p14:creationId xmlns:p14="http://schemas.microsoft.com/office/powerpoint/2010/main" val="12486441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7E924F2-76B6-4CA4-888C-96F5DC583352}" type="datetimeFigureOut">
              <a:rPr lang="en-US" smtClean="0"/>
              <a:t>1/19/2024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DA6B5C-BABD-4773-B14F-358E639DED6F}" type="slidenum">
              <a:rPr lang="en-US" smtClean="0"/>
              <a:t>‹#›</a:t>
            </a:fld>
            <a:endParaRPr lang="en-US"/>
          </a:p>
        </p:txBody>
      </p:sp>
    </p:spTree>
    <p:extLst>
      <p:ext uri="{BB962C8B-B14F-4D97-AF65-F5344CB8AC3E}">
        <p14:creationId xmlns:p14="http://schemas.microsoft.com/office/powerpoint/2010/main" val="38381181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7E924F2-76B6-4CA4-888C-96F5DC583352}" type="datetimeFigureOut">
              <a:rPr lang="en-US" smtClean="0"/>
              <a:t>1/19/2024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FDA6B5C-BABD-4773-B14F-358E639DED6F}" type="slidenum">
              <a:rPr lang="en-US" smtClean="0"/>
              <a:t>‹#›</a:t>
            </a:fld>
            <a:endParaRPr lang="en-US"/>
          </a:p>
        </p:txBody>
      </p:sp>
    </p:spTree>
    <p:extLst>
      <p:ext uri="{BB962C8B-B14F-4D97-AF65-F5344CB8AC3E}">
        <p14:creationId xmlns:p14="http://schemas.microsoft.com/office/powerpoint/2010/main" val="20290975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7E924F2-76B6-4CA4-888C-96F5DC583352}" type="datetimeFigureOut">
              <a:rPr lang="en-US" smtClean="0"/>
              <a:t>1/19/2024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FDA6B5C-BABD-4773-B14F-358E639DED6F}" type="slidenum">
              <a:rPr lang="en-US" smtClean="0"/>
              <a:t>‹#›</a:t>
            </a:fld>
            <a:endParaRPr lang="en-US"/>
          </a:p>
        </p:txBody>
      </p:sp>
    </p:spTree>
    <p:extLst>
      <p:ext uri="{BB962C8B-B14F-4D97-AF65-F5344CB8AC3E}">
        <p14:creationId xmlns:p14="http://schemas.microsoft.com/office/powerpoint/2010/main" val="32555503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E924F2-76B6-4CA4-888C-96F5DC583352}" type="datetimeFigureOut">
              <a:rPr lang="en-US" smtClean="0"/>
              <a:t>1/19/2024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FDA6B5C-BABD-4773-B14F-358E639DED6F}" type="slidenum">
              <a:rPr lang="en-US" smtClean="0"/>
              <a:t>‹#›</a:t>
            </a:fld>
            <a:endParaRPr lang="en-US"/>
          </a:p>
        </p:txBody>
      </p:sp>
    </p:spTree>
    <p:extLst>
      <p:ext uri="{BB962C8B-B14F-4D97-AF65-F5344CB8AC3E}">
        <p14:creationId xmlns:p14="http://schemas.microsoft.com/office/powerpoint/2010/main" val="8425670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7E924F2-76B6-4CA4-888C-96F5DC583352}" type="datetimeFigureOut">
              <a:rPr lang="en-US" smtClean="0"/>
              <a:t>1/19/2024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DA6B5C-BABD-4773-B14F-358E639DED6F}" type="slidenum">
              <a:rPr lang="en-US" smtClean="0"/>
              <a:t>‹#›</a:t>
            </a:fld>
            <a:endParaRPr lang="en-US"/>
          </a:p>
        </p:txBody>
      </p:sp>
    </p:spTree>
    <p:extLst>
      <p:ext uri="{BB962C8B-B14F-4D97-AF65-F5344CB8AC3E}">
        <p14:creationId xmlns:p14="http://schemas.microsoft.com/office/powerpoint/2010/main" val="18810585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7E924F2-76B6-4CA4-888C-96F5DC583352}" type="datetimeFigureOut">
              <a:rPr lang="en-US" smtClean="0"/>
              <a:t>1/19/2024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DA6B5C-BABD-4773-B14F-358E639DED6F}" type="slidenum">
              <a:rPr lang="en-US" smtClean="0"/>
              <a:t>‹#›</a:t>
            </a:fld>
            <a:endParaRPr lang="en-US"/>
          </a:p>
        </p:txBody>
      </p:sp>
    </p:spTree>
    <p:extLst>
      <p:ext uri="{BB962C8B-B14F-4D97-AF65-F5344CB8AC3E}">
        <p14:creationId xmlns:p14="http://schemas.microsoft.com/office/powerpoint/2010/main" val="39276447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E924F2-76B6-4CA4-888C-96F5DC583352}" type="datetimeFigureOut">
              <a:rPr lang="en-US" smtClean="0"/>
              <a:t>1/19/2024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DA6B5C-BABD-4773-B14F-358E639DED6F}" type="slidenum">
              <a:rPr lang="en-US" smtClean="0"/>
              <a:t>‹#›</a:t>
            </a:fld>
            <a:endParaRPr lang="en-US"/>
          </a:p>
        </p:txBody>
      </p:sp>
    </p:spTree>
    <p:extLst>
      <p:ext uri="{BB962C8B-B14F-4D97-AF65-F5344CB8AC3E}">
        <p14:creationId xmlns:p14="http://schemas.microsoft.com/office/powerpoint/2010/main" val="5764103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image" Target="../media/image15.jp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7.png"/><Relationship Id="rId7" Type="http://schemas.openxmlformats.org/officeDocument/2006/relationships/image" Target="../media/image23.pn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7.png"/><Relationship Id="rId7" Type="http://schemas.openxmlformats.org/officeDocument/2006/relationships/image" Target="../media/image2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9.png"/><Relationship Id="rId9" Type="http://schemas.openxmlformats.org/officeDocument/2006/relationships/image" Target="../media/image29.png"/></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7.png"/><Relationship Id="rId7" Type="http://schemas.openxmlformats.org/officeDocument/2006/relationships/image" Target="../media/image22.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16.png"/><Relationship Id="rId4" Type="http://schemas.openxmlformats.org/officeDocument/2006/relationships/image" Target="../media/image9.png"/><Relationship Id="rId9" Type="http://schemas.openxmlformats.org/officeDocument/2006/relationships/image" Target="../media/image31.png"/></Relationships>
</file>

<file path=ppt/slides/_rels/slide1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image" Target="../media/image15.jp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7.png"/><Relationship Id="rId7" Type="http://schemas.openxmlformats.org/officeDocument/2006/relationships/image" Target="../media/image23.pn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7.png"/><Relationship Id="rId7" Type="http://schemas.openxmlformats.org/officeDocument/2006/relationships/image" Target="../media/image2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9.png"/><Relationship Id="rId9" Type="http://schemas.openxmlformats.org/officeDocument/2006/relationships/image" Target="../media/image29.png"/></Relationships>
</file>

<file path=ppt/slides/_rels/slide2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7.png"/><Relationship Id="rId7" Type="http://schemas.openxmlformats.org/officeDocument/2006/relationships/image" Target="../media/image22.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16.png"/><Relationship Id="rId4" Type="http://schemas.openxmlformats.org/officeDocument/2006/relationships/image" Target="../media/image9.png"/><Relationship Id="rId9" Type="http://schemas.openxmlformats.org/officeDocument/2006/relationships/image" Target="../media/image31.png"/></Relationships>
</file>

<file path=ppt/slides/_rels/slide2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20DBF8-2CCF-44E5-88E7-F3997B1966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4">
            <a:extLst>
              <a:ext uri="{FF2B5EF4-FFF2-40B4-BE49-F238E27FC236}">
                <a16:creationId xmlns:a16="http://schemas.microsoft.com/office/drawing/2014/main" id="{6036A65C-13DC-49AC-938D-2581E0400754}"/>
              </a:ext>
            </a:extLst>
          </p:cNvPr>
          <p:cNvSpPr>
            <a:spLocks noChangeArrowheads="1"/>
          </p:cNvSpPr>
          <p:nvPr/>
        </p:nvSpPr>
        <p:spPr bwMode="auto">
          <a:xfrm>
            <a:off x="1776413" y="161926"/>
            <a:ext cx="8305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vi-VN" sz="2400" b="1" dirty="0">
                <a:solidFill>
                  <a:srgbClr val="002060"/>
                </a:solidFill>
                <a:latin typeface="Times New Roman" panose="02020603050405020304" pitchFamily="18" charset="0"/>
                <a:cs typeface="Times New Roman" panose="02020603050405020304" pitchFamily="18" charset="0"/>
              </a:rPr>
              <a:t>UBND QUẬN LONG BIÊN</a:t>
            </a:r>
          </a:p>
          <a:p>
            <a:pPr algn="ctr" eaLnBrk="1" hangingPunct="1">
              <a:spcBef>
                <a:spcPct val="0"/>
              </a:spcBef>
              <a:buFontTx/>
              <a:buNone/>
            </a:pPr>
            <a:r>
              <a:rPr lang="en-US" altLang="vi-VN" sz="2400" b="1" dirty="0">
                <a:solidFill>
                  <a:srgbClr val="002060"/>
                </a:solidFill>
                <a:latin typeface="Times New Roman" panose="02020603050405020304" pitchFamily="18" charset="0"/>
                <a:cs typeface="Times New Roman" panose="02020603050405020304" pitchFamily="18" charset="0"/>
              </a:rPr>
              <a:t>TRƯỜNG MẦM NON </a:t>
            </a:r>
            <a:r>
              <a:rPr lang="en-US" altLang="vi-VN" sz="2400" b="1" dirty="0" smtClean="0">
                <a:solidFill>
                  <a:srgbClr val="002060"/>
                </a:solidFill>
                <a:latin typeface="Times New Roman" panose="02020603050405020304" pitchFamily="18" charset="0"/>
                <a:cs typeface="Times New Roman" panose="02020603050405020304" pitchFamily="18" charset="0"/>
              </a:rPr>
              <a:t>LONG BIÊN A</a:t>
            </a:r>
            <a:r>
              <a:rPr lang="en-US" altLang="vi-VN" sz="2400" b="1" dirty="0" smtClean="0">
                <a:solidFill>
                  <a:srgbClr val="002060"/>
                </a:solidFill>
                <a:latin typeface="Times New Roman" panose="02020603050405020304" pitchFamily="18" charset="0"/>
                <a:cs typeface="Times New Roman" panose="02020603050405020304" pitchFamily="18" charset="0"/>
              </a:rPr>
              <a:t> </a:t>
            </a:r>
            <a:endParaRPr lang="en-US" altLang="vi-VN" sz="2400" b="1" dirty="0">
              <a:solidFill>
                <a:srgbClr val="002060"/>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09DC8F4D-0DC4-4B69-B774-665A394D9D2E}"/>
              </a:ext>
            </a:extLst>
          </p:cNvPr>
          <p:cNvSpPr>
            <a:spLocks noChangeArrowheads="1"/>
          </p:cNvSpPr>
          <p:nvPr/>
        </p:nvSpPr>
        <p:spPr bwMode="auto">
          <a:xfrm>
            <a:off x="1981200" y="2495551"/>
            <a:ext cx="830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vi-VN" sz="2400" b="1" dirty="0">
                <a:solidFill>
                  <a:srgbClr val="002060"/>
                </a:solidFill>
                <a:latin typeface="Times New Roman" panose="02020603050405020304" pitchFamily="18" charset="0"/>
                <a:cs typeface="Times New Roman" panose="02020603050405020304" pitchFamily="18" charset="0"/>
              </a:rPr>
              <a:t>LĨNH VỰC PHÁT TRIỂN NGÔN NGỮ </a:t>
            </a:r>
          </a:p>
        </p:txBody>
      </p:sp>
      <p:sp>
        <p:nvSpPr>
          <p:cNvPr id="6" name="Rectangle 4">
            <a:extLst>
              <a:ext uri="{FF2B5EF4-FFF2-40B4-BE49-F238E27FC236}">
                <a16:creationId xmlns:a16="http://schemas.microsoft.com/office/drawing/2014/main" id="{81E27372-2DC2-47E7-A178-0FC08505DA1A}"/>
              </a:ext>
            </a:extLst>
          </p:cNvPr>
          <p:cNvSpPr>
            <a:spLocks noChangeArrowheads="1"/>
          </p:cNvSpPr>
          <p:nvPr/>
        </p:nvSpPr>
        <p:spPr bwMode="auto">
          <a:xfrm>
            <a:off x="2093913" y="2928938"/>
            <a:ext cx="8305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vi-VN" sz="2400" b="1" dirty="0">
                <a:solidFill>
                  <a:srgbClr val="FF0000"/>
                </a:solidFill>
                <a:latin typeface="Times New Roman" panose="02020603050405020304" pitchFamily="18" charset="0"/>
                <a:cs typeface="Times New Roman" panose="02020603050405020304" pitchFamily="18" charset="0"/>
              </a:rPr>
              <a:t>LÀM QUEN VĂN HỌC</a:t>
            </a:r>
          </a:p>
        </p:txBody>
      </p:sp>
      <p:sp>
        <p:nvSpPr>
          <p:cNvPr id="7" name="Rectangle 4">
            <a:extLst>
              <a:ext uri="{FF2B5EF4-FFF2-40B4-BE49-F238E27FC236}">
                <a16:creationId xmlns:a16="http://schemas.microsoft.com/office/drawing/2014/main" id="{8B21193D-2BF0-4033-AE51-3754830EA930}"/>
              </a:ext>
            </a:extLst>
          </p:cNvPr>
          <p:cNvSpPr>
            <a:spLocks noChangeArrowheads="1"/>
          </p:cNvSpPr>
          <p:nvPr/>
        </p:nvSpPr>
        <p:spPr bwMode="auto">
          <a:xfrm>
            <a:off x="3783012" y="3927580"/>
            <a:ext cx="529958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vi-VN" sz="2400" b="1" dirty="0" err="1">
                <a:solidFill>
                  <a:srgbClr val="002060"/>
                </a:solidFill>
                <a:latin typeface="Times New Roman" panose="02020603050405020304" pitchFamily="18" charset="0"/>
                <a:cs typeface="Times New Roman" panose="02020603050405020304" pitchFamily="18" charset="0"/>
              </a:rPr>
              <a:t>Đề</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tài</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Truyện</a:t>
            </a:r>
            <a:r>
              <a:rPr lang="en-US" altLang="vi-VN" sz="2400" b="1" dirty="0">
                <a:solidFill>
                  <a:srgbClr val="002060"/>
                </a:solidFill>
                <a:latin typeface="Times New Roman" panose="02020603050405020304" pitchFamily="18" charset="0"/>
                <a:cs typeface="Times New Roman" panose="02020603050405020304" pitchFamily="18" charset="0"/>
              </a:rPr>
              <a:t>: “Ba </a:t>
            </a:r>
            <a:r>
              <a:rPr lang="en-US" altLang="vi-VN" sz="2400" b="1" dirty="0" err="1">
                <a:solidFill>
                  <a:srgbClr val="002060"/>
                </a:solidFill>
                <a:latin typeface="Times New Roman" panose="02020603050405020304" pitchFamily="18" charset="0"/>
                <a:cs typeface="Times New Roman" panose="02020603050405020304" pitchFamily="18" charset="0"/>
              </a:rPr>
              <a:t>chú</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lợn</a:t>
            </a:r>
            <a:r>
              <a:rPr lang="en-US" altLang="vi-VN" sz="2400" b="1" dirty="0">
                <a:solidFill>
                  <a:srgbClr val="002060"/>
                </a:solidFill>
                <a:latin typeface="Times New Roman" panose="02020603050405020304" pitchFamily="18" charset="0"/>
                <a:cs typeface="Times New Roman" panose="02020603050405020304" pitchFamily="18" charset="0"/>
              </a:rPr>
              <a:t> con”</a:t>
            </a:r>
          </a:p>
        </p:txBody>
      </p:sp>
      <p:sp>
        <p:nvSpPr>
          <p:cNvPr id="8" name="Rectangle 4">
            <a:extLst>
              <a:ext uri="{FF2B5EF4-FFF2-40B4-BE49-F238E27FC236}">
                <a16:creationId xmlns:a16="http://schemas.microsoft.com/office/drawing/2014/main" id="{47FFC221-E8E4-4862-825B-EEC736800FFE}"/>
              </a:ext>
            </a:extLst>
          </p:cNvPr>
          <p:cNvSpPr>
            <a:spLocks noChangeArrowheads="1"/>
          </p:cNvSpPr>
          <p:nvPr/>
        </p:nvSpPr>
        <p:spPr bwMode="auto">
          <a:xfrm>
            <a:off x="4072908" y="4427538"/>
            <a:ext cx="48228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vi-VN" sz="2400" b="1" dirty="0" err="1">
                <a:solidFill>
                  <a:srgbClr val="002060"/>
                </a:solidFill>
                <a:latin typeface="Times New Roman" panose="02020603050405020304" pitchFamily="18" charset="0"/>
                <a:cs typeface="Times New Roman" panose="02020603050405020304" pitchFamily="18" charset="0"/>
              </a:rPr>
              <a:t>Lứa</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tuổi</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Mẫu</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giáo</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smtClean="0">
                <a:solidFill>
                  <a:srgbClr val="002060"/>
                </a:solidFill>
                <a:latin typeface="Times New Roman" panose="02020603050405020304" pitchFamily="18" charset="0"/>
                <a:cs typeface="Times New Roman" panose="02020603050405020304" pitchFamily="18" charset="0"/>
              </a:rPr>
              <a:t>Bé</a:t>
            </a:r>
            <a:r>
              <a:rPr lang="en-US" altLang="vi-VN" sz="2400" b="1" dirty="0" smtClean="0">
                <a:solidFill>
                  <a:srgbClr val="002060"/>
                </a:solidFill>
                <a:latin typeface="Times New Roman" panose="02020603050405020304" pitchFamily="18" charset="0"/>
                <a:cs typeface="Times New Roman" panose="02020603050405020304" pitchFamily="18" charset="0"/>
              </a:rPr>
              <a:t> (</a:t>
            </a:r>
            <a:r>
              <a:rPr lang="en-US" altLang="vi-VN" sz="2400" b="1" dirty="0" smtClean="0">
                <a:solidFill>
                  <a:srgbClr val="002060"/>
                </a:solidFill>
                <a:latin typeface="Times New Roman" panose="02020603050405020304" pitchFamily="18" charset="0"/>
                <a:cs typeface="Times New Roman" panose="02020603050405020304" pitchFamily="18" charset="0"/>
              </a:rPr>
              <a:t>3-4</a:t>
            </a:r>
            <a:r>
              <a:rPr lang="en-US" altLang="vi-VN" sz="2400" b="1" dirty="0" smtClean="0">
                <a:solidFill>
                  <a:srgbClr val="002060"/>
                </a:solidFill>
                <a:latin typeface="Times New Roman" panose="02020603050405020304" pitchFamily="18" charset="0"/>
                <a:cs typeface="Times New Roman" panose="02020603050405020304" pitchFamily="18" charset="0"/>
              </a:rPr>
              <a:t>tuổi</a:t>
            </a:r>
            <a:r>
              <a:rPr lang="en-US" altLang="vi-VN" sz="2400" b="1" dirty="0">
                <a:solidFill>
                  <a:srgbClr val="002060"/>
                </a:solidFill>
                <a:latin typeface="Times New Roman" panose="02020603050405020304" pitchFamily="18" charset="0"/>
                <a:cs typeface="Times New Roman" panose="02020603050405020304" pitchFamily="18" charset="0"/>
              </a:rPr>
              <a:t>)</a:t>
            </a:r>
          </a:p>
        </p:txBody>
      </p:sp>
      <p:sp>
        <p:nvSpPr>
          <p:cNvPr id="9" name="Rectangle 4">
            <a:extLst>
              <a:ext uri="{FF2B5EF4-FFF2-40B4-BE49-F238E27FC236}">
                <a16:creationId xmlns:a16="http://schemas.microsoft.com/office/drawing/2014/main" id="{A8774D67-64EA-42F9-A445-6A74A163A7A6}"/>
              </a:ext>
            </a:extLst>
          </p:cNvPr>
          <p:cNvSpPr>
            <a:spLocks noChangeArrowheads="1"/>
          </p:cNvSpPr>
          <p:nvPr/>
        </p:nvSpPr>
        <p:spPr bwMode="auto">
          <a:xfrm>
            <a:off x="3962401" y="6340476"/>
            <a:ext cx="48228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vi-VN" sz="2400" b="1" dirty="0" err="1">
                <a:solidFill>
                  <a:srgbClr val="002060"/>
                </a:solidFill>
                <a:latin typeface="Times New Roman" panose="02020603050405020304" pitchFamily="18" charset="0"/>
                <a:cs typeface="Times New Roman" panose="02020603050405020304" pitchFamily="18" charset="0"/>
              </a:rPr>
              <a:t>Năm</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học</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smtClean="0">
                <a:solidFill>
                  <a:srgbClr val="002060"/>
                </a:solidFill>
                <a:latin typeface="Times New Roman" panose="02020603050405020304" pitchFamily="18" charset="0"/>
                <a:cs typeface="Times New Roman" panose="02020603050405020304" pitchFamily="18" charset="0"/>
              </a:rPr>
              <a:t>2023-2024</a:t>
            </a:r>
            <a:endParaRPr lang="en-US" altLang="vi-VN" sz="24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88989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0.0 0.0 L 0.0 -0.07213" pathEditMode="relative" ptsTypes="">
                                      <p:cBhvr>
                                        <p:cTn id="6" dur="500" accel="50000" decel="50000" autoRev="1" fill="hold">
                                          <p:stCondLst>
                                            <p:cond delay="0"/>
                                          </p:stCondLst>
                                        </p:cTn>
                                        <p:tgtEl>
                                          <p:spTgt spid="5"/>
                                        </p:tgtEl>
                                        <p:attrNameLst>
                                          <p:attrName>ppt_x</p:attrName>
                                          <p:attrName>ppt_y</p:attrName>
                                        </p:attrNameLst>
                                      </p:cBhvr>
                                    </p:animMotion>
                                    <p:animRot by="1500000">
                                      <p:cBhvr>
                                        <p:cTn id="7" dur="250" fill="hold">
                                          <p:stCondLst>
                                            <p:cond delay="0"/>
                                          </p:stCondLst>
                                        </p:cTn>
                                        <p:tgtEl>
                                          <p:spTgt spid="5"/>
                                        </p:tgtEl>
                                        <p:attrNameLst>
                                          <p:attrName>r</p:attrName>
                                        </p:attrNameLst>
                                      </p:cBhvr>
                                    </p:animRot>
                                    <p:animRot by="-1500000">
                                      <p:cBhvr>
                                        <p:cTn id="8" dur="250" fill="hold">
                                          <p:stCondLst>
                                            <p:cond delay="250"/>
                                          </p:stCondLst>
                                        </p:cTn>
                                        <p:tgtEl>
                                          <p:spTgt spid="5"/>
                                        </p:tgtEl>
                                        <p:attrNameLst>
                                          <p:attrName>r</p:attrName>
                                        </p:attrNameLst>
                                      </p:cBhvr>
                                    </p:animRot>
                                    <p:animRot by="-1500000">
                                      <p:cBhvr>
                                        <p:cTn id="9" dur="250" fill="hold">
                                          <p:stCondLst>
                                            <p:cond delay="500"/>
                                          </p:stCondLst>
                                        </p:cTn>
                                        <p:tgtEl>
                                          <p:spTgt spid="5"/>
                                        </p:tgtEl>
                                        <p:attrNameLst>
                                          <p:attrName>r</p:attrName>
                                        </p:attrNameLst>
                                      </p:cBhvr>
                                    </p:animRot>
                                    <p:animRot by="1500000">
                                      <p:cBhvr>
                                        <p:cTn id="10" dur="250" fill="hold">
                                          <p:stCondLst>
                                            <p:cond delay="750"/>
                                          </p:stCondLst>
                                        </p:cTn>
                                        <p:tgtEl>
                                          <p:spTgt spid="5"/>
                                        </p:tgtEl>
                                        <p:attrNameLst>
                                          <p:attrName>r</p:attrName>
                                        </p:attrNameLst>
                                      </p:cBhvr>
                                    </p:animRot>
                                  </p:childTnLst>
                                </p:cTn>
                              </p:par>
                              <p:par>
                                <p:cTn id="11" presetID="34" presetClass="emph" presetSubtype="0" fill="hold" grpId="0" nodeType="withEffect">
                                  <p:stCondLst>
                                    <p:cond delay="1000"/>
                                  </p:stCondLst>
                                  <p:iterate type="lt">
                                    <p:tmPct val="10000"/>
                                  </p:iterate>
                                  <p:childTnLst>
                                    <p:animMotion origin="layout" path="M 0.0 0.0 L 0.0 -0.07213" pathEditMode="relative" ptsTypes="">
                                      <p:cBhvr>
                                        <p:cTn id="12" dur="500" accel="50000" decel="50000" autoRev="1" fill="hold">
                                          <p:stCondLst>
                                            <p:cond delay="0"/>
                                          </p:stCondLst>
                                        </p:cTn>
                                        <p:tgtEl>
                                          <p:spTgt spid="6"/>
                                        </p:tgtEl>
                                        <p:attrNameLst>
                                          <p:attrName>ppt_x</p:attrName>
                                          <p:attrName>ppt_y</p:attrName>
                                        </p:attrNameLst>
                                      </p:cBhvr>
                                    </p:animMotion>
                                    <p:animRot by="1500000">
                                      <p:cBhvr>
                                        <p:cTn id="13" dur="250" fill="hold">
                                          <p:stCondLst>
                                            <p:cond delay="0"/>
                                          </p:stCondLst>
                                        </p:cTn>
                                        <p:tgtEl>
                                          <p:spTgt spid="6"/>
                                        </p:tgtEl>
                                        <p:attrNameLst>
                                          <p:attrName>r</p:attrName>
                                        </p:attrNameLst>
                                      </p:cBhvr>
                                    </p:animRot>
                                    <p:animRot by="-1500000">
                                      <p:cBhvr>
                                        <p:cTn id="14" dur="250" fill="hold">
                                          <p:stCondLst>
                                            <p:cond delay="250"/>
                                          </p:stCondLst>
                                        </p:cTn>
                                        <p:tgtEl>
                                          <p:spTgt spid="6"/>
                                        </p:tgtEl>
                                        <p:attrNameLst>
                                          <p:attrName>r</p:attrName>
                                        </p:attrNameLst>
                                      </p:cBhvr>
                                    </p:animRot>
                                    <p:animRot by="-1500000">
                                      <p:cBhvr>
                                        <p:cTn id="15" dur="250" fill="hold">
                                          <p:stCondLst>
                                            <p:cond delay="500"/>
                                          </p:stCondLst>
                                        </p:cTn>
                                        <p:tgtEl>
                                          <p:spTgt spid="6"/>
                                        </p:tgtEl>
                                        <p:attrNameLst>
                                          <p:attrName>r</p:attrName>
                                        </p:attrNameLst>
                                      </p:cBhvr>
                                    </p:animRot>
                                    <p:animRot by="1500000">
                                      <p:cBhvr>
                                        <p:cTn id="16" dur="250" fill="hold">
                                          <p:stCondLst>
                                            <p:cond delay="750"/>
                                          </p:stCondLst>
                                        </p:cTn>
                                        <p:tgtEl>
                                          <p:spTgt spid="6"/>
                                        </p:tgtEl>
                                        <p:attrNameLst>
                                          <p:attrName>r</p:attrName>
                                        </p:attrNameLst>
                                      </p:cBhvr>
                                    </p:animRot>
                                  </p:childTnLst>
                                </p:cTn>
                              </p:par>
                              <p:par>
                                <p:cTn id="17" presetID="34" presetClass="emph" presetSubtype="0" fill="hold" grpId="0" nodeType="withEffect">
                                  <p:stCondLst>
                                    <p:cond delay="2000"/>
                                  </p:stCondLst>
                                  <p:iterate type="lt">
                                    <p:tmPct val="10000"/>
                                  </p:iterate>
                                  <p:childTnLst>
                                    <p:animMotion origin="layout" path="M 0.0 0.0 L 0.0 -0.07213" pathEditMode="relative" ptsTypes="">
                                      <p:cBhvr>
                                        <p:cTn id="18" dur="500" accel="50000" decel="50000" autoRev="1" fill="hold">
                                          <p:stCondLst>
                                            <p:cond delay="0"/>
                                          </p:stCondLst>
                                        </p:cTn>
                                        <p:tgtEl>
                                          <p:spTgt spid="7"/>
                                        </p:tgtEl>
                                        <p:attrNameLst>
                                          <p:attrName>ppt_x</p:attrName>
                                          <p:attrName>ppt_y</p:attrName>
                                        </p:attrNameLst>
                                      </p:cBhvr>
                                    </p:animMotion>
                                    <p:animRot by="1500000">
                                      <p:cBhvr>
                                        <p:cTn id="19" dur="250" fill="hold">
                                          <p:stCondLst>
                                            <p:cond delay="0"/>
                                          </p:stCondLst>
                                        </p:cTn>
                                        <p:tgtEl>
                                          <p:spTgt spid="7"/>
                                        </p:tgtEl>
                                        <p:attrNameLst>
                                          <p:attrName>r</p:attrName>
                                        </p:attrNameLst>
                                      </p:cBhvr>
                                    </p:animRot>
                                    <p:animRot by="-1500000">
                                      <p:cBhvr>
                                        <p:cTn id="20" dur="250" fill="hold">
                                          <p:stCondLst>
                                            <p:cond delay="250"/>
                                          </p:stCondLst>
                                        </p:cTn>
                                        <p:tgtEl>
                                          <p:spTgt spid="7"/>
                                        </p:tgtEl>
                                        <p:attrNameLst>
                                          <p:attrName>r</p:attrName>
                                        </p:attrNameLst>
                                      </p:cBhvr>
                                    </p:animRot>
                                    <p:animRot by="-1500000">
                                      <p:cBhvr>
                                        <p:cTn id="21" dur="250" fill="hold">
                                          <p:stCondLst>
                                            <p:cond delay="500"/>
                                          </p:stCondLst>
                                        </p:cTn>
                                        <p:tgtEl>
                                          <p:spTgt spid="7"/>
                                        </p:tgtEl>
                                        <p:attrNameLst>
                                          <p:attrName>r</p:attrName>
                                        </p:attrNameLst>
                                      </p:cBhvr>
                                    </p:animRot>
                                    <p:animRot by="1500000">
                                      <p:cBhvr>
                                        <p:cTn id="22" dur="250" fill="hold">
                                          <p:stCondLst>
                                            <p:cond delay="750"/>
                                          </p:stCondLst>
                                        </p:cTn>
                                        <p:tgtEl>
                                          <p:spTgt spid="7"/>
                                        </p:tgtEl>
                                        <p:attrNameLst>
                                          <p:attrName>r</p:attrName>
                                        </p:attrNameLst>
                                      </p:cBhvr>
                                    </p:animRot>
                                  </p:childTnLst>
                                </p:cTn>
                              </p:par>
                              <p:par>
                                <p:cTn id="23" presetID="34" presetClass="emph" presetSubtype="0" fill="hold" grpId="0" nodeType="withEffect">
                                  <p:stCondLst>
                                    <p:cond delay="3000"/>
                                  </p:stCondLst>
                                  <p:iterate type="lt">
                                    <p:tmPct val="10000"/>
                                  </p:iterate>
                                  <p:childTnLst>
                                    <p:animMotion origin="layout" path="M 0.0 0.0 L 0.0 -0.07213" pathEditMode="relative" ptsTypes="">
                                      <p:cBhvr>
                                        <p:cTn id="24" dur="500" accel="50000" decel="50000" autoRev="1" fill="hold">
                                          <p:stCondLst>
                                            <p:cond delay="0"/>
                                          </p:stCondLst>
                                        </p:cTn>
                                        <p:tgtEl>
                                          <p:spTgt spid="8"/>
                                        </p:tgtEl>
                                        <p:attrNameLst>
                                          <p:attrName>ppt_x</p:attrName>
                                          <p:attrName>ppt_y</p:attrName>
                                        </p:attrNameLst>
                                      </p:cBhvr>
                                    </p:animMotion>
                                    <p:animRot by="1500000">
                                      <p:cBhvr>
                                        <p:cTn id="25" dur="250" fill="hold">
                                          <p:stCondLst>
                                            <p:cond delay="0"/>
                                          </p:stCondLst>
                                        </p:cTn>
                                        <p:tgtEl>
                                          <p:spTgt spid="8"/>
                                        </p:tgtEl>
                                        <p:attrNameLst>
                                          <p:attrName>r</p:attrName>
                                        </p:attrNameLst>
                                      </p:cBhvr>
                                    </p:animRot>
                                    <p:animRot by="-1500000">
                                      <p:cBhvr>
                                        <p:cTn id="26" dur="250" fill="hold">
                                          <p:stCondLst>
                                            <p:cond delay="250"/>
                                          </p:stCondLst>
                                        </p:cTn>
                                        <p:tgtEl>
                                          <p:spTgt spid="8"/>
                                        </p:tgtEl>
                                        <p:attrNameLst>
                                          <p:attrName>r</p:attrName>
                                        </p:attrNameLst>
                                      </p:cBhvr>
                                    </p:animRot>
                                    <p:animRot by="-1500000">
                                      <p:cBhvr>
                                        <p:cTn id="27" dur="250" fill="hold">
                                          <p:stCondLst>
                                            <p:cond delay="500"/>
                                          </p:stCondLst>
                                        </p:cTn>
                                        <p:tgtEl>
                                          <p:spTgt spid="8"/>
                                        </p:tgtEl>
                                        <p:attrNameLst>
                                          <p:attrName>r</p:attrName>
                                        </p:attrNameLst>
                                      </p:cBhvr>
                                    </p:animRot>
                                    <p:animRot by="1500000">
                                      <p:cBhvr>
                                        <p:cTn id="28" dur="250" fill="hold">
                                          <p:stCondLst>
                                            <p:cond delay="75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234" y="0"/>
            <a:ext cx="12192000" cy="6995886"/>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969" y="163772"/>
            <a:ext cx="3635329" cy="4176215"/>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5222" y="2086696"/>
            <a:ext cx="4749421" cy="4189862"/>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38314" y="163772"/>
            <a:ext cx="3102591" cy="341194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418631">
            <a:off x="9197124" y="2114517"/>
            <a:ext cx="1099331" cy="1674692"/>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418631">
            <a:off x="8042134" y="1593420"/>
            <a:ext cx="1099331" cy="1674692"/>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418631">
            <a:off x="8297503" y="1997440"/>
            <a:ext cx="1099331" cy="1674692"/>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418631">
            <a:off x="8700776" y="1795430"/>
            <a:ext cx="1099331" cy="1674692"/>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418631">
            <a:off x="9483618" y="2394296"/>
            <a:ext cx="1099331" cy="1674692"/>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03515" y="1105467"/>
            <a:ext cx="2934270" cy="4380931"/>
          </a:xfrm>
          <a:prstGeom prst="rect">
            <a:avLst/>
          </a:prstGeom>
        </p:spPr>
      </p:pic>
    </p:spTree>
    <p:extLst>
      <p:ext uri="{BB962C8B-B14F-4D97-AF65-F5344CB8AC3E}">
        <p14:creationId xmlns:p14="http://schemas.microsoft.com/office/powerpoint/2010/main" val="2796960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9" presetClass="path" presetSubtype="0" accel="50000" decel="50000" fill="hold" nodeType="clickEffect">
                                  <p:stCondLst>
                                    <p:cond delay="0"/>
                                  </p:stCondLst>
                                  <p:childTnLst>
                                    <p:animMotion origin="layout" path="M -0.04454 0.13078 C -0.04454 0.09583 -0.08516 0.06875 -0.13412 0.06875 C -0.18477 0.06875 -0.22513 0.09583 -0.22513 0.13078 C -0.22513 0.16574 -0.2655 0.19282 -0.31615 0.19282 C -0.36511 0.19282 -0.40534 0.16574 -0.40534 0.13078 " pathEditMode="relative" rAng="0" ptsTypes="AAAAA">
                                      <p:cBhvr>
                                        <p:cTn id="6" dur="2000" fill="hold"/>
                                        <p:tgtEl>
                                          <p:spTgt spid="16"/>
                                        </p:tgtEl>
                                        <p:attrNameLst>
                                          <p:attrName>ppt_x</p:attrName>
                                          <p:attrName>ppt_y</p:attrName>
                                        </p:attrNameLst>
                                      </p:cBhvr>
                                      <p:rCtr x="-1804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995886"/>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5827" y="0"/>
            <a:ext cx="4289946" cy="565785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36286" y="1883827"/>
            <a:ext cx="6497024" cy="5268035"/>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62914">
            <a:off x="338961" y="2828152"/>
            <a:ext cx="2114550" cy="481729"/>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62914">
            <a:off x="1188343" y="2854640"/>
            <a:ext cx="2114550" cy="481729"/>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62914">
            <a:off x="2162650" y="2801664"/>
            <a:ext cx="2114550" cy="481729"/>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62914">
            <a:off x="1024570" y="2419289"/>
            <a:ext cx="2114550" cy="481729"/>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62914">
            <a:off x="2142739" y="2408871"/>
            <a:ext cx="2114550" cy="481729"/>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62914">
            <a:off x="1824707" y="1996783"/>
            <a:ext cx="2114550" cy="481729"/>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999" y="1575840"/>
            <a:ext cx="2421908" cy="3791233"/>
          </a:xfrm>
          <a:prstGeom prst="rect">
            <a:avLst/>
          </a:prstGeom>
        </p:spPr>
      </p:pic>
    </p:spTree>
    <p:extLst>
      <p:ext uri="{BB962C8B-B14F-4D97-AF65-F5344CB8AC3E}">
        <p14:creationId xmlns:p14="http://schemas.microsoft.com/office/powerpoint/2010/main" val="706580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nodeType="clickEffect">
                                  <p:stCondLst>
                                    <p:cond delay="0"/>
                                  </p:stCondLst>
                                  <p:childTnLst>
                                    <p:animMotion origin="layout" path="M -2.70833E-6 -1.48148E-6 L 0.08789 -0.02731 C 0.10651 -0.03403 0.13125 -0.0287 0.15534 -0.01366 C 0.18295 0.00324 0.20326 0.02523 0.2155 0.05023 L 0.27552 0.16852 " pathEditMode="relative" rAng="1140000" ptsTypes="AAAAA">
                                      <p:cBhvr>
                                        <p:cTn id="6" dur="2000" fill="hold"/>
                                        <p:tgtEl>
                                          <p:spTgt spid="15"/>
                                        </p:tgtEl>
                                        <p:attrNameLst>
                                          <p:attrName>ppt_x</p:attrName>
                                          <p:attrName>ppt_y</p:attrName>
                                        </p:attrNameLst>
                                      </p:cBhvr>
                                      <p:rCtr x="14727" y="354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494" y="2108208"/>
            <a:ext cx="5295330" cy="4718197"/>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21672" y="0"/>
            <a:ext cx="2638472" cy="5399163"/>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75627" y="2108208"/>
            <a:ext cx="3179928" cy="4474579"/>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69678" y="5907542"/>
            <a:ext cx="1678675" cy="1016758"/>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53610" y="5456197"/>
            <a:ext cx="1678675" cy="1016758"/>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21359" y="5964576"/>
            <a:ext cx="1678675" cy="1016758"/>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50736" y="5627026"/>
            <a:ext cx="1678675" cy="1016758"/>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83467" y="5151449"/>
            <a:ext cx="1678675" cy="1016758"/>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94383" y="5725411"/>
            <a:ext cx="1678675" cy="1016758"/>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71998" y="5246847"/>
            <a:ext cx="1678675" cy="1016758"/>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71665" y="4738947"/>
            <a:ext cx="1228982" cy="1719779"/>
          </a:xfrm>
          <a:prstGeom prst="rect">
            <a:avLst/>
          </a:prstGeom>
        </p:spPr>
      </p:pic>
    </p:spTree>
    <p:extLst>
      <p:ext uri="{BB962C8B-B14F-4D97-AF65-F5344CB8AC3E}">
        <p14:creationId xmlns:p14="http://schemas.microsoft.com/office/powerpoint/2010/main" val="2976393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200" fill="hold">
                                          <p:stCondLst>
                                            <p:cond delay="0"/>
                                          </p:stCondLst>
                                        </p:cTn>
                                        <p:tgtEl>
                                          <p:spTgt spid="10"/>
                                        </p:tgtEl>
                                        <p:attrNameLst>
                                          <p:attrName>r</p:attrName>
                                        </p:attrNameLst>
                                      </p:cBhvr>
                                    </p:animRot>
                                    <p:animRot by="-240000">
                                      <p:cBhvr>
                                        <p:cTn id="7" dur="400" fill="hold">
                                          <p:stCondLst>
                                            <p:cond delay="400"/>
                                          </p:stCondLst>
                                        </p:cTn>
                                        <p:tgtEl>
                                          <p:spTgt spid="10"/>
                                        </p:tgtEl>
                                        <p:attrNameLst>
                                          <p:attrName>r</p:attrName>
                                        </p:attrNameLst>
                                      </p:cBhvr>
                                    </p:animRot>
                                    <p:animRot by="240000">
                                      <p:cBhvr>
                                        <p:cTn id="8" dur="400" fill="hold">
                                          <p:stCondLst>
                                            <p:cond delay="800"/>
                                          </p:stCondLst>
                                        </p:cTn>
                                        <p:tgtEl>
                                          <p:spTgt spid="10"/>
                                        </p:tgtEl>
                                        <p:attrNameLst>
                                          <p:attrName>r</p:attrName>
                                        </p:attrNameLst>
                                      </p:cBhvr>
                                    </p:animRot>
                                    <p:animRot by="-240000">
                                      <p:cBhvr>
                                        <p:cTn id="9" dur="400" fill="hold">
                                          <p:stCondLst>
                                            <p:cond delay="1200"/>
                                          </p:stCondLst>
                                        </p:cTn>
                                        <p:tgtEl>
                                          <p:spTgt spid="10"/>
                                        </p:tgtEl>
                                        <p:attrNameLst>
                                          <p:attrName>r</p:attrName>
                                        </p:attrNameLst>
                                      </p:cBhvr>
                                    </p:animRot>
                                    <p:animRot by="120000">
                                      <p:cBhvr>
                                        <p:cTn id="10" dur="400" fill="hold">
                                          <p:stCondLst>
                                            <p:cond delay="1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534" y="0"/>
            <a:ext cx="12096466"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026" y="116002"/>
            <a:ext cx="3635329" cy="417621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4943" y="232008"/>
            <a:ext cx="3102591" cy="3411940"/>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8991" y="1610435"/>
            <a:ext cx="4306440" cy="2163164"/>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27419" y="1610435"/>
            <a:ext cx="2494631" cy="3649070"/>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25303" y="2507774"/>
            <a:ext cx="2860176" cy="4087504"/>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845948">
            <a:off x="5810673" y="2342062"/>
            <a:ext cx="2281030" cy="506935"/>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845948">
            <a:off x="6856638" y="2927150"/>
            <a:ext cx="1517528" cy="384085"/>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845948">
            <a:off x="7632115" y="2778380"/>
            <a:ext cx="799258" cy="384085"/>
          </a:xfrm>
          <a:prstGeom prst="rect">
            <a:avLst/>
          </a:prstGeom>
        </p:spPr>
      </p:pic>
    </p:spTree>
    <p:extLst>
      <p:ext uri="{BB962C8B-B14F-4D97-AF65-F5344CB8AC3E}">
        <p14:creationId xmlns:p14="http://schemas.microsoft.com/office/powerpoint/2010/main" val="54251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nodeType="clickEffect">
                                  <p:stCondLst>
                                    <p:cond delay="0"/>
                                  </p:stCondLst>
                                  <p:childTnLst>
                                    <p:animScale>
                                      <p:cBhvr>
                                        <p:cTn id="14" dur="2000" fill="hold"/>
                                        <p:tgtEl>
                                          <p:spTgt spid="9"/>
                                        </p:tgtEl>
                                      </p:cBhvr>
                                      <p:by x="150000" y="150000"/>
                                    </p:animScale>
                                  </p:childTnLst>
                                </p:cTn>
                              </p:par>
                              <p:par>
                                <p:cTn id="15" presetID="6" presetClass="emph" presetSubtype="0" fill="hold" nodeType="withEffect">
                                  <p:stCondLst>
                                    <p:cond delay="0"/>
                                  </p:stCondLst>
                                  <p:childTnLst>
                                    <p:animScale>
                                      <p:cBhvr>
                                        <p:cTn id="16" dur="2000" fill="hold"/>
                                        <p:tgtEl>
                                          <p:spTgt spid="10"/>
                                        </p:tgtEl>
                                      </p:cBhvr>
                                      <p:by x="150000" y="150000"/>
                                    </p:animScale>
                                  </p:childTnLst>
                                </p:cTn>
                              </p:par>
                              <p:par>
                                <p:cTn id="17" presetID="6" presetClass="emph" presetSubtype="0" fill="hold" nodeType="withEffect">
                                  <p:stCondLst>
                                    <p:cond delay="0"/>
                                  </p:stCondLst>
                                  <p:childTnLst>
                                    <p:animScale>
                                      <p:cBhvr>
                                        <p:cTn id="18" dur="2000" fill="hold"/>
                                        <p:tgtEl>
                                          <p:spTgt spid="11"/>
                                        </p:tgtEl>
                                      </p:cBhvr>
                                      <p:by x="150000" y="150000"/>
                                    </p:animScale>
                                  </p:childTnLst>
                                </p:cTn>
                              </p:par>
                            </p:childTnLst>
                          </p:cTn>
                        </p:par>
                      </p:childTnLst>
                    </p:cTn>
                  </p:par>
                  <p:par>
                    <p:cTn id="19" fill="hold">
                      <p:stCondLst>
                        <p:cond delay="indefinite"/>
                      </p:stCondLst>
                      <p:childTnLst>
                        <p:par>
                          <p:cTn id="20" fill="hold">
                            <p:stCondLst>
                              <p:cond delay="0"/>
                            </p:stCondLst>
                            <p:childTnLst>
                              <p:par>
                                <p:cTn id="21" presetID="14" presetClass="exit" presetSubtype="10" fill="hold" nodeType="clickEffect">
                                  <p:stCondLst>
                                    <p:cond delay="0"/>
                                  </p:stCondLst>
                                  <p:childTnLst>
                                    <p:animEffect transition="out" filter="randombar(horizontal)">
                                      <p:cBhvr>
                                        <p:cTn id="22" dur="500"/>
                                        <p:tgtEl>
                                          <p:spTgt spid="3"/>
                                        </p:tgtEl>
                                      </p:cBhvr>
                                    </p:animEffect>
                                    <p:set>
                                      <p:cBhvr>
                                        <p:cTn id="23" dur="1" fill="hold">
                                          <p:stCondLst>
                                            <p:cond delay="499"/>
                                          </p:stCondLst>
                                        </p:cTn>
                                        <p:tgtEl>
                                          <p:spTgt spid="3"/>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35" presetClass="path" presetSubtype="0" accel="50000" decel="50000" fill="hold" nodeType="clickEffect">
                                  <p:stCondLst>
                                    <p:cond delay="0"/>
                                  </p:stCondLst>
                                  <p:childTnLst>
                                    <p:animMotion origin="layout" path="M -8.33333E-7 2.59259E-6 L -0.55286 0.1162 " pathEditMode="relative" rAng="0" ptsTypes="AA">
                                      <p:cBhvr>
                                        <p:cTn id="27" dur="2000" fill="hold"/>
                                        <p:tgtEl>
                                          <p:spTgt spid="8"/>
                                        </p:tgtEl>
                                        <p:attrNameLst>
                                          <p:attrName>ppt_x</p:attrName>
                                          <p:attrName>ppt_y</p:attrName>
                                        </p:attrNameLst>
                                      </p:cBhvr>
                                      <p:rCtr x="-27643" y="581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995886"/>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969" y="163772"/>
            <a:ext cx="3635329" cy="417621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58400" y="0"/>
            <a:ext cx="2133600" cy="3411940"/>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19006" y="1442622"/>
            <a:ext cx="5359012" cy="1915157"/>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01478" y="2434677"/>
            <a:ext cx="2808881" cy="3233260"/>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32696" y="3024821"/>
            <a:ext cx="2427842" cy="2720832"/>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594223">
            <a:off x="4045103" y="3043461"/>
            <a:ext cx="2484733" cy="362797"/>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97570" y="3881783"/>
            <a:ext cx="2212028" cy="2730263"/>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594223">
            <a:off x="4154176" y="3407443"/>
            <a:ext cx="1104441" cy="362797"/>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594223">
            <a:off x="4313844" y="2843422"/>
            <a:ext cx="1104441" cy="362797"/>
          </a:xfrm>
          <a:prstGeom prst="rect">
            <a:avLst/>
          </a:prstGeom>
        </p:spPr>
      </p:pic>
    </p:spTree>
    <p:extLst>
      <p:ext uri="{BB962C8B-B14F-4D97-AF65-F5344CB8AC3E}">
        <p14:creationId xmlns:p14="http://schemas.microsoft.com/office/powerpoint/2010/main" val="4139160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nodeType="clickEffect">
                                  <p:stCondLst>
                                    <p:cond delay="0"/>
                                  </p:stCondLst>
                                  <p:childTnLst>
                                    <p:animScale>
                                      <p:cBhvr>
                                        <p:cTn id="14" dur="2000" fill="hold"/>
                                        <p:tgtEl>
                                          <p:spTgt spid="14"/>
                                        </p:tgtEl>
                                      </p:cBhvr>
                                      <p:by x="150000" y="150000"/>
                                    </p:animScale>
                                  </p:childTnLst>
                                </p:cTn>
                              </p:par>
                              <p:par>
                                <p:cTn id="15" presetID="6" presetClass="emph" presetSubtype="0" fill="hold" nodeType="withEffect">
                                  <p:stCondLst>
                                    <p:cond delay="0"/>
                                  </p:stCondLst>
                                  <p:childTnLst>
                                    <p:animScale>
                                      <p:cBhvr>
                                        <p:cTn id="16" dur="2000" fill="hold"/>
                                        <p:tgtEl>
                                          <p:spTgt spid="13"/>
                                        </p:tgtEl>
                                      </p:cBhvr>
                                      <p:by x="150000" y="150000"/>
                                    </p:animScale>
                                  </p:childTnLst>
                                </p:cTn>
                              </p:par>
                              <p:par>
                                <p:cTn id="17" presetID="6" presetClass="emph" presetSubtype="0" fill="hold" nodeType="withEffect">
                                  <p:stCondLst>
                                    <p:cond delay="0"/>
                                  </p:stCondLst>
                                  <p:childTnLst>
                                    <p:animScale>
                                      <p:cBhvr>
                                        <p:cTn id="18" dur="2000" fill="hold"/>
                                        <p:tgtEl>
                                          <p:spTgt spid="11"/>
                                        </p:tgtEl>
                                      </p:cBhvr>
                                      <p:by x="150000" y="150000"/>
                                    </p:animScale>
                                  </p:childTnLst>
                                </p:cTn>
                              </p:par>
                            </p:childTnLst>
                          </p:cTn>
                        </p:par>
                      </p:childTnLst>
                    </p:cTn>
                  </p:par>
                  <p:par>
                    <p:cTn id="19" fill="hold">
                      <p:stCondLst>
                        <p:cond delay="indefinite"/>
                      </p:stCondLst>
                      <p:childTnLst>
                        <p:par>
                          <p:cTn id="20" fill="hold">
                            <p:stCondLst>
                              <p:cond delay="0"/>
                            </p:stCondLst>
                            <p:childTnLst>
                              <p:par>
                                <p:cTn id="21" presetID="14" presetClass="exit" presetSubtype="10" fill="hold" nodeType="clickEffect">
                                  <p:stCondLst>
                                    <p:cond delay="0"/>
                                  </p:stCondLst>
                                  <p:childTnLst>
                                    <p:animEffect transition="out" filter="randombar(horizontal)">
                                      <p:cBhvr>
                                        <p:cTn id="22" dur="500"/>
                                        <p:tgtEl>
                                          <p:spTgt spid="2"/>
                                        </p:tgtEl>
                                      </p:cBhvr>
                                    </p:animEffect>
                                    <p:set>
                                      <p:cBhvr>
                                        <p:cTn id="23" dur="1" fill="hold">
                                          <p:stCondLst>
                                            <p:cond delay="499"/>
                                          </p:stCondLst>
                                        </p:cTn>
                                        <p:tgtEl>
                                          <p:spTgt spid="2"/>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63" presetClass="path" presetSubtype="0" accel="50000" decel="50000" fill="hold" nodeType="clickEffect">
                                  <p:stCondLst>
                                    <p:cond delay="0"/>
                                  </p:stCondLst>
                                  <p:childTnLst>
                                    <p:animMotion origin="layout" path="M -0.01276 -0.01852 L 0.55859 0.01342 " pathEditMode="relative" rAng="0" ptsTypes="AA">
                                      <p:cBhvr>
                                        <p:cTn id="27" dur="2000" fill="hold"/>
                                        <p:tgtEl>
                                          <p:spTgt spid="12"/>
                                        </p:tgtEl>
                                        <p:attrNameLst>
                                          <p:attrName>ppt_x</p:attrName>
                                          <p:attrName>ppt_y</p:attrName>
                                        </p:attrNameLst>
                                      </p:cBhvr>
                                      <p:rCtr x="28568" y="1597"/>
                                    </p:animMotion>
                                  </p:childTnLst>
                                </p:cTn>
                              </p:par>
                            </p:childTnLst>
                          </p:cTn>
                        </p:par>
                      </p:childTnLst>
                    </p:cTn>
                  </p:par>
                  <p:par>
                    <p:cTn id="28" fill="hold">
                      <p:stCondLst>
                        <p:cond delay="indefinite"/>
                      </p:stCondLst>
                      <p:childTnLst>
                        <p:par>
                          <p:cTn id="29" fill="hold">
                            <p:stCondLst>
                              <p:cond delay="0"/>
                            </p:stCondLst>
                            <p:childTnLst>
                              <p:par>
                                <p:cTn id="30" presetID="63" presetClass="path" presetSubtype="0" accel="50000" decel="50000" fill="hold" nodeType="clickEffect">
                                  <p:stCondLst>
                                    <p:cond delay="0"/>
                                  </p:stCondLst>
                                  <p:childTnLst>
                                    <p:animMotion origin="layout" path="M -1.45833E-6 -1.85185E-6 L 0.36367 -0.00648 " pathEditMode="relative" rAng="0" ptsTypes="AA">
                                      <p:cBhvr>
                                        <p:cTn id="31" dur="2000" fill="hold"/>
                                        <p:tgtEl>
                                          <p:spTgt spid="10"/>
                                        </p:tgtEl>
                                        <p:attrNameLst>
                                          <p:attrName>ppt_x</p:attrName>
                                          <p:attrName>ppt_y</p:attrName>
                                        </p:attrNameLst>
                                      </p:cBhvr>
                                      <p:rCtr x="18177" y="-32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995886"/>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1915"/>
            <a:ext cx="3635329" cy="417621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99" y="1721499"/>
            <a:ext cx="2133600" cy="341194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77697" y="777922"/>
            <a:ext cx="4380297" cy="4135988"/>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39450" y="2845916"/>
            <a:ext cx="4673576" cy="4133582"/>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13431" y="2385766"/>
            <a:ext cx="2494631" cy="3769374"/>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845948">
            <a:off x="7203977" y="2826475"/>
            <a:ext cx="2281030" cy="221945"/>
          </a:xfrm>
          <a:prstGeom prst="rect">
            <a:avLst/>
          </a:prstGeom>
        </p:spPr>
      </p:pic>
      <p:pic>
        <p:nvPicPr>
          <p:cNvPr id="18" name="Picture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845948">
            <a:off x="8299812" y="3215374"/>
            <a:ext cx="1298364" cy="126331"/>
          </a:xfrm>
          <a:prstGeom prst="rect">
            <a:avLst/>
          </a:prstGeom>
        </p:spPr>
      </p:pic>
      <p:pic>
        <p:nvPicPr>
          <p:cNvPr id="19" name="Picture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845948">
            <a:off x="7912623" y="2571179"/>
            <a:ext cx="1298364" cy="126331"/>
          </a:xfrm>
          <a:prstGeom prst="rect">
            <a:avLst/>
          </a:prstGeom>
        </p:spPr>
      </p:pic>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49590" y="104153"/>
            <a:ext cx="1369064" cy="2954982"/>
          </a:xfrm>
          <a:prstGeom prst="rect">
            <a:avLst/>
          </a:prstGeom>
        </p:spPr>
      </p:pic>
    </p:spTree>
    <p:extLst>
      <p:ext uri="{BB962C8B-B14F-4D97-AF65-F5344CB8AC3E}">
        <p14:creationId xmlns:p14="http://schemas.microsoft.com/office/powerpoint/2010/main" val="2139169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nodeType="clickEffect">
                                  <p:stCondLst>
                                    <p:cond delay="0"/>
                                  </p:stCondLst>
                                  <p:childTnLst>
                                    <p:animScale>
                                      <p:cBhvr>
                                        <p:cTn id="14" dur="2000" fill="hold"/>
                                        <p:tgtEl>
                                          <p:spTgt spid="17"/>
                                        </p:tgtEl>
                                      </p:cBhvr>
                                      <p:by x="150000" y="150000"/>
                                    </p:animScale>
                                  </p:childTnLst>
                                </p:cTn>
                              </p:par>
                              <p:par>
                                <p:cTn id="15" presetID="6" presetClass="emph" presetSubtype="0" fill="hold" nodeType="withEffect">
                                  <p:stCondLst>
                                    <p:cond delay="0"/>
                                  </p:stCondLst>
                                  <p:childTnLst>
                                    <p:animScale>
                                      <p:cBhvr>
                                        <p:cTn id="16" dur="2000" fill="hold"/>
                                        <p:tgtEl>
                                          <p:spTgt spid="18"/>
                                        </p:tgtEl>
                                      </p:cBhvr>
                                      <p:by x="150000" y="150000"/>
                                    </p:animScale>
                                  </p:childTnLst>
                                </p:cTn>
                              </p:par>
                              <p:par>
                                <p:cTn id="17" presetID="6" presetClass="emph" presetSubtype="0" fill="hold" nodeType="withEffect">
                                  <p:stCondLst>
                                    <p:cond delay="0"/>
                                  </p:stCondLst>
                                  <p:childTnLst>
                                    <p:animScale>
                                      <p:cBhvr>
                                        <p:cTn id="18" dur="2000" fill="hold"/>
                                        <p:tgtEl>
                                          <p:spTgt spid="19"/>
                                        </p:tgtEl>
                                      </p:cBhvr>
                                      <p:by x="150000" y="150000"/>
                                    </p:animScale>
                                  </p:childTnLst>
                                </p:cTn>
                              </p:par>
                            </p:childTnLst>
                          </p:cTn>
                        </p:par>
                      </p:childTnLst>
                    </p:cTn>
                  </p:par>
                  <p:par>
                    <p:cTn id="19" fill="hold">
                      <p:stCondLst>
                        <p:cond delay="indefinite"/>
                      </p:stCondLst>
                      <p:childTnLst>
                        <p:par>
                          <p:cTn id="20" fill="hold">
                            <p:stCondLst>
                              <p:cond delay="0"/>
                            </p:stCondLst>
                            <p:childTnLst>
                              <p:par>
                                <p:cTn id="21" presetID="32" presetClass="emph" presetSubtype="0" fill="hold" nodeType="clickEffect">
                                  <p:stCondLst>
                                    <p:cond delay="0"/>
                                  </p:stCondLst>
                                  <p:childTnLst>
                                    <p:animRot by="120000">
                                      <p:cBhvr>
                                        <p:cTn id="22" dur="360" fill="hold">
                                          <p:stCondLst>
                                            <p:cond delay="0"/>
                                          </p:stCondLst>
                                        </p:cTn>
                                        <p:tgtEl>
                                          <p:spTgt spid="14"/>
                                        </p:tgtEl>
                                        <p:attrNameLst>
                                          <p:attrName>r</p:attrName>
                                        </p:attrNameLst>
                                      </p:cBhvr>
                                    </p:animRot>
                                    <p:animRot by="-240000">
                                      <p:cBhvr>
                                        <p:cTn id="23" dur="720" fill="hold">
                                          <p:stCondLst>
                                            <p:cond delay="720"/>
                                          </p:stCondLst>
                                        </p:cTn>
                                        <p:tgtEl>
                                          <p:spTgt spid="14"/>
                                        </p:tgtEl>
                                        <p:attrNameLst>
                                          <p:attrName>r</p:attrName>
                                        </p:attrNameLst>
                                      </p:cBhvr>
                                    </p:animRot>
                                    <p:animRot by="240000">
                                      <p:cBhvr>
                                        <p:cTn id="24" dur="720" fill="hold">
                                          <p:stCondLst>
                                            <p:cond delay="1440"/>
                                          </p:stCondLst>
                                        </p:cTn>
                                        <p:tgtEl>
                                          <p:spTgt spid="14"/>
                                        </p:tgtEl>
                                        <p:attrNameLst>
                                          <p:attrName>r</p:attrName>
                                        </p:attrNameLst>
                                      </p:cBhvr>
                                    </p:animRot>
                                    <p:animRot by="-240000">
                                      <p:cBhvr>
                                        <p:cTn id="25" dur="720" fill="hold">
                                          <p:stCondLst>
                                            <p:cond delay="2160"/>
                                          </p:stCondLst>
                                        </p:cTn>
                                        <p:tgtEl>
                                          <p:spTgt spid="14"/>
                                        </p:tgtEl>
                                        <p:attrNameLst>
                                          <p:attrName>r</p:attrName>
                                        </p:attrNameLst>
                                      </p:cBhvr>
                                    </p:animRot>
                                    <p:animRot by="120000">
                                      <p:cBhvr>
                                        <p:cTn id="26" dur="720" fill="hold">
                                          <p:stCondLst>
                                            <p:cond delay="288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Tree>
    <p:extLst>
      <p:ext uri="{BB962C8B-B14F-4D97-AF65-F5344CB8AC3E}">
        <p14:creationId xmlns:p14="http://schemas.microsoft.com/office/powerpoint/2010/main" val="3365735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20DBF8-2CCF-44E5-88E7-F3997B1966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20A8792B-8D2A-409E-AF84-2DAF75C7A25A}"/>
              </a:ext>
            </a:extLst>
          </p:cNvPr>
          <p:cNvSpPr txBox="1"/>
          <p:nvPr/>
        </p:nvSpPr>
        <p:spPr>
          <a:xfrm>
            <a:off x="560438" y="197346"/>
            <a:ext cx="11267767" cy="6001643"/>
          </a:xfrm>
          <a:prstGeom prst="rect">
            <a:avLst/>
          </a:prstGeom>
          <a:noFill/>
        </p:spPr>
        <p:txBody>
          <a:bodyPr wrap="square">
            <a:spAutoFit/>
          </a:bodyPr>
          <a:lstStyle/>
          <a:p>
            <a:r>
              <a:rPr lang="vi-VN" sz="2400" b="0" i="0" dirty="0">
                <a:effectLst/>
                <a:latin typeface="+mj-lt"/>
              </a:rPr>
              <a:t>- Cô vừa kể cho các con nghe câu chuyện gì?</a:t>
            </a:r>
            <a:br>
              <a:rPr lang="vi-VN" sz="2400" b="0" i="0" dirty="0">
                <a:effectLst/>
                <a:latin typeface="+mj-lt"/>
              </a:rPr>
            </a:br>
            <a:r>
              <a:rPr lang="vi-VN" sz="2400" b="0" i="0" dirty="0">
                <a:effectLst/>
                <a:latin typeface="+mj-lt"/>
              </a:rPr>
              <a:t>Câu truyện kể về ba chú lợn rủ nhau tự xây cho mình một ngôi nhà để chú ẩn qua mùa đông, nhờ có chú lợn đỏ siêng năng chăm chỉ nên các chú đã có một ngôi nhà thật vững trãi để ở và không bị cáo ăn thịt đấy.</a:t>
            </a:r>
          </a:p>
          <a:p>
            <a:r>
              <a:rPr lang="vi-VN" sz="2400" b="0" i="0" dirty="0">
                <a:effectLst/>
                <a:latin typeface="+mj-lt"/>
              </a:rPr>
              <a:t>- Để biết rõ hơn các chú lợn đã xây nhà như thế nào, cô mời các con nhẹ nhàng đi về ghế ngồi và hướng lên màn hình cô sẽ kể cho các con nghe lại câu truyện này nhé. Lần này vừa kể cô sẽ cho các con xem hình ảnh nữa đấy.</a:t>
            </a:r>
          </a:p>
          <a:p>
            <a:r>
              <a:rPr lang="vi-VN" sz="2400" b="0" i="0" dirty="0">
                <a:effectLst/>
                <a:latin typeface="+mj-lt"/>
              </a:rPr>
              <a:t>+ Cô kể diễn cảm lần 2 sử dụng hình ảnh minh họa trên máy tính</a:t>
            </a:r>
          </a:p>
          <a:p>
            <a:r>
              <a:rPr lang="vi-VN" sz="2400" b="1" i="1" dirty="0">
                <a:effectLst/>
                <a:latin typeface="+mj-lt"/>
              </a:rPr>
              <a:t>* Giảng nội dung:</a:t>
            </a:r>
            <a:r>
              <a:rPr lang="vi-VN" sz="2400" b="0" i="0" dirty="0">
                <a:effectLst/>
                <a:latin typeface="+mj-lt"/>
              </a:rPr>
              <a:t> Các con ạ câu truyện kể về ba chú lợn con chơi rất thân với nhau nhưng lại có tính tình khác nhau, chú lợn Hồng và lợn Vàng thì lười biếng, còn lợn đỏ thì siêng năng chăm chỉ.</a:t>
            </a:r>
          </a:p>
          <a:p>
            <a:r>
              <a:rPr lang="vi-VN" sz="2400" b="0" i="0" dirty="0">
                <a:effectLst/>
                <a:latin typeface="+mj-lt"/>
              </a:rPr>
              <a:t>- Các chú muốn làm cho mình một ngôi nhà để trú ẩn qua mùa đông.</a:t>
            </a:r>
          </a:p>
          <a:p>
            <a:r>
              <a:rPr lang="vi-VN" sz="2400" b="0" i="0" dirty="0">
                <a:effectLst/>
                <a:latin typeface="+mj-lt"/>
              </a:rPr>
              <a:t>- Mỗi chú có ý định làm nhà bằng những vật liệu khác nhau. Lợn hồng làm nhà bằng gì? Lợn vàng làm nhà bằng vật liệu gì? Thế còn lợn Đỏ làm nhà bằng vật liệu gì?</a:t>
            </a:r>
          </a:p>
          <a:p>
            <a:r>
              <a:rPr lang="vi-VN" sz="2400" b="0" i="0" dirty="0">
                <a:effectLst/>
                <a:latin typeface="+mj-lt"/>
              </a:rPr>
              <a:t>- Mùa đông đến, cáo đến và dình ăn thịt những chú lợn. Nhờ có ngôi nhà vững chắc của lợn đỏ mà các chú lợn con đều không bị cáo ăn thịt đấy</a:t>
            </a:r>
          </a:p>
        </p:txBody>
      </p:sp>
    </p:spTree>
    <p:extLst>
      <p:ext uri="{BB962C8B-B14F-4D97-AF65-F5344CB8AC3E}">
        <p14:creationId xmlns:p14="http://schemas.microsoft.com/office/powerpoint/2010/main" val="13994620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20DBF8-2CCF-44E5-88E7-F3997B1966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4">
            <a:extLst>
              <a:ext uri="{FF2B5EF4-FFF2-40B4-BE49-F238E27FC236}">
                <a16:creationId xmlns:a16="http://schemas.microsoft.com/office/drawing/2014/main" id="{9412BD4B-92C2-45CE-A848-73B04284F70D}"/>
              </a:ext>
            </a:extLst>
          </p:cNvPr>
          <p:cNvSpPr>
            <a:spLocks noChangeArrowheads="1"/>
          </p:cNvSpPr>
          <p:nvPr/>
        </p:nvSpPr>
        <p:spPr bwMode="auto">
          <a:xfrm>
            <a:off x="2941021" y="1846570"/>
            <a:ext cx="630995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vi-VN" sz="4400" b="1" dirty="0" err="1">
                <a:solidFill>
                  <a:srgbClr val="002060"/>
                </a:solidFill>
                <a:latin typeface="Times New Roman" panose="02020603050405020304" pitchFamily="18" charset="0"/>
                <a:cs typeface="Times New Roman" panose="02020603050405020304" pitchFamily="18" charset="0"/>
              </a:rPr>
              <a:t>Cô</a:t>
            </a:r>
            <a:r>
              <a:rPr lang="en-US" altLang="vi-VN" sz="4400" b="1" dirty="0">
                <a:solidFill>
                  <a:srgbClr val="002060"/>
                </a:solidFill>
                <a:latin typeface="Times New Roman" panose="02020603050405020304" pitchFamily="18" charset="0"/>
                <a:cs typeface="Times New Roman" panose="02020603050405020304" pitchFamily="18" charset="0"/>
              </a:rPr>
              <a:t> </a:t>
            </a:r>
            <a:r>
              <a:rPr lang="en-US" altLang="vi-VN" sz="4400" b="1" dirty="0" err="1">
                <a:solidFill>
                  <a:srgbClr val="002060"/>
                </a:solidFill>
                <a:latin typeface="Times New Roman" panose="02020603050405020304" pitchFamily="18" charset="0"/>
                <a:cs typeface="Times New Roman" panose="02020603050405020304" pitchFamily="18" charset="0"/>
              </a:rPr>
              <a:t>kể</a:t>
            </a:r>
            <a:r>
              <a:rPr lang="en-US" altLang="vi-VN" sz="4400" b="1" dirty="0">
                <a:solidFill>
                  <a:srgbClr val="002060"/>
                </a:solidFill>
                <a:latin typeface="Times New Roman" panose="02020603050405020304" pitchFamily="18" charset="0"/>
                <a:cs typeface="Times New Roman" panose="02020603050405020304" pitchFamily="18" charset="0"/>
              </a:rPr>
              <a:t> </a:t>
            </a:r>
            <a:r>
              <a:rPr lang="en-US" altLang="vi-VN" sz="4400" b="1" dirty="0" err="1">
                <a:solidFill>
                  <a:srgbClr val="002060"/>
                </a:solidFill>
                <a:latin typeface="Times New Roman" panose="02020603050405020304" pitchFamily="18" charset="0"/>
                <a:cs typeface="Times New Roman" panose="02020603050405020304" pitchFamily="18" charset="0"/>
              </a:rPr>
              <a:t>lần</a:t>
            </a:r>
            <a:r>
              <a:rPr lang="en-US" altLang="vi-VN" sz="4400" b="1" dirty="0">
                <a:solidFill>
                  <a:srgbClr val="002060"/>
                </a:solidFill>
                <a:latin typeface="Times New Roman" panose="02020603050405020304" pitchFamily="18" charset="0"/>
                <a:cs typeface="Times New Roman" panose="02020603050405020304" pitchFamily="18" charset="0"/>
              </a:rPr>
              <a:t> 2</a:t>
            </a:r>
          </a:p>
        </p:txBody>
      </p:sp>
    </p:spTree>
    <p:extLst>
      <p:ext uri="{BB962C8B-B14F-4D97-AF65-F5344CB8AC3E}">
        <p14:creationId xmlns:p14="http://schemas.microsoft.com/office/powerpoint/2010/main" val="1639961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3000"/>
                                  </p:stCondLst>
                                  <p:iterate type="lt">
                                    <p:tmPct val="10000"/>
                                  </p:iterate>
                                  <p:childTnLst>
                                    <p:animMotion origin="layout" path="M 0.0 0.0 L 0.0 -0.07213" pathEditMode="relative" ptsTypes="">
                                      <p:cBhvr>
                                        <p:cTn id="6" dur="500" accel="50000" decel="50000" autoRev="1" fill="hold">
                                          <p:stCondLst>
                                            <p:cond delay="0"/>
                                          </p:stCondLst>
                                        </p:cTn>
                                        <p:tgtEl>
                                          <p:spTgt spid="3"/>
                                        </p:tgtEl>
                                        <p:attrNameLst>
                                          <p:attrName>ppt_x</p:attrName>
                                          <p:attrName>ppt_y</p:attrName>
                                        </p:attrNameLst>
                                      </p:cBhvr>
                                    </p:animMotion>
                                    <p:animRot by="1500000">
                                      <p:cBhvr>
                                        <p:cTn id="7" dur="250" fill="hold">
                                          <p:stCondLst>
                                            <p:cond delay="0"/>
                                          </p:stCondLst>
                                        </p:cTn>
                                        <p:tgtEl>
                                          <p:spTgt spid="3"/>
                                        </p:tgtEl>
                                        <p:attrNameLst>
                                          <p:attrName>r</p:attrName>
                                        </p:attrNameLst>
                                      </p:cBhvr>
                                    </p:animRot>
                                    <p:animRot by="-1500000">
                                      <p:cBhvr>
                                        <p:cTn id="8" dur="250" fill="hold">
                                          <p:stCondLst>
                                            <p:cond delay="250"/>
                                          </p:stCondLst>
                                        </p:cTn>
                                        <p:tgtEl>
                                          <p:spTgt spid="3"/>
                                        </p:tgtEl>
                                        <p:attrNameLst>
                                          <p:attrName>r</p:attrName>
                                        </p:attrNameLst>
                                      </p:cBhvr>
                                    </p:animRot>
                                    <p:animRot by="-1500000">
                                      <p:cBhvr>
                                        <p:cTn id="9" dur="250" fill="hold">
                                          <p:stCondLst>
                                            <p:cond delay="500"/>
                                          </p:stCondLst>
                                        </p:cTn>
                                        <p:tgtEl>
                                          <p:spTgt spid="3"/>
                                        </p:tgtEl>
                                        <p:attrNameLst>
                                          <p:attrName>r</p:attrName>
                                        </p:attrNameLst>
                                      </p:cBhvr>
                                    </p:animRot>
                                    <p:animRot by="1500000">
                                      <p:cBhvr>
                                        <p:cTn id="10" dur="250" fill="hold">
                                          <p:stCondLst>
                                            <p:cond delay="75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866" y="0"/>
            <a:ext cx="12192000" cy="6858000"/>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3952" y="3029803"/>
            <a:ext cx="5827594" cy="3681768"/>
          </a:xfrm>
          <a:prstGeom prst="rect">
            <a:avLst/>
          </a:prstGeom>
        </p:spPr>
      </p:pic>
      <p:sp>
        <p:nvSpPr>
          <p:cNvPr id="6" name="TextBox 5">
            <a:extLst>
              <a:ext uri="{FF2B5EF4-FFF2-40B4-BE49-F238E27FC236}">
                <a16:creationId xmlns:a16="http://schemas.microsoft.com/office/drawing/2014/main" id="{7C092FC0-3850-45A8-9218-7C5BACBDD98F}"/>
              </a:ext>
            </a:extLst>
          </p:cNvPr>
          <p:cNvSpPr txBox="1"/>
          <p:nvPr/>
        </p:nvSpPr>
        <p:spPr>
          <a:xfrm>
            <a:off x="3493772" y="146429"/>
            <a:ext cx="6127954" cy="369332"/>
          </a:xfrm>
          <a:prstGeom prst="rect">
            <a:avLst/>
          </a:prstGeom>
          <a:noFill/>
        </p:spPr>
        <p:txBody>
          <a:bodyPr wrap="square">
            <a:spAutoFit/>
          </a:bodyPr>
          <a:lstStyle/>
          <a:p>
            <a:pPr algn="just"/>
            <a:r>
              <a:rPr lang="en-US" b="0" i="0" dirty="0">
                <a:effectLst/>
                <a:latin typeface="Arial" panose="020B0604020202020204" pitchFamily="34" charset="0"/>
              </a:rPr>
              <a:t>- </a:t>
            </a:r>
            <a:r>
              <a:rPr lang="en-US" b="0" i="0" dirty="0" err="1">
                <a:effectLst/>
                <a:latin typeface="Arial" panose="020B0604020202020204" pitchFamily="34" charset="0"/>
              </a:rPr>
              <a:t>Cô</a:t>
            </a:r>
            <a:r>
              <a:rPr lang="en-US" b="0" i="0" dirty="0">
                <a:effectLst/>
                <a:latin typeface="Arial" panose="020B0604020202020204" pitchFamily="34" charset="0"/>
              </a:rPr>
              <a:t> </a:t>
            </a:r>
            <a:r>
              <a:rPr lang="en-US" b="0" i="0" dirty="0" err="1">
                <a:effectLst/>
                <a:latin typeface="Arial" panose="020B0604020202020204" pitchFamily="34" charset="0"/>
              </a:rPr>
              <a:t>vừa</a:t>
            </a:r>
            <a:r>
              <a:rPr lang="en-US" b="0" i="0" dirty="0">
                <a:effectLst/>
                <a:latin typeface="Arial" panose="020B0604020202020204" pitchFamily="34" charset="0"/>
              </a:rPr>
              <a:t> </a:t>
            </a:r>
            <a:r>
              <a:rPr lang="en-US" b="0" i="0" dirty="0" err="1">
                <a:effectLst/>
                <a:latin typeface="Arial" panose="020B0604020202020204" pitchFamily="34" charset="0"/>
              </a:rPr>
              <a:t>kể</a:t>
            </a:r>
            <a:r>
              <a:rPr lang="en-US" b="0" i="0" dirty="0">
                <a:effectLst/>
                <a:latin typeface="Arial" panose="020B0604020202020204" pitchFamily="34" charset="0"/>
              </a:rPr>
              <a:t> </a:t>
            </a:r>
            <a:r>
              <a:rPr lang="en-US" b="0" i="0" dirty="0" err="1">
                <a:effectLst/>
                <a:latin typeface="Arial" panose="020B0604020202020204" pitchFamily="34" charset="0"/>
              </a:rPr>
              <a:t>cho</a:t>
            </a:r>
            <a:r>
              <a:rPr lang="en-US" b="0" i="0" dirty="0">
                <a:effectLst/>
                <a:latin typeface="Arial" panose="020B0604020202020204" pitchFamily="34" charset="0"/>
              </a:rPr>
              <a:t> </a:t>
            </a:r>
            <a:r>
              <a:rPr lang="en-US" b="0" i="0" dirty="0" err="1">
                <a:effectLst/>
                <a:latin typeface="Arial" panose="020B0604020202020204" pitchFamily="34" charset="0"/>
              </a:rPr>
              <a:t>các</a:t>
            </a:r>
            <a:r>
              <a:rPr lang="en-US" b="0" i="0" dirty="0">
                <a:effectLst/>
                <a:latin typeface="Arial" panose="020B0604020202020204" pitchFamily="34" charset="0"/>
              </a:rPr>
              <a:t> con </a:t>
            </a:r>
            <a:r>
              <a:rPr lang="en-US" b="0" i="0" dirty="0" err="1">
                <a:effectLst/>
                <a:latin typeface="Arial" panose="020B0604020202020204" pitchFamily="34" charset="0"/>
              </a:rPr>
              <a:t>nghe</a:t>
            </a:r>
            <a:r>
              <a:rPr lang="en-US" b="0" i="0" dirty="0">
                <a:effectLst/>
                <a:latin typeface="Arial" panose="020B0604020202020204" pitchFamily="34" charset="0"/>
              </a:rPr>
              <a:t> </a:t>
            </a:r>
            <a:r>
              <a:rPr lang="en-US" b="0" i="0" dirty="0" err="1">
                <a:effectLst/>
                <a:latin typeface="Arial" panose="020B0604020202020204" pitchFamily="34" charset="0"/>
              </a:rPr>
              <a:t>câu</a:t>
            </a:r>
            <a:r>
              <a:rPr lang="en-US" b="0" i="0" dirty="0">
                <a:effectLst/>
                <a:latin typeface="Arial" panose="020B0604020202020204" pitchFamily="34" charset="0"/>
              </a:rPr>
              <a:t> </a:t>
            </a:r>
            <a:r>
              <a:rPr lang="en-US" b="0" i="0" dirty="0" err="1">
                <a:effectLst/>
                <a:latin typeface="Arial" panose="020B0604020202020204" pitchFamily="34" charset="0"/>
              </a:rPr>
              <a:t>chuyện</a:t>
            </a:r>
            <a:r>
              <a:rPr lang="en-US" b="0" i="0" dirty="0">
                <a:effectLst/>
                <a:latin typeface="Arial" panose="020B0604020202020204" pitchFamily="34" charset="0"/>
              </a:rPr>
              <a:t> </a:t>
            </a:r>
            <a:r>
              <a:rPr lang="en-US" b="0" i="0" dirty="0" err="1">
                <a:effectLst/>
                <a:latin typeface="Arial" panose="020B0604020202020204" pitchFamily="34" charset="0"/>
              </a:rPr>
              <a:t>gì</a:t>
            </a:r>
            <a:r>
              <a:rPr lang="en-US" b="0" i="0" dirty="0">
                <a:effectLst/>
                <a:latin typeface="Arial" panose="020B0604020202020204" pitchFamily="34" charset="0"/>
              </a:rPr>
              <a:t>?</a:t>
            </a:r>
          </a:p>
        </p:txBody>
      </p:sp>
    </p:spTree>
    <p:extLst>
      <p:ext uri="{BB962C8B-B14F-4D97-AF65-F5344CB8AC3E}">
        <p14:creationId xmlns:p14="http://schemas.microsoft.com/office/powerpoint/2010/main" val="17879474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20DBF8-2CCF-44E5-88E7-F3997B1966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4">
            <a:extLst>
              <a:ext uri="{FF2B5EF4-FFF2-40B4-BE49-F238E27FC236}">
                <a16:creationId xmlns:a16="http://schemas.microsoft.com/office/drawing/2014/main" id="{50C36BF0-F892-4104-8724-80735A32C4DB}"/>
              </a:ext>
            </a:extLst>
          </p:cNvPr>
          <p:cNvSpPr>
            <a:spLocks noChangeArrowheads="1"/>
          </p:cNvSpPr>
          <p:nvPr/>
        </p:nvSpPr>
        <p:spPr bwMode="auto">
          <a:xfrm>
            <a:off x="3895927" y="401228"/>
            <a:ext cx="48228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vi-VN" sz="2400" b="1" dirty="0">
                <a:solidFill>
                  <a:srgbClr val="002060"/>
                </a:solidFill>
                <a:latin typeface="Times New Roman" panose="02020603050405020304" pitchFamily="18" charset="0"/>
                <a:cs typeface="Times New Roman" panose="02020603050405020304" pitchFamily="18" charset="0"/>
              </a:rPr>
              <a:t>MỤC ĐÍCH – YÊU CẦU</a:t>
            </a:r>
          </a:p>
        </p:txBody>
      </p:sp>
      <p:sp>
        <p:nvSpPr>
          <p:cNvPr id="4" name="Rectangle 4">
            <a:extLst>
              <a:ext uri="{FF2B5EF4-FFF2-40B4-BE49-F238E27FC236}">
                <a16:creationId xmlns:a16="http://schemas.microsoft.com/office/drawing/2014/main" id="{03AA9C03-6C32-46B4-BE05-50E012666F7B}"/>
              </a:ext>
            </a:extLst>
          </p:cNvPr>
          <p:cNvSpPr>
            <a:spLocks noChangeArrowheads="1"/>
          </p:cNvSpPr>
          <p:nvPr/>
        </p:nvSpPr>
        <p:spPr bwMode="auto">
          <a:xfrm>
            <a:off x="562792" y="1264418"/>
            <a:ext cx="48228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vi-VN" sz="2400" b="1" dirty="0">
                <a:solidFill>
                  <a:srgbClr val="002060"/>
                </a:solidFill>
                <a:latin typeface="Times New Roman" panose="02020603050405020304" pitchFamily="18" charset="0"/>
                <a:cs typeface="Times New Roman" panose="02020603050405020304" pitchFamily="18" charset="0"/>
              </a:rPr>
              <a:t>1. </a:t>
            </a:r>
            <a:r>
              <a:rPr lang="en-US" altLang="vi-VN" sz="2400" b="1" dirty="0" err="1">
                <a:solidFill>
                  <a:srgbClr val="002060"/>
                </a:solidFill>
                <a:latin typeface="Times New Roman" panose="02020603050405020304" pitchFamily="18" charset="0"/>
                <a:cs typeface="Times New Roman" panose="02020603050405020304" pitchFamily="18" charset="0"/>
              </a:rPr>
              <a:t>Kiến</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thức</a:t>
            </a:r>
            <a:r>
              <a:rPr lang="en-US" altLang="vi-VN" sz="2400" b="1" dirty="0">
                <a:solidFill>
                  <a:srgbClr val="002060"/>
                </a:solidFill>
                <a:latin typeface="Times New Roman" panose="02020603050405020304" pitchFamily="18" charset="0"/>
                <a:cs typeface="Times New Roman" panose="02020603050405020304" pitchFamily="18" charset="0"/>
              </a:rPr>
              <a:t>:</a:t>
            </a:r>
          </a:p>
        </p:txBody>
      </p:sp>
      <p:sp>
        <p:nvSpPr>
          <p:cNvPr id="5" name="Rectangle 4">
            <a:extLst>
              <a:ext uri="{FF2B5EF4-FFF2-40B4-BE49-F238E27FC236}">
                <a16:creationId xmlns:a16="http://schemas.microsoft.com/office/drawing/2014/main" id="{33AE6462-BEA4-4C41-BD91-557495013E1B}"/>
              </a:ext>
            </a:extLst>
          </p:cNvPr>
          <p:cNvSpPr>
            <a:spLocks noChangeArrowheads="1"/>
          </p:cNvSpPr>
          <p:nvPr/>
        </p:nvSpPr>
        <p:spPr bwMode="auto">
          <a:xfrm>
            <a:off x="1782973" y="1726380"/>
            <a:ext cx="90487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Trẻ</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biết</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tên</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truyện</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tên</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tác</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giả</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Trẻ</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hiểu</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nội</a:t>
            </a:r>
            <a:r>
              <a:rPr lang="en-US" altLang="vi-VN" sz="2400" b="1" dirty="0">
                <a:solidFill>
                  <a:srgbClr val="002060"/>
                </a:solidFill>
                <a:latin typeface="Times New Roman" panose="02020603050405020304" pitchFamily="18" charset="0"/>
                <a:cs typeface="Times New Roman" panose="02020603050405020304" pitchFamily="18" charset="0"/>
              </a:rPr>
              <a:t> dung </a:t>
            </a:r>
            <a:r>
              <a:rPr lang="en-US" altLang="vi-VN" sz="2400" b="1" dirty="0" err="1">
                <a:solidFill>
                  <a:srgbClr val="002060"/>
                </a:solidFill>
                <a:latin typeface="Times New Roman" panose="02020603050405020304" pitchFamily="18" charset="0"/>
                <a:cs typeface="Times New Roman" panose="02020603050405020304" pitchFamily="18" charset="0"/>
              </a:rPr>
              <a:t>câu</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truyện</a:t>
            </a:r>
            <a:r>
              <a:rPr lang="en-US" altLang="vi-VN" sz="2400" b="1" dirty="0">
                <a:solidFill>
                  <a:srgbClr val="002060"/>
                </a:solidFill>
                <a:latin typeface="Times New Roman" panose="02020603050405020304" pitchFamily="18" charset="0"/>
                <a:cs typeface="Times New Roman" panose="02020603050405020304" pitchFamily="18" charset="0"/>
              </a:rPr>
              <a:t> </a:t>
            </a:r>
          </a:p>
        </p:txBody>
      </p:sp>
      <p:sp>
        <p:nvSpPr>
          <p:cNvPr id="6" name="Rectangle 4">
            <a:extLst>
              <a:ext uri="{FF2B5EF4-FFF2-40B4-BE49-F238E27FC236}">
                <a16:creationId xmlns:a16="http://schemas.microsoft.com/office/drawing/2014/main" id="{51DB6BC4-AB5E-48BD-8619-5F26A7E10F65}"/>
              </a:ext>
            </a:extLst>
          </p:cNvPr>
          <p:cNvSpPr>
            <a:spLocks noChangeArrowheads="1"/>
          </p:cNvSpPr>
          <p:nvPr/>
        </p:nvSpPr>
        <p:spPr bwMode="auto">
          <a:xfrm>
            <a:off x="1310095" y="2194732"/>
            <a:ext cx="332821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vi-VN" sz="2400" b="1" dirty="0">
                <a:solidFill>
                  <a:srgbClr val="002060"/>
                </a:solidFill>
                <a:latin typeface="Times New Roman" panose="02020603050405020304" pitchFamily="18" charset="0"/>
                <a:cs typeface="Times New Roman" panose="02020603050405020304" pitchFamily="18" charset="0"/>
              </a:rPr>
              <a:t>2. </a:t>
            </a:r>
            <a:r>
              <a:rPr lang="en-US" altLang="vi-VN" sz="2400" b="1" dirty="0" err="1">
                <a:solidFill>
                  <a:srgbClr val="002060"/>
                </a:solidFill>
                <a:latin typeface="Times New Roman" panose="02020603050405020304" pitchFamily="18" charset="0"/>
                <a:cs typeface="Times New Roman" panose="02020603050405020304" pitchFamily="18" charset="0"/>
              </a:rPr>
              <a:t>Kỹ</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năng</a:t>
            </a:r>
            <a:r>
              <a:rPr lang="en-US" altLang="vi-VN" sz="2400" b="1" dirty="0">
                <a:solidFill>
                  <a:srgbClr val="002060"/>
                </a:solidFill>
                <a:latin typeface="Times New Roman" panose="02020603050405020304" pitchFamily="18" charset="0"/>
                <a:cs typeface="Times New Roman" panose="02020603050405020304" pitchFamily="18" charset="0"/>
              </a:rPr>
              <a:t>:</a:t>
            </a:r>
          </a:p>
        </p:txBody>
      </p:sp>
      <p:sp>
        <p:nvSpPr>
          <p:cNvPr id="7" name="Rectangle 6">
            <a:extLst>
              <a:ext uri="{FF2B5EF4-FFF2-40B4-BE49-F238E27FC236}">
                <a16:creationId xmlns:a16="http://schemas.microsoft.com/office/drawing/2014/main" id="{4C450360-2101-4F6E-ACD4-BE3E0A33B312}"/>
              </a:ext>
            </a:extLst>
          </p:cNvPr>
          <p:cNvSpPr>
            <a:spLocks noChangeArrowheads="1"/>
          </p:cNvSpPr>
          <p:nvPr/>
        </p:nvSpPr>
        <p:spPr bwMode="auto">
          <a:xfrm>
            <a:off x="2269670" y="2650007"/>
            <a:ext cx="711030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342900" indent="-342900" eaLnBrk="1" hangingPunct="1">
              <a:spcBef>
                <a:spcPct val="0"/>
              </a:spcBef>
              <a:buFontTx/>
              <a:buChar char="-"/>
            </a:pPr>
            <a:r>
              <a:rPr lang="en-US" altLang="vi-VN" sz="2400" b="1" dirty="0" err="1">
                <a:solidFill>
                  <a:srgbClr val="002060"/>
                </a:solidFill>
                <a:latin typeface="Times New Roman" panose="02020603050405020304" pitchFamily="18" charset="0"/>
                <a:cs typeface="Times New Roman" panose="02020603050405020304" pitchFamily="18" charset="0"/>
              </a:rPr>
              <a:t>Phát</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triển</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tư</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duy</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có</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ghi</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nhớ</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chú</a:t>
            </a:r>
            <a:r>
              <a:rPr lang="en-US" altLang="vi-VN" sz="2400" b="1" dirty="0">
                <a:solidFill>
                  <a:srgbClr val="002060"/>
                </a:solidFill>
                <a:latin typeface="Times New Roman" panose="02020603050405020304" pitchFamily="18" charset="0"/>
                <a:cs typeface="Times New Roman" panose="02020603050405020304" pitchFamily="18" charset="0"/>
              </a:rPr>
              <a:t> ý </a:t>
            </a:r>
            <a:r>
              <a:rPr lang="en-US" altLang="vi-VN" sz="2400" b="1" dirty="0" err="1">
                <a:solidFill>
                  <a:srgbClr val="002060"/>
                </a:solidFill>
                <a:latin typeface="Times New Roman" panose="02020603050405020304" pitchFamily="18" charset="0"/>
                <a:cs typeface="Times New Roman" panose="02020603050405020304" pitchFamily="18" charset="0"/>
              </a:rPr>
              <a:t>có</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chủ</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định</a:t>
            </a:r>
            <a:r>
              <a:rPr lang="en-US" altLang="vi-VN" sz="2400" b="1" dirty="0">
                <a:solidFill>
                  <a:srgbClr val="002060"/>
                </a:solidFill>
                <a:latin typeface="Times New Roman" panose="02020603050405020304" pitchFamily="18" charset="0"/>
                <a:cs typeface="Times New Roman" panose="02020603050405020304" pitchFamily="18" charset="0"/>
              </a:rPr>
              <a:t>.</a:t>
            </a:r>
          </a:p>
          <a:p>
            <a:pPr marL="342900" indent="-342900" eaLnBrk="1" hangingPunct="1">
              <a:spcBef>
                <a:spcPct val="0"/>
              </a:spcBef>
              <a:buFontTx/>
              <a:buChar char="-"/>
            </a:pPr>
            <a:r>
              <a:rPr lang="en-US" altLang="vi-VN" sz="2400" b="1" dirty="0" err="1">
                <a:solidFill>
                  <a:srgbClr val="002060"/>
                </a:solidFill>
                <a:latin typeface="Times New Roman" panose="02020603050405020304" pitchFamily="18" charset="0"/>
                <a:cs typeface="Times New Roman" panose="02020603050405020304" pitchFamily="18" charset="0"/>
              </a:rPr>
              <a:t>Phát</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triển</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ngôn</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ngữ</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cho</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trẻ</a:t>
            </a:r>
            <a:endParaRPr lang="en-US" altLang="vi-VN" sz="2400" b="1" dirty="0">
              <a:solidFill>
                <a:srgbClr val="002060"/>
              </a:solidFill>
              <a:latin typeface="Times New Roman" panose="02020603050405020304" pitchFamily="18" charset="0"/>
              <a:cs typeface="Times New Roman" panose="02020603050405020304" pitchFamily="18" charset="0"/>
            </a:endParaRPr>
          </a:p>
        </p:txBody>
      </p:sp>
      <p:sp>
        <p:nvSpPr>
          <p:cNvPr id="8" name="Rectangle 4">
            <a:extLst>
              <a:ext uri="{FF2B5EF4-FFF2-40B4-BE49-F238E27FC236}">
                <a16:creationId xmlns:a16="http://schemas.microsoft.com/office/drawing/2014/main" id="{6BC9C3A8-2FA3-4C42-85DA-B1E34112C4FD}"/>
              </a:ext>
            </a:extLst>
          </p:cNvPr>
          <p:cNvSpPr>
            <a:spLocks noChangeArrowheads="1"/>
          </p:cNvSpPr>
          <p:nvPr/>
        </p:nvSpPr>
        <p:spPr bwMode="auto">
          <a:xfrm>
            <a:off x="1332655" y="3441204"/>
            <a:ext cx="3283096"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vi-VN" sz="2400" b="1" dirty="0">
                <a:solidFill>
                  <a:srgbClr val="002060"/>
                </a:solidFill>
                <a:latin typeface="Times New Roman" panose="02020603050405020304" pitchFamily="18" charset="0"/>
                <a:cs typeface="Times New Roman" panose="02020603050405020304" pitchFamily="18" charset="0"/>
              </a:rPr>
              <a:t>3. </a:t>
            </a:r>
            <a:r>
              <a:rPr lang="en-US" altLang="vi-VN" sz="2400" b="1" dirty="0" err="1">
                <a:solidFill>
                  <a:srgbClr val="002060"/>
                </a:solidFill>
                <a:latin typeface="Times New Roman" panose="02020603050405020304" pitchFamily="18" charset="0"/>
                <a:cs typeface="Times New Roman" panose="02020603050405020304" pitchFamily="18" charset="0"/>
              </a:rPr>
              <a:t>Thái</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độ</a:t>
            </a:r>
            <a:r>
              <a:rPr lang="en-US" altLang="vi-VN" sz="2400" b="1" dirty="0">
                <a:solidFill>
                  <a:srgbClr val="002060"/>
                </a:solidFill>
                <a:latin typeface="Times New Roman" panose="02020603050405020304" pitchFamily="18" charset="0"/>
                <a:cs typeface="Times New Roman" panose="02020603050405020304" pitchFamily="18" charset="0"/>
              </a:rPr>
              <a:t>:</a:t>
            </a:r>
          </a:p>
        </p:txBody>
      </p:sp>
      <p:sp>
        <p:nvSpPr>
          <p:cNvPr id="9" name="Rectangle 8">
            <a:extLst>
              <a:ext uri="{FF2B5EF4-FFF2-40B4-BE49-F238E27FC236}">
                <a16:creationId xmlns:a16="http://schemas.microsoft.com/office/drawing/2014/main" id="{3E2E85C2-A8F3-40D4-8243-4A379E94180C}"/>
              </a:ext>
            </a:extLst>
          </p:cNvPr>
          <p:cNvSpPr>
            <a:spLocks noChangeArrowheads="1"/>
          </p:cNvSpPr>
          <p:nvPr/>
        </p:nvSpPr>
        <p:spPr bwMode="auto">
          <a:xfrm>
            <a:off x="1950122" y="3920824"/>
            <a:ext cx="589085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Giáo</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dục</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trẻ</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biết</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yêu</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quý</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nghề</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xây</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dựng</a:t>
            </a:r>
            <a:endParaRPr lang="en-US" altLang="vi-VN" sz="2400" b="1" dirty="0">
              <a:solidFill>
                <a:srgbClr val="002060"/>
              </a:solidFill>
              <a:latin typeface="Times New Roman" panose="02020603050405020304" pitchFamily="18" charset="0"/>
              <a:cs typeface="Times New Roman" panose="02020603050405020304" pitchFamily="18" charset="0"/>
            </a:endParaRPr>
          </a:p>
        </p:txBody>
      </p:sp>
      <p:sp>
        <p:nvSpPr>
          <p:cNvPr id="10" name="Rectangle 4">
            <a:extLst>
              <a:ext uri="{FF2B5EF4-FFF2-40B4-BE49-F238E27FC236}">
                <a16:creationId xmlns:a16="http://schemas.microsoft.com/office/drawing/2014/main" id="{BCA3921A-3A51-4D69-935D-CEDE8BB96BDD}"/>
              </a:ext>
            </a:extLst>
          </p:cNvPr>
          <p:cNvSpPr>
            <a:spLocks noChangeArrowheads="1"/>
          </p:cNvSpPr>
          <p:nvPr/>
        </p:nvSpPr>
        <p:spPr bwMode="auto">
          <a:xfrm>
            <a:off x="4185487" y="4736893"/>
            <a:ext cx="48228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vi-VN" sz="2400" b="1" dirty="0">
                <a:solidFill>
                  <a:srgbClr val="002060"/>
                </a:solidFill>
                <a:latin typeface="Times New Roman" panose="02020603050405020304" pitchFamily="18" charset="0"/>
                <a:cs typeface="Times New Roman" panose="02020603050405020304" pitchFamily="18" charset="0"/>
              </a:rPr>
              <a:t>CHUẨN BỊ</a:t>
            </a:r>
          </a:p>
        </p:txBody>
      </p:sp>
      <p:sp>
        <p:nvSpPr>
          <p:cNvPr id="11" name="Rectangle 4">
            <a:extLst>
              <a:ext uri="{FF2B5EF4-FFF2-40B4-BE49-F238E27FC236}">
                <a16:creationId xmlns:a16="http://schemas.microsoft.com/office/drawing/2014/main" id="{004CBCFB-FFCC-4EA7-BDA6-E37B01C7A7D0}"/>
              </a:ext>
            </a:extLst>
          </p:cNvPr>
          <p:cNvSpPr>
            <a:spLocks noChangeArrowheads="1"/>
          </p:cNvSpPr>
          <p:nvPr/>
        </p:nvSpPr>
        <p:spPr bwMode="auto">
          <a:xfrm>
            <a:off x="3493736" y="5321981"/>
            <a:ext cx="711030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342900" indent="-342900" eaLnBrk="1" hangingPunct="1">
              <a:spcBef>
                <a:spcPct val="0"/>
              </a:spcBef>
              <a:buFontTx/>
              <a:buChar char="-"/>
            </a:pPr>
            <a:r>
              <a:rPr lang="en-US" altLang="vi-VN" sz="2400" b="1" dirty="0" err="1">
                <a:solidFill>
                  <a:srgbClr val="002060"/>
                </a:solidFill>
                <a:latin typeface="Times New Roman" panose="02020603050405020304" pitchFamily="18" charset="0"/>
                <a:cs typeface="Times New Roman" panose="02020603050405020304" pitchFamily="18" charset="0"/>
              </a:rPr>
              <a:t>Bài</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giảng</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điện</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tử</a:t>
            </a:r>
            <a:endParaRPr lang="en-US" altLang="vi-VN" sz="2400" b="1" dirty="0">
              <a:solidFill>
                <a:srgbClr val="002060"/>
              </a:solidFill>
              <a:latin typeface="Times New Roman" panose="02020603050405020304" pitchFamily="18" charset="0"/>
              <a:cs typeface="Times New Roman" panose="02020603050405020304" pitchFamily="18" charset="0"/>
            </a:endParaRPr>
          </a:p>
          <a:p>
            <a:pPr marL="342900" indent="-342900" eaLnBrk="1" hangingPunct="1">
              <a:spcBef>
                <a:spcPct val="0"/>
              </a:spcBef>
              <a:buFontTx/>
              <a:buChar char="-"/>
            </a:pPr>
            <a:r>
              <a:rPr lang="en-US" altLang="vi-VN" sz="2400" b="1" dirty="0" err="1">
                <a:solidFill>
                  <a:srgbClr val="002060"/>
                </a:solidFill>
                <a:latin typeface="Times New Roman" panose="02020603050405020304" pitchFamily="18" charset="0"/>
                <a:cs typeface="Times New Roman" panose="02020603050405020304" pitchFamily="18" charset="0"/>
              </a:rPr>
              <a:t>Nhạc</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bài</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hát</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Cháu</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yêu</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cô</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chú</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công</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nhân</a:t>
            </a:r>
            <a:endParaRPr lang="en-US" altLang="vi-VN" sz="24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45973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3000"/>
                                  </p:stCondLst>
                                  <p:iterate type="lt">
                                    <p:tmPct val="10000"/>
                                  </p:iterate>
                                  <p:childTnLst>
                                    <p:animMotion origin="layout" path="M 0.0 0.0 L 0.0 -0.07213" pathEditMode="relative" ptsTypes="">
                                      <p:cBhvr>
                                        <p:cTn id="6" dur="500" accel="50000" decel="50000" autoRev="1" fill="hold">
                                          <p:stCondLst>
                                            <p:cond delay="0"/>
                                          </p:stCondLst>
                                        </p:cTn>
                                        <p:tgtEl>
                                          <p:spTgt spid="3"/>
                                        </p:tgtEl>
                                        <p:attrNameLst>
                                          <p:attrName>ppt_x</p:attrName>
                                          <p:attrName>ppt_y</p:attrName>
                                        </p:attrNameLst>
                                      </p:cBhvr>
                                    </p:animMotion>
                                    <p:animRot by="1500000">
                                      <p:cBhvr>
                                        <p:cTn id="7" dur="250" fill="hold">
                                          <p:stCondLst>
                                            <p:cond delay="0"/>
                                          </p:stCondLst>
                                        </p:cTn>
                                        <p:tgtEl>
                                          <p:spTgt spid="3"/>
                                        </p:tgtEl>
                                        <p:attrNameLst>
                                          <p:attrName>r</p:attrName>
                                        </p:attrNameLst>
                                      </p:cBhvr>
                                    </p:animRot>
                                    <p:animRot by="-1500000">
                                      <p:cBhvr>
                                        <p:cTn id="8" dur="250" fill="hold">
                                          <p:stCondLst>
                                            <p:cond delay="250"/>
                                          </p:stCondLst>
                                        </p:cTn>
                                        <p:tgtEl>
                                          <p:spTgt spid="3"/>
                                        </p:tgtEl>
                                        <p:attrNameLst>
                                          <p:attrName>r</p:attrName>
                                        </p:attrNameLst>
                                      </p:cBhvr>
                                    </p:animRot>
                                    <p:animRot by="-1500000">
                                      <p:cBhvr>
                                        <p:cTn id="9" dur="250" fill="hold">
                                          <p:stCondLst>
                                            <p:cond delay="500"/>
                                          </p:stCondLst>
                                        </p:cTn>
                                        <p:tgtEl>
                                          <p:spTgt spid="3"/>
                                        </p:tgtEl>
                                        <p:attrNameLst>
                                          <p:attrName>r</p:attrName>
                                        </p:attrNameLst>
                                      </p:cBhvr>
                                    </p:animRot>
                                    <p:animRot by="1500000">
                                      <p:cBhvr>
                                        <p:cTn id="10" dur="250" fill="hold">
                                          <p:stCondLst>
                                            <p:cond delay="750"/>
                                          </p:stCondLst>
                                        </p:cTn>
                                        <p:tgtEl>
                                          <p:spTgt spid="3"/>
                                        </p:tgtEl>
                                        <p:attrNameLst>
                                          <p:attrName>r</p:attrName>
                                        </p:attrNameLst>
                                      </p:cBhvr>
                                    </p:animRot>
                                  </p:childTnLst>
                                </p:cTn>
                              </p:par>
                              <p:par>
                                <p:cTn id="11" presetID="34" presetClass="emph" presetSubtype="0" fill="hold" grpId="0" nodeType="withEffect">
                                  <p:stCondLst>
                                    <p:cond delay="3000"/>
                                  </p:stCondLst>
                                  <p:iterate type="lt">
                                    <p:tmPct val="10000"/>
                                  </p:iterate>
                                  <p:childTnLst>
                                    <p:animMotion origin="layout" path="M 0.0 0.0 L 0.0 -0.07213" pathEditMode="relative" ptsTypes="">
                                      <p:cBhvr>
                                        <p:cTn id="12" dur="500" accel="50000" decel="50000" autoRev="1" fill="hold">
                                          <p:stCondLst>
                                            <p:cond delay="0"/>
                                          </p:stCondLst>
                                        </p:cTn>
                                        <p:tgtEl>
                                          <p:spTgt spid="4"/>
                                        </p:tgtEl>
                                        <p:attrNameLst>
                                          <p:attrName>ppt_x</p:attrName>
                                          <p:attrName>ppt_y</p:attrName>
                                        </p:attrNameLst>
                                      </p:cBhvr>
                                    </p:animMotion>
                                    <p:animRot by="1500000">
                                      <p:cBhvr>
                                        <p:cTn id="13" dur="250" fill="hold">
                                          <p:stCondLst>
                                            <p:cond delay="0"/>
                                          </p:stCondLst>
                                        </p:cTn>
                                        <p:tgtEl>
                                          <p:spTgt spid="4"/>
                                        </p:tgtEl>
                                        <p:attrNameLst>
                                          <p:attrName>r</p:attrName>
                                        </p:attrNameLst>
                                      </p:cBhvr>
                                    </p:animRot>
                                    <p:animRot by="-1500000">
                                      <p:cBhvr>
                                        <p:cTn id="14" dur="250" fill="hold">
                                          <p:stCondLst>
                                            <p:cond delay="250"/>
                                          </p:stCondLst>
                                        </p:cTn>
                                        <p:tgtEl>
                                          <p:spTgt spid="4"/>
                                        </p:tgtEl>
                                        <p:attrNameLst>
                                          <p:attrName>r</p:attrName>
                                        </p:attrNameLst>
                                      </p:cBhvr>
                                    </p:animRot>
                                    <p:animRot by="-1500000">
                                      <p:cBhvr>
                                        <p:cTn id="15" dur="250" fill="hold">
                                          <p:stCondLst>
                                            <p:cond delay="500"/>
                                          </p:stCondLst>
                                        </p:cTn>
                                        <p:tgtEl>
                                          <p:spTgt spid="4"/>
                                        </p:tgtEl>
                                        <p:attrNameLst>
                                          <p:attrName>r</p:attrName>
                                        </p:attrNameLst>
                                      </p:cBhvr>
                                    </p:animRot>
                                    <p:animRot by="1500000">
                                      <p:cBhvr>
                                        <p:cTn id="16" dur="250" fill="hold">
                                          <p:stCondLst>
                                            <p:cond delay="750"/>
                                          </p:stCondLst>
                                        </p:cTn>
                                        <p:tgtEl>
                                          <p:spTgt spid="4"/>
                                        </p:tgtEl>
                                        <p:attrNameLst>
                                          <p:attrName>r</p:attrName>
                                        </p:attrNameLst>
                                      </p:cBhvr>
                                    </p:animRot>
                                  </p:childTnLst>
                                </p:cTn>
                              </p:par>
                              <p:par>
                                <p:cTn id="17" presetID="34" presetClass="emph" presetSubtype="0" fill="hold" grpId="0" nodeType="withEffect">
                                  <p:stCondLst>
                                    <p:cond delay="3000"/>
                                  </p:stCondLst>
                                  <p:iterate type="lt">
                                    <p:tmPct val="10000"/>
                                  </p:iterate>
                                  <p:childTnLst>
                                    <p:animMotion origin="layout" path="M 0.0 0.0 L 0.0 -0.07213" pathEditMode="relative" ptsTypes="">
                                      <p:cBhvr>
                                        <p:cTn id="18" dur="500" accel="50000" decel="50000" autoRev="1" fill="hold">
                                          <p:stCondLst>
                                            <p:cond delay="0"/>
                                          </p:stCondLst>
                                        </p:cTn>
                                        <p:tgtEl>
                                          <p:spTgt spid="5"/>
                                        </p:tgtEl>
                                        <p:attrNameLst>
                                          <p:attrName>ppt_x</p:attrName>
                                          <p:attrName>ppt_y</p:attrName>
                                        </p:attrNameLst>
                                      </p:cBhvr>
                                    </p:animMotion>
                                    <p:animRot by="1500000">
                                      <p:cBhvr>
                                        <p:cTn id="19" dur="250" fill="hold">
                                          <p:stCondLst>
                                            <p:cond delay="0"/>
                                          </p:stCondLst>
                                        </p:cTn>
                                        <p:tgtEl>
                                          <p:spTgt spid="5"/>
                                        </p:tgtEl>
                                        <p:attrNameLst>
                                          <p:attrName>r</p:attrName>
                                        </p:attrNameLst>
                                      </p:cBhvr>
                                    </p:animRot>
                                    <p:animRot by="-1500000">
                                      <p:cBhvr>
                                        <p:cTn id="20" dur="250" fill="hold">
                                          <p:stCondLst>
                                            <p:cond delay="250"/>
                                          </p:stCondLst>
                                        </p:cTn>
                                        <p:tgtEl>
                                          <p:spTgt spid="5"/>
                                        </p:tgtEl>
                                        <p:attrNameLst>
                                          <p:attrName>r</p:attrName>
                                        </p:attrNameLst>
                                      </p:cBhvr>
                                    </p:animRot>
                                    <p:animRot by="-1500000">
                                      <p:cBhvr>
                                        <p:cTn id="21" dur="250" fill="hold">
                                          <p:stCondLst>
                                            <p:cond delay="500"/>
                                          </p:stCondLst>
                                        </p:cTn>
                                        <p:tgtEl>
                                          <p:spTgt spid="5"/>
                                        </p:tgtEl>
                                        <p:attrNameLst>
                                          <p:attrName>r</p:attrName>
                                        </p:attrNameLst>
                                      </p:cBhvr>
                                    </p:animRot>
                                    <p:animRot by="1500000">
                                      <p:cBhvr>
                                        <p:cTn id="22" dur="250" fill="hold">
                                          <p:stCondLst>
                                            <p:cond delay="750"/>
                                          </p:stCondLst>
                                        </p:cTn>
                                        <p:tgtEl>
                                          <p:spTgt spid="5"/>
                                        </p:tgtEl>
                                        <p:attrNameLst>
                                          <p:attrName>r</p:attrName>
                                        </p:attrNameLst>
                                      </p:cBhvr>
                                    </p:animRot>
                                  </p:childTnLst>
                                </p:cTn>
                              </p:par>
                              <p:par>
                                <p:cTn id="23" presetID="34" presetClass="emph" presetSubtype="0" fill="hold" grpId="0" nodeType="withEffect">
                                  <p:stCondLst>
                                    <p:cond delay="3000"/>
                                  </p:stCondLst>
                                  <p:iterate type="lt">
                                    <p:tmPct val="10000"/>
                                  </p:iterate>
                                  <p:childTnLst>
                                    <p:animMotion origin="layout" path="M 0.0 0.0 L 0.0 -0.07213" pathEditMode="relative" ptsTypes="">
                                      <p:cBhvr>
                                        <p:cTn id="24" dur="500" accel="50000" decel="50000" autoRev="1" fill="hold">
                                          <p:stCondLst>
                                            <p:cond delay="0"/>
                                          </p:stCondLst>
                                        </p:cTn>
                                        <p:tgtEl>
                                          <p:spTgt spid="6"/>
                                        </p:tgtEl>
                                        <p:attrNameLst>
                                          <p:attrName>ppt_x</p:attrName>
                                          <p:attrName>ppt_y</p:attrName>
                                        </p:attrNameLst>
                                      </p:cBhvr>
                                    </p:animMotion>
                                    <p:animRot by="1500000">
                                      <p:cBhvr>
                                        <p:cTn id="25" dur="250" fill="hold">
                                          <p:stCondLst>
                                            <p:cond delay="0"/>
                                          </p:stCondLst>
                                        </p:cTn>
                                        <p:tgtEl>
                                          <p:spTgt spid="6"/>
                                        </p:tgtEl>
                                        <p:attrNameLst>
                                          <p:attrName>r</p:attrName>
                                        </p:attrNameLst>
                                      </p:cBhvr>
                                    </p:animRot>
                                    <p:animRot by="-1500000">
                                      <p:cBhvr>
                                        <p:cTn id="26" dur="250" fill="hold">
                                          <p:stCondLst>
                                            <p:cond delay="250"/>
                                          </p:stCondLst>
                                        </p:cTn>
                                        <p:tgtEl>
                                          <p:spTgt spid="6"/>
                                        </p:tgtEl>
                                        <p:attrNameLst>
                                          <p:attrName>r</p:attrName>
                                        </p:attrNameLst>
                                      </p:cBhvr>
                                    </p:animRot>
                                    <p:animRot by="-1500000">
                                      <p:cBhvr>
                                        <p:cTn id="27" dur="250" fill="hold">
                                          <p:stCondLst>
                                            <p:cond delay="500"/>
                                          </p:stCondLst>
                                        </p:cTn>
                                        <p:tgtEl>
                                          <p:spTgt spid="6"/>
                                        </p:tgtEl>
                                        <p:attrNameLst>
                                          <p:attrName>r</p:attrName>
                                        </p:attrNameLst>
                                      </p:cBhvr>
                                    </p:animRot>
                                    <p:animRot by="1500000">
                                      <p:cBhvr>
                                        <p:cTn id="28" dur="250" fill="hold">
                                          <p:stCondLst>
                                            <p:cond delay="750"/>
                                          </p:stCondLst>
                                        </p:cTn>
                                        <p:tgtEl>
                                          <p:spTgt spid="6"/>
                                        </p:tgtEl>
                                        <p:attrNameLst>
                                          <p:attrName>r</p:attrName>
                                        </p:attrNameLst>
                                      </p:cBhvr>
                                    </p:animRot>
                                  </p:childTnLst>
                                </p:cTn>
                              </p:par>
                              <p:par>
                                <p:cTn id="29" presetID="34" presetClass="emph" presetSubtype="0" fill="hold" grpId="0" nodeType="withEffect">
                                  <p:stCondLst>
                                    <p:cond delay="3000"/>
                                  </p:stCondLst>
                                  <p:iterate type="lt">
                                    <p:tmPct val="10000"/>
                                  </p:iterate>
                                  <p:childTnLst>
                                    <p:animMotion origin="layout" path="M 0.0 0.0 L 0.0 -0.07213" pathEditMode="relative" ptsTypes="">
                                      <p:cBhvr>
                                        <p:cTn id="30" dur="500" accel="50000" decel="50000" autoRev="1" fill="hold">
                                          <p:stCondLst>
                                            <p:cond delay="0"/>
                                          </p:stCondLst>
                                        </p:cTn>
                                        <p:tgtEl>
                                          <p:spTgt spid="7"/>
                                        </p:tgtEl>
                                        <p:attrNameLst>
                                          <p:attrName>ppt_x</p:attrName>
                                          <p:attrName>ppt_y</p:attrName>
                                        </p:attrNameLst>
                                      </p:cBhvr>
                                    </p:animMotion>
                                    <p:animRot by="1500000">
                                      <p:cBhvr>
                                        <p:cTn id="31" dur="250" fill="hold">
                                          <p:stCondLst>
                                            <p:cond delay="0"/>
                                          </p:stCondLst>
                                        </p:cTn>
                                        <p:tgtEl>
                                          <p:spTgt spid="7"/>
                                        </p:tgtEl>
                                        <p:attrNameLst>
                                          <p:attrName>r</p:attrName>
                                        </p:attrNameLst>
                                      </p:cBhvr>
                                    </p:animRot>
                                    <p:animRot by="-1500000">
                                      <p:cBhvr>
                                        <p:cTn id="32" dur="250" fill="hold">
                                          <p:stCondLst>
                                            <p:cond delay="250"/>
                                          </p:stCondLst>
                                        </p:cTn>
                                        <p:tgtEl>
                                          <p:spTgt spid="7"/>
                                        </p:tgtEl>
                                        <p:attrNameLst>
                                          <p:attrName>r</p:attrName>
                                        </p:attrNameLst>
                                      </p:cBhvr>
                                    </p:animRot>
                                    <p:animRot by="-1500000">
                                      <p:cBhvr>
                                        <p:cTn id="33" dur="250" fill="hold">
                                          <p:stCondLst>
                                            <p:cond delay="500"/>
                                          </p:stCondLst>
                                        </p:cTn>
                                        <p:tgtEl>
                                          <p:spTgt spid="7"/>
                                        </p:tgtEl>
                                        <p:attrNameLst>
                                          <p:attrName>r</p:attrName>
                                        </p:attrNameLst>
                                      </p:cBhvr>
                                    </p:animRot>
                                    <p:animRot by="1500000">
                                      <p:cBhvr>
                                        <p:cTn id="34" dur="250" fill="hold">
                                          <p:stCondLst>
                                            <p:cond delay="750"/>
                                          </p:stCondLst>
                                        </p:cTn>
                                        <p:tgtEl>
                                          <p:spTgt spid="7"/>
                                        </p:tgtEl>
                                        <p:attrNameLst>
                                          <p:attrName>r</p:attrName>
                                        </p:attrNameLst>
                                      </p:cBhvr>
                                    </p:animRot>
                                  </p:childTnLst>
                                </p:cTn>
                              </p:par>
                              <p:par>
                                <p:cTn id="35" presetID="34" presetClass="emph" presetSubtype="0" fill="hold" grpId="0" nodeType="withEffect">
                                  <p:stCondLst>
                                    <p:cond delay="3000"/>
                                  </p:stCondLst>
                                  <p:iterate type="lt">
                                    <p:tmPct val="10000"/>
                                  </p:iterate>
                                  <p:childTnLst>
                                    <p:animMotion origin="layout" path="M 0.0 0.0 L 0.0 -0.07213" pathEditMode="relative" ptsTypes="">
                                      <p:cBhvr>
                                        <p:cTn id="36" dur="500" accel="50000" decel="50000" autoRev="1" fill="hold">
                                          <p:stCondLst>
                                            <p:cond delay="0"/>
                                          </p:stCondLst>
                                        </p:cTn>
                                        <p:tgtEl>
                                          <p:spTgt spid="8"/>
                                        </p:tgtEl>
                                        <p:attrNameLst>
                                          <p:attrName>ppt_x</p:attrName>
                                          <p:attrName>ppt_y</p:attrName>
                                        </p:attrNameLst>
                                      </p:cBhvr>
                                    </p:animMotion>
                                    <p:animRot by="1500000">
                                      <p:cBhvr>
                                        <p:cTn id="37" dur="250" fill="hold">
                                          <p:stCondLst>
                                            <p:cond delay="0"/>
                                          </p:stCondLst>
                                        </p:cTn>
                                        <p:tgtEl>
                                          <p:spTgt spid="8"/>
                                        </p:tgtEl>
                                        <p:attrNameLst>
                                          <p:attrName>r</p:attrName>
                                        </p:attrNameLst>
                                      </p:cBhvr>
                                    </p:animRot>
                                    <p:animRot by="-1500000">
                                      <p:cBhvr>
                                        <p:cTn id="38" dur="250" fill="hold">
                                          <p:stCondLst>
                                            <p:cond delay="250"/>
                                          </p:stCondLst>
                                        </p:cTn>
                                        <p:tgtEl>
                                          <p:spTgt spid="8"/>
                                        </p:tgtEl>
                                        <p:attrNameLst>
                                          <p:attrName>r</p:attrName>
                                        </p:attrNameLst>
                                      </p:cBhvr>
                                    </p:animRot>
                                    <p:animRot by="-1500000">
                                      <p:cBhvr>
                                        <p:cTn id="39" dur="250" fill="hold">
                                          <p:stCondLst>
                                            <p:cond delay="500"/>
                                          </p:stCondLst>
                                        </p:cTn>
                                        <p:tgtEl>
                                          <p:spTgt spid="8"/>
                                        </p:tgtEl>
                                        <p:attrNameLst>
                                          <p:attrName>r</p:attrName>
                                        </p:attrNameLst>
                                      </p:cBhvr>
                                    </p:animRot>
                                    <p:animRot by="1500000">
                                      <p:cBhvr>
                                        <p:cTn id="40" dur="250" fill="hold">
                                          <p:stCondLst>
                                            <p:cond delay="750"/>
                                          </p:stCondLst>
                                        </p:cTn>
                                        <p:tgtEl>
                                          <p:spTgt spid="8"/>
                                        </p:tgtEl>
                                        <p:attrNameLst>
                                          <p:attrName>r</p:attrName>
                                        </p:attrNameLst>
                                      </p:cBhvr>
                                    </p:animRot>
                                  </p:childTnLst>
                                </p:cTn>
                              </p:par>
                              <p:par>
                                <p:cTn id="41" presetID="34" presetClass="emph" presetSubtype="0" fill="hold" grpId="0" nodeType="withEffect">
                                  <p:stCondLst>
                                    <p:cond delay="3000"/>
                                  </p:stCondLst>
                                  <p:iterate type="lt">
                                    <p:tmPct val="10000"/>
                                  </p:iterate>
                                  <p:childTnLst>
                                    <p:animMotion origin="layout" path="M 0.0 0.0 L 0.0 -0.07213" pathEditMode="relative" ptsTypes="">
                                      <p:cBhvr>
                                        <p:cTn id="42" dur="500" accel="50000" decel="50000" autoRev="1" fill="hold">
                                          <p:stCondLst>
                                            <p:cond delay="0"/>
                                          </p:stCondLst>
                                        </p:cTn>
                                        <p:tgtEl>
                                          <p:spTgt spid="9"/>
                                        </p:tgtEl>
                                        <p:attrNameLst>
                                          <p:attrName>ppt_x</p:attrName>
                                          <p:attrName>ppt_y</p:attrName>
                                        </p:attrNameLst>
                                      </p:cBhvr>
                                    </p:animMotion>
                                    <p:animRot by="1500000">
                                      <p:cBhvr>
                                        <p:cTn id="43" dur="250" fill="hold">
                                          <p:stCondLst>
                                            <p:cond delay="0"/>
                                          </p:stCondLst>
                                        </p:cTn>
                                        <p:tgtEl>
                                          <p:spTgt spid="9"/>
                                        </p:tgtEl>
                                        <p:attrNameLst>
                                          <p:attrName>r</p:attrName>
                                        </p:attrNameLst>
                                      </p:cBhvr>
                                    </p:animRot>
                                    <p:animRot by="-1500000">
                                      <p:cBhvr>
                                        <p:cTn id="44" dur="250" fill="hold">
                                          <p:stCondLst>
                                            <p:cond delay="250"/>
                                          </p:stCondLst>
                                        </p:cTn>
                                        <p:tgtEl>
                                          <p:spTgt spid="9"/>
                                        </p:tgtEl>
                                        <p:attrNameLst>
                                          <p:attrName>r</p:attrName>
                                        </p:attrNameLst>
                                      </p:cBhvr>
                                    </p:animRot>
                                    <p:animRot by="-1500000">
                                      <p:cBhvr>
                                        <p:cTn id="45" dur="250" fill="hold">
                                          <p:stCondLst>
                                            <p:cond delay="500"/>
                                          </p:stCondLst>
                                        </p:cTn>
                                        <p:tgtEl>
                                          <p:spTgt spid="9"/>
                                        </p:tgtEl>
                                        <p:attrNameLst>
                                          <p:attrName>r</p:attrName>
                                        </p:attrNameLst>
                                      </p:cBhvr>
                                    </p:animRot>
                                    <p:animRot by="1500000">
                                      <p:cBhvr>
                                        <p:cTn id="46" dur="250" fill="hold">
                                          <p:stCondLst>
                                            <p:cond delay="750"/>
                                          </p:stCondLst>
                                        </p:cTn>
                                        <p:tgtEl>
                                          <p:spTgt spid="9"/>
                                        </p:tgtEl>
                                        <p:attrNameLst>
                                          <p:attrName>r</p:attrName>
                                        </p:attrNameLst>
                                      </p:cBhvr>
                                    </p:animRot>
                                  </p:childTnLst>
                                </p:cTn>
                              </p:par>
                              <p:par>
                                <p:cTn id="47" presetID="34" presetClass="emph" presetSubtype="0" fill="hold" grpId="0" nodeType="withEffect">
                                  <p:stCondLst>
                                    <p:cond delay="3000"/>
                                  </p:stCondLst>
                                  <p:iterate type="lt">
                                    <p:tmPct val="10000"/>
                                  </p:iterate>
                                  <p:childTnLst>
                                    <p:animMotion origin="layout" path="M 0.0 0.0 L 0.0 -0.07213" pathEditMode="relative" ptsTypes="">
                                      <p:cBhvr>
                                        <p:cTn id="48" dur="500" accel="50000" decel="50000" autoRev="1" fill="hold">
                                          <p:stCondLst>
                                            <p:cond delay="0"/>
                                          </p:stCondLst>
                                        </p:cTn>
                                        <p:tgtEl>
                                          <p:spTgt spid="10"/>
                                        </p:tgtEl>
                                        <p:attrNameLst>
                                          <p:attrName>ppt_x</p:attrName>
                                          <p:attrName>ppt_y</p:attrName>
                                        </p:attrNameLst>
                                      </p:cBhvr>
                                    </p:animMotion>
                                    <p:animRot by="1500000">
                                      <p:cBhvr>
                                        <p:cTn id="49" dur="250" fill="hold">
                                          <p:stCondLst>
                                            <p:cond delay="0"/>
                                          </p:stCondLst>
                                        </p:cTn>
                                        <p:tgtEl>
                                          <p:spTgt spid="10"/>
                                        </p:tgtEl>
                                        <p:attrNameLst>
                                          <p:attrName>r</p:attrName>
                                        </p:attrNameLst>
                                      </p:cBhvr>
                                    </p:animRot>
                                    <p:animRot by="-1500000">
                                      <p:cBhvr>
                                        <p:cTn id="50" dur="250" fill="hold">
                                          <p:stCondLst>
                                            <p:cond delay="250"/>
                                          </p:stCondLst>
                                        </p:cTn>
                                        <p:tgtEl>
                                          <p:spTgt spid="10"/>
                                        </p:tgtEl>
                                        <p:attrNameLst>
                                          <p:attrName>r</p:attrName>
                                        </p:attrNameLst>
                                      </p:cBhvr>
                                    </p:animRot>
                                    <p:animRot by="-1500000">
                                      <p:cBhvr>
                                        <p:cTn id="51" dur="250" fill="hold">
                                          <p:stCondLst>
                                            <p:cond delay="500"/>
                                          </p:stCondLst>
                                        </p:cTn>
                                        <p:tgtEl>
                                          <p:spTgt spid="10"/>
                                        </p:tgtEl>
                                        <p:attrNameLst>
                                          <p:attrName>r</p:attrName>
                                        </p:attrNameLst>
                                      </p:cBhvr>
                                    </p:animRot>
                                    <p:animRot by="1500000">
                                      <p:cBhvr>
                                        <p:cTn id="52" dur="250" fill="hold">
                                          <p:stCondLst>
                                            <p:cond delay="750"/>
                                          </p:stCondLst>
                                        </p:cTn>
                                        <p:tgtEl>
                                          <p:spTgt spid="10"/>
                                        </p:tgtEl>
                                        <p:attrNameLst>
                                          <p:attrName>r</p:attrName>
                                        </p:attrNameLst>
                                      </p:cBhvr>
                                    </p:animRot>
                                  </p:childTnLst>
                                </p:cTn>
                              </p:par>
                              <p:par>
                                <p:cTn id="53" presetID="34" presetClass="emph" presetSubtype="0" fill="hold" grpId="0" nodeType="withEffect">
                                  <p:stCondLst>
                                    <p:cond delay="3000"/>
                                  </p:stCondLst>
                                  <p:iterate type="lt">
                                    <p:tmPct val="10000"/>
                                  </p:iterate>
                                  <p:childTnLst>
                                    <p:animMotion origin="layout" path="M 0.0 0.0 L 0.0 -0.07213" pathEditMode="relative" ptsTypes="">
                                      <p:cBhvr>
                                        <p:cTn id="54" dur="500" accel="50000" decel="50000" autoRev="1" fill="hold">
                                          <p:stCondLst>
                                            <p:cond delay="0"/>
                                          </p:stCondLst>
                                        </p:cTn>
                                        <p:tgtEl>
                                          <p:spTgt spid="11"/>
                                        </p:tgtEl>
                                        <p:attrNameLst>
                                          <p:attrName>ppt_x</p:attrName>
                                          <p:attrName>ppt_y</p:attrName>
                                        </p:attrNameLst>
                                      </p:cBhvr>
                                    </p:animMotion>
                                    <p:animRot by="1500000">
                                      <p:cBhvr>
                                        <p:cTn id="55" dur="250" fill="hold">
                                          <p:stCondLst>
                                            <p:cond delay="0"/>
                                          </p:stCondLst>
                                        </p:cTn>
                                        <p:tgtEl>
                                          <p:spTgt spid="11"/>
                                        </p:tgtEl>
                                        <p:attrNameLst>
                                          <p:attrName>r</p:attrName>
                                        </p:attrNameLst>
                                      </p:cBhvr>
                                    </p:animRot>
                                    <p:animRot by="-1500000">
                                      <p:cBhvr>
                                        <p:cTn id="56" dur="250" fill="hold">
                                          <p:stCondLst>
                                            <p:cond delay="250"/>
                                          </p:stCondLst>
                                        </p:cTn>
                                        <p:tgtEl>
                                          <p:spTgt spid="11"/>
                                        </p:tgtEl>
                                        <p:attrNameLst>
                                          <p:attrName>r</p:attrName>
                                        </p:attrNameLst>
                                      </p:cBhvr>
                                    </p:animRot>
                                    <p:animRot by="-1500000">
                                      <p:cBhvr>
                                        <p:cTn id="57" dur="250" fill="hold">
                                          <p:stCondLst>
                                            <p:cond delay="500"/>
                                          </p:stCondLst>
                                        </p:cTn>
                                        <p:tgtEl>
                                          <p:spTgt spid="11"/>
                                        </p:tgtEl>
                                        <p:attrNameLst>
                                          <p:attrName>r</p:attrName>
                                        </p:attrNameLst>
                                      </p:cBhvr>
                                    </p:animRot>
                                    <p:animRot by="1500000">
                                      <p:cBhvr>
                                        <p:cTn id="58" dur="250" fill="hold">
                                          <p:stCondLst>
                                            <p:cond delay="75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1999" cy="6966857"/>
          </a:xfrm>
        </p:spPr>
      </p:pic>
      <p:sp>
        <p:nvSpPr>
          <p:cNvPr id="5" name="TextBox 4">
            <a:extLst>
              <a:ext uri="{FF2B5EF4-FFF2-40B4-BE49-F238E27FC236}">
                <a16:creationId xmlns:a16="http://schemas.microsoft.com/office/drawing/2014/main" id="{F6754BEF-D2F0-41FD-B797-0FE3C245EB7A}"/>
              </a:ext>
            </a:extLst>
          </p:cNvPr>
          <p:cNvSpPr txBox="1"/>
          <p:nvPr/>
        </p:nvSpPr>
        <p:spPr>
          <a:xfrm>
            <a:off x="5880919" y="134035"/>
            <a:ext cx="6098458" cy="369332"/>
          </a:xfrm>
          <a:prstGeom prst="rect">
            <a:avLst/>
          </a:prstGeom>
          <a:noFill/>
        </p:spPr>
        <p:txBody>
          <a:bodyPr wrap="square">
            <a:spAutoFit/>
          </a:bodyPr>
          <a:lstStyle/>
          <a:p>
            <a:pPr algn="just"/>
            <a:r>
              <a:rPr lang="en-US" b="0" i="0" dirty="0">
                <a:effectLst/>
                <a:latin typeface="Arial" panose="020B0604020202020204" pitchFamily="34" charset="0"/>
              </a:rPr>
              <a:t>- </a:t>
            </a:r>
            <a:r>
              <a:rPr lang="en-US" b="0" i="0" dirty="0" err="1">
                <a:effectLst/>
                <a:latin typeface="Arial" panose="020B0604020202020204" pitchFamily="34" charset="0"/>
              </a:rPr>
              <a:t>Trong</a:t>
            </a:r>
            <a:r>
              <a:rPr lang="en-US" b="0" i="0" dirty="0">
                <a:effectLst/>
                <a:latin typeface="Arial" panose="020B0604020202020204" pitchFamily="34" charset="0"/>
              </a:rPr>
              <a:t> </a:t>
            </a:r>
            <a:r>
              <a:rPr lang="en-US" b="0" i="0" dirty="0" err="1">
                <a:effectLst/>
                <a:latin typeface="Arial" panose="020B0604020202020204" pitchFamily="34" charset="0"/>
              </a:rPr>
              <a:t>chuyện</a:t>
            </a:r>
            <a:r>
              <a:rPr lang="en-US" b="0" i="0" dirty="0">
                <a:effectLst/>
                <a:latin typeface="Arial" panose="020B0604020202020204" pitchFamily="34" charset="0"/>
              </a:rPr>
              <a:t> </a:t>
            </a:r>
            <a:r>
              <a:rPr lang="en-US" b="0" i="0" dirty="0" err="1">
                <a:effectLst/>
                <a:latin typeface="Arial" panose="020B0604020202020204" pitchFamily="34" charset="0"/>
              </a:rPr>
              <a:t>có</a:t>
            </a:r>
            <a:r>
              <a:rPr lang="en-US" b="0" i="0" dirty="0">
                <a:effectLst/>
                <a:latin typeface="Arial" panose="020B0604020202020204" pitchFamily="34" charset="0"/>
              </a:rPr>
              <a:t> </a:t>
            </a:r>
            <a:r>
              <a:rPr lang="en-US" b="0" i="0" dirty="0" err="1">
                <a:effectLst/>
                <a:latin typeface="Arial" panose="020B0604020202020204" pitchFamily="34" charset="0"/>
              </a:rPr>
              <a:t>những</a:t>
            </a:r>
            <a:r>
              <a:rPr lang="en-US" b="0" i="0" dirty="0">
                <a:effectLst/>
                <a:latin typeface="Arial" panose="020B0604020202020204" pitchFamily="34" charset="0"/>
              </a:rPr>
              <a:t> </a:t>
            </a:r>
            <a:r>
              <a:rPr lang="en-US" b="0" i="0" dirty="0" err="1">
                <a:effectLst/>
                <a:latin typeface="Arial" panose="020B0604020202020204" pitchFamily="34" charset="0"/>
              </a:rPr>
              <a:t>nhân</a:t>
            </a:r>
            <a:r>
              <a:rPr lang="en-US" b="0" i="0" dirty="0">
                <a:effectLst/>
                <a:latin typeface="Arial" panose="020B0604020202020204" pitchFamily="34" charset="0"/>
              </a:rPr>
              <a:t> </a:t>
            </a:r>
            <a:r>
              <a:rPr lang="en-US" b="0" i="0" dirty="0" err="1">
                <a:effectLst/>
                <a:latin typeface="Arial" panose="020B0604020202020204" pitchFamily="34" charset="0"/>
              </a:rPr>
              <a:t>vật</a:t>
            </a:r>
            <a:r>
              <a:rPr lang="en-US" b="0" i="0" dirty="0">
                <a:effectLst/>
                <a:latin typeface="Arial" panose="020B0604020202020204" pitchFamily="34" charset="0"/>
              </a:rPr>
              <a:t> </a:t>
            </a:r>
            <a:r>
              <a:rPr lang="en-US" b="0" i="0" dirty="0" err="1">
                <a:effectLst/>
                <a:latin typeface="Arial" panose="020B0604020202020204" pitchFamily="34" charset="0"/>
              </a:rPr>
              <a:t>nào</a:t>
            </a:r>
            <a:r>
              <a:rPr lang="en-US" b="0" i="0" dirty="0">
                <a:effectLst/>
                <a:latin typeface="Arial" panose="020B0604020202020204" pitchFamily="34" charset="0"/>
              </a:rPr>
              <a:t>?</a:t>
            </a:r>
          </a:p>
        </p:txBody>
      </p:sp>
    </p:spTree>
    <p:extLst>
      <p:ext uri="{BB962C8B-B14F-4D97-AF65-F5344CB8AC3E}">
        <p14:creationId xmlns:p14="http://schemas.microsoft.com/office/powerpoint/2010/main" val="10528085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234" y="0"/>
            <a:ext cx="12192000" cy="6995886"/>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969" y="163772"/>
            <a:ext cx="3635329" cy="4176215"/>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4453" y="1767609"/>
            <a:ext cx="4749421" cy="4189862"/>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38314" y="163772"/>
            <a:ext cx="3102591" cy="341194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418631">
            <a:off x="9197124" y="2114517"/>
            <a:ext cx="1099331" cy="1674692"/>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418631">
            <a:off x="8042134" y="1593420"/>
            <a:ext cx="1099331" cy="1674692"/>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418631">
            <a:off x="8297503" y="1997440"/>
            <a:ext cx="1099331" cy="1674692"/>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418631">
            <a:off x="8700776" y="1795430"/>
            <a:ext cx="1099331" cy="1674692"/>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418631">
            <a:off x="9483618" y="2394296"/>
            <a:ext cx="1099331" cy="1674692"/>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03515" y="1105467"/>
            <a:ext cx="2934270" cy="4380931"/>
          </a:xfrm>
          <a:prstGeom prst="rect">
            <a:avLst/>
          </a:prstGeom>
        </p:spPr>
      </p:pic>
      <p:sp>
        <p:nvSpPr>
          <p:cNvPr id="13" name="TextBox 12">
            <a:extLst>
              <a:ext uri="{FF2B5EF4-FFF2-40B4-BE49-F238E27FC236}">
                <a16:creationId xmlns:a16="http://schemas.microsoft.com/office/drawing/2014/main" id="{0E5B0682-7A25-42F6-90BE-CB13EADF2E41}"/>
              </a:ext>
            </a:extLst>
          </p:cNvPr>
          <p:cNvSpPr txBox="1"/>
          <p:nvPr/>
        </p:nvSpPr>
        <p:spPr>
          <a:xfrm>
            <a:off x="4333932" y="105631"/>
            <a:ext cx="6585154" cy="369332"/>
          </a:xfrm>
          <a:prstGeom prst="rect">
            <a:avLst/>
          </a:prstGeom>
          <a:noFill/>
        </p:spPr>
        <p:txBody>
          <a:bodyPr wrap="square">
            <a:spAutoFit/>
          </a:bodyPr>
          <a:lstStyle/>
          <a:p>
            <a:r>
              <a:rPr lang="en-US" b="0" i="0" dirty="0">
                <a:effectLst/>
                <a:latin typeface="Arial" panose="020B0604020202020204" pitchFamily="34" charset="0"/>
              </a:rPr>
              <a:t>- </a:t>
            </a:r>
            <a:r>
              <a:rPr lang="en-US" b="0" i="0" dirty="0" err="1">
                <a:effectLst/>
                <a:latin typeface="Arial" panose="020B0604020202020204" pitchFamily="34" charset="0"/>
              </a:rPr>
              <a:t>Chú</a:t>
            </a:r>
            <a:r>
              <a:rPr lang="en-US" b="0" i="0" dirty="0">
                <a:effectLst/>
                <a:latin typeface="Arial" panose="020B0604020202020204" pitchFamily="34" charset="0"/>
              </a:rPr>
              <a:t> </a:t>
            </a:r>
            <a:r>
              <a:rPr lang="en-US" b="0" i="0" dirty="0" err="1">
                <a:effectLst/>
                <a:latin typeface="Arial" panose="020B0604020202020204" pitchFamily="34" charset="0"/>
              </a:rPr>
              <a:t>lợn</a:t>
            </a:r>
            <a:r>
              <a:rPr lang="en-US" b="0" i="0" dirty="0">
                <a:effectLst/>
                <a:latin typeface="Arial" panose="020B0604020202020204" pitchFamily="34" charset="0"/>
              </a:rPr>
              <a:t> </a:t>
            </a:r>
            <a:r>
              <a:rPr lang="en-US" dirty="0" err="1">
                <a:latin typeface="Arial" panose="020B0604020202020204" pitchFamily="34" charset="0"/>
              </a:rPr>
              <a:t>út</a:t>
            </a:r>
            <a:r>
              <a:rPr lang="en-US" b="0" i="0" dirty="0">
                <a:effectLst/>
                <a:latin typeface="Arial" panose="020B0604020202020204" pitchFamily="34" charset="0"/>
              </a:rPr>
              <a:t> </a:t>
            </a:r>
            <a:r>
              <a:rPr lang="en-US" b="0" i="0" dirty="0" err="1">
                <a:effectLst/>
                <a:latin typeface="Arial" panose="020B0604020202020204" pitchFamily="34" charset="0"/>
              </a:rPr>
              <a:t>xây</a:t>
            </a:r>
            <a:r>
              <a:rPr lang="en-US" b="0" i="0" dirty="0">
                <a:effectLst/>
                <a:latin typeface="Arial" panose="020B0604020202020204" pitchFamily="34" charset="0"/>
              </a:rPr>
              <a:t> </a:t>
            </a:r>
            <a:r>
              <a:rPr lang="en-US" b="0" i="0" dirty="0" err="1">
                <a:effectLst/>
                <a:latin typeface="Arial" panose="020B0604020202020204" pitchFamily="34" charset="0"/>
              </a:rPr>
              <a:t>nhà</a:t>
            </a:r>
            <a:r>
              <a:rPr lang="en-US" b="0" i="0" dirty="0">
                <a:effectLst/>
                <a:latin typeface="Arial" panose="020B0604020202020204" pitchFamily="34" charset="0"/>
              </a:rPr>
              <a:t> </a:t>
            </a:r>
            <a:r>
              <a:rPr lang="en-US" b="0" i="0" dirty="0" err="1">
                <a:effectLst/>
                <a:latin typeface="Arial" panose="020B0604020202020204" pitchFamily="34" charset="0"/>
              </a:rPr>
              <a:t>bằng</a:t>
            </a:r>
            <a:r>
              <a:rPr lang="en-US" b="0" i="0" dirty="0">
                <a:effectLst/>
                <a:latin typeface="Arial" panose="020B0604020202020204" pitchFamily="34" charset="0"/>
              </a:rPr>
              <a:t> </a:t>
            </a:r>
            <a:r>
              <a:rPr lang="en-US" b="0" i="0" dirty="0" err="1">
                <a:effectLst/>
                <a:latin typeface="Arial" panose="020B0604020202020204" pitchFamily="34" charset="0"/>
              </a:rPr>
              <a:t>gì</a:t>
            </a:r>
            <a:r>
              <a:rPr lang="en-US" b="0" i="0" dirty="0">
                <a:effectLst/>
                <a:latin typeface="Arial" panose="020B0604020202020204" pitchFamily="34" charset="0"/>
              </a:rPr>
              <a:t>?</a:t>
            </a:r>
            <a:endParaRPr lang="en-US" dirty="0"/>
          </a:p>
        </p:txBody>
      </p:sp>
    </p:spTree>
    <p:extLst>
      <p:ext uri="{BB962C8B-B14F-4D97-AF65-F5344CB8AC3E}">
        <p14:creationId xmlns:p14="http://schemas.microsoft.com/office/powerpoint/2010/main" val="3143841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9" presetClass="path" presetSubtype="0" accel="50000" decel="50000" fill="hold" nodeType="clickEffect">
                                  <p:stCondLst>
                                    <p:cond delay="0"/>
                                  </p:stCondLst>
                                  <p:childTnLst>
                                    <p:animMotion origin="layout" path="M -0.04454 0.13078 C -0.04454 0.09583 -0.08516 0.06875 -0.13412 0.06875 C -0.18477 0.06875 -0.22513 0.09583 -0.22513 0.13078 C -0.22513 0.16574 -0.2655 0.19282 -0.31615 0.19282 C -0.36511 0.19282 -0.40534 0.16574 -0.40534 0.13078 " pathEditMode="relative" rAng="0" ptsTypes="AAAAA">
                                      <p:cBhvr>
                                        <p:cTn id="6" dur="2000" fill="hold"/>
                                        <p:tgtEl>
                                          <p:spTgt spid="16"/>
                                        </p:tgtEl>
                                        <p:attrNameLst>
                                          <p:attrName>ppt_x</p:attrName>
                                          <p:attrName>ppt_y</p:attrName>
                                        </p:attrNameLst>
                                      </p:cBhvr>
                                      <p:rCtr x="-1804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995886"/>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5827" y="0"/>
            <a:ext cx="4289946" cy="565785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36286" y="1883827"/>
            <a:ext cx="6497024" cy="5268035"/>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62914">
            <a:off x="338961" y="2828152"/>
            <a:ext cx="2114550" cy="481729"/>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62914">
            <a:off x="1188343" y="2854640"/>
            <a:ext cx="2114550" cy="481729"/>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62914">
            <a:off x="2162650" y="2801664"/>
            <a:ext cx="2114550" cy="481729"/>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62914">
            <a:off x="1024570" y="2419289"/>
            <a:ext cx="2114550" cy="481729"/>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62914">
            <a:off x="2142739" y="2408871"/>
            <a:ext cx="2114550" cy="481729"/>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62914">
            <a:off x="1824707" y="1996783"/>
            <a:ext cx="2114550" cy="481729"/>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999" y="1575840"/>
            <a:ext cx="2421908" cy="3791233"/>
          </a:xfrm>
          <a:prstGeom prst="rect">
            <a:avLst/>
          </a:prstGeom>
        </p:spPr>
      </p:pic>
      <p:sp>
        <p:nvSpPr>
          <p:cNvPr id="16" name="TextBox 15">
            <a:extLst>
              <a:ext uri="{FF2B5EF4-FFF2-40B4-BE49-F238E27FC236}">
                <a16:creationId xmlns:a16="http://schemas.microsoft.com/office/drawing/2014/main" id="{5451540B-AC87-4FE9-82A9-FF443BE02A0B}"/>
              </a:ext>
            </a:extLst>
          </p:cNvPr>
          <p:cNvSpPr txBox="1"/>
          <p:nvPr/>
        </p:nvSpPr>
        <p:spPr>
          <a:xfrm>
            <a:off x="3709219" y="176459"/>
            <a:ext cx="6179574" cy="369332"/>
          </a:xfrm>
          <a:prstGeom prst="rect">
            <a:avLst/>
          </a:prstGeom>
          <a:noFill/>
        </p:spPr>
        <p:txBody>
          <a:bodyPr wrap="square">
            <a:spAutoFit/>
          </a:bodyPr>
          <a:lstStyle/>
          <a:p>
            <a:r>
              <a:rPr lang="en-US" b="0" i="0" dirty="0">
                <a:effectLst/>
                <a:latin typeface="Arial" panose="020B0604020202020204" pitchFamily="34" charset="0"/>
              </a:rPr>
              <a:t>- </a:t>
            </a:r>
            <a:r>
              <a:rPr lang="en-US" b="0" i="0" dirty="0" err="1">
                <a:effectLst/>
                <a:latin typeface="Arial" panose="020B0604020202020204" pitchFamily="34" charset="0"/>
              </a:rPr>
              <a:t>Chú</a:t>
            </a:r>
            <a:r>
              <a:rPr lang="en-US" b="0" i="0" dirty="0">
                <a:effectLst/>
                <a:latin typeface="Arial" panose="020B0604020202020204" pitchFamily="34" charset="0"/>
              </a:rPr>
              <a:t> </a:t>
            </a:r>
            <a:r>
              <a:rPr lang="en-US" b="0" i="0" dirty="0" err="1">
                <a:effectLst/>
                <a:latin typeface="Arial" panose="020B0604020202020204" pitchFamily="34" charset="0"/>
              </a:rPr>
              <a:t>lợn</a:t>
            </a:r>
            <a:r>
              <a:rPr lang="en-US" b="0" i="0" dirty="0">
                <a:effectLst/>
                <a:latin typeface="Arial" panose="020B0604020202020204" pitchFamily="34" charset="0"/>
              </a:rPr>
              <a:t> </a:t>
            </a:r>
            <a:r>
              <a:rPr lang="en-US" dirty="0" err="1">
                <a:latin typeface="Arial" panose="020B0604020202020204" pitchFamily="34" charset="0"/>
              </a:rPr>
              <a:t>hai</a:t>
            </a:r>
            <a:r>
              <a:rPr lang="en-US" b="0" i="0" dirty="0">
                <a:effectLst/>
                <a:latin typeface="Arial" panose="020B0604020202020204" pitchFamily="34" charset="0"/>
              </a:rPr>
              <a:t> </a:t>
            </a:r>
            <a:r>
              <a:rPr lang="en-US" b="0" i="0" dirty="0" err="1">
                <a:effectLst/>
                <a:latin typeface="Arial" panose="020B0604020202020204" pitchFamily="34" charset="0"/>
              </a:rPr>
              <a:t>xây</a:t>
            </a:r>
            <a:r>
              <a:rPr lang="en-US" b="0" i="0" dirty="0">
                <a:effectLst/>
                <a:latin typeface="Arial" panose="020B0604020202020204" pitchFamily="34" charset="0"/>
              </a:rPr>
              <a:t> </a:t>
            </a:r>
            <a:r>
              <a:rPr lang="en-US" b="0" i="0" dirty="0" err="1">
                <a:effectLst/>
                <a:latin typeface="Arial" panose="020B0604020202020204" pitchFamily="34" charset="0"/>
              </a:rPr>
              <a:t>nhà</a:t>
            </a:r>
            <a:r>
              <a:rPr lang="en-US" b="0" i="0" dirty="0">
                <a:effectLst/>
                <a:latin typeface="Arial" panose="020B0604020202020204" pitchFamily="34" charset="0"/>
              </a:rPr>
              <a:t> </a:t>
            </a:r>
            <a:r>
              <a:rPr lang="en-US" b="0" i="0" dirty="0" err="1">
                <a:effectLst/>
                <a:latin typeface="Arial" panose="020B0604020202020204" pitchFamily="34" charset="0"/>
              </a:rPr>
              <a:t>bằng</a:t>
            </a:r>
            <a:r>
              <a:rPr lang="en-US" b="0" i="0" dirty="0">
                <a:effectLst/>
                <a:latin typeface="Arial" panose="020B0604020202020204" pitchFamily="34" charset="0"/>
              </a:rPr>
              <a:t> </a:t>
            </a:r>
            <a:r>
              <a:rPr lang="en-US" b="0" i="0" dirty="0" err="1">
                <a:effectLst/>
                <a:latin typeface="Arial" panose="020B0604020202020204" pitchFamily="34" charset="0"/>
              </a:rPr>
              <a:t>vật</a:t>
            </a:r>
            <a:r>
              <a:rPr lang="en-US" b="0" i="0" dirty="0">
                <a:effectLst/>
                <a:latin typeface="Arial" panose="020B0604020202020204" pitchFamily="34" charset="0"/>
              </a:rPr>
              <a:t> </a:t>
            </a:r>
            <a:r>
              <a:rPr lang="en-US" b="0" i="0" dirty="0" err="1">
                <a:effectLst/>
                <a:latin typeface="Arial" panose="020B0604020202020204" pitchFamily="34" charset="0"/>
              </a:rPr>
              <a:t>liệu</a:t>
            </a:r>
            <a:r>
              <a:rPr lang="en-US" b="0" i="0" dirty="0">
                <a:effectLst/>
                <a:latin typeface="Arial" panose="020B0604020202020204" pitchFamily="34" charset="0"/>
              </a:rPr>
              <a:t> </a:t>
            </a:r>
            <a:r>
              <a:rPr lang="en-US" b="0" i="0" dirty="0" err="1">
                <a:effectLst/>
                <a:latin typeface="Arial" panose="020B0604020202020204" pitchFamily="34" charset="0"/>
              </a:rPr>
              <a:t>gì</a:t>
            </a:r>
            <a:r>
              <a:rPr lang="en-US" b="0" i="0" dirty="0">
                <a:effectLst/>
                <a:latin typeface="Arial" panose="020B0604020202020204" pitchFamily="34" charset="0"/>
              </a:rPr>
              <a:t>?</a:t>
            </a:r>
            <a:endParaRPr lang="en-US" dirty="0"/>
          </a:p>
        </p:txBody>
      </p:sp>
    </p:spTree>
    <p:extLst>
      <p:ext uri="{BB962C8B-B14F-4D97-AF65-F5344CB8AC3E}">
        <p14:creationId xmlns:p14="http://schemas.microsoft.com/office/powerpoint/2010/main" val="4166498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nodeType="clickEffect">
                                  <p:stCondLst>
                                    <p:cond delay="0"/>
                                  </p:stCondLst>
                                  <p:childTnLst>
                                    <p:animMotion origin="layout" path="M -2.70833E-6 -1.48148E-6 L 0.08789 -0.02731 C 0.10651 -0.03403 0.13125 -0.0287 0.15534 -0.01366 C 0.18295 0.00324 0.20326 0.02523 0.2155 0.05023 L 0.27552 0.16852 " pathEditMode="relative" rAng="1140000" ptsTypes="AAAAA">
                                      <p:cBhvr>
                                        <p:cTn id="6" dur="2000" fill="hold"/>
                                        <p:tgtEl>
                                          <p:spTgt spid="15"/>
                                        </p:tgtEl>
                                        <p:attrNameLst>
                                          <p:attrName>ppt_x</p:attrName>
                                          <p:attrName>ppt_y</p:attrName>
                                        </p:attrNameLst>
                                      </p:cBhvr>
                                      <p:rCtr x="14727" y="354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494" y="2108208"/>
            <a:ext cx="5295330" cy="4718197"/>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21672" y="0"/>
            <a:ext cx="2638472" cy="5399163"/>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75627" y="2108208"/>
            <a:ext cx="3179928" cy="4474579"/>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69678" y="5907542"/>
            <a:ext cx="1678675" cy="1016758"/>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53610" y="5456197"/>
            <a:ext cx="1678675" cy="1016758"/>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21359" y="5964576"/>
            <a:ext cx="1678675" cy="1016758"/>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50736" y="5627026"/>
            <a:ext cx="1678675" cy="1016758"/>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83467" y="5151449"/>
            <a:ext cx="1678675" cy="1016758"/>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94383" y="5725411"/>
            <a:ext cx="1678675" cy="1016758"/>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71998" y="5246847"/>
            <a:ext cx="1678675" cy="1016758"/>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71665" y="4738947"/>
            <a:ext cx="1228982" cy="1719779"/>
          </a:xfrm>
          <a:prstGeom prst="rect">
            <a:avLst/>
          </a:prstGeom>
        </p:spPr>
      </p:pic>
      <p:sp>
        <p:nvSpPr>
          <p:cNvPr id="16" name="TextBox 15">
            <a:extLst>
              <a:ext uri="{FF2B5EF4-FFF2-40B4-BE49-F238E27FC236}">
                <a16:creationId xmlns:a16="http://schemas.microsoft.com/office/drawing/2014/main" id="{6624FE81-4BEC-41C3-B8E7-DCBFB3554AD4}"/>
              </a:ext>
            </a:extLst>
          </p:cNvPr>
          <p:cNvSpPr txBox="1"/>
          <p:nvPr/>
        </p:nvSpPr>
        <p:spPr>
          <a:xfrm>
            <a:off x="5328608" y="90547"/>
            <a:ext cx="6533534" cy="369332"/>
          </a:xfrm>
          <a:prstGeom prst="rect">
            <a:avLst/>
          </a:prstGeom>
          <a:noFill/>
        </p:spPr>
        <p:txBody>
          <a:bodyPr wrap="square">
            <a:spAutoFit/>
          </a:bodyPr>
          <a:lstStyle/>
          <a:p>
            <a:r>
              <a:rPr lang="en-US" b="0" i="0" dirty="0">
                <a:effectLst/>
                <a:latin typeface="Arial" panose="020B0604020202020204" pitchFamily="34" charset="0"/>
              </a:rPr>
              <a:t>- </a:t>
            </a:r>
            <a:r>
              <a:rPr lang="en-US" b="0" i="0" dirty="0" err="1">
                <a:effectLst/>
                <a:latin typeface="Arial" panose="020B0604020202020204" pitchFamily="34" charset="0"/>
              </a:rPr>
              <a:t>Thế</a:t>
            </a:r>
            <a:r>
              <a:rPr lang="en-US" b="0" i="0" dirty="0">
                <a:effectLst/>
                <a:latin typeface="Arial" panose="020B0604020202020204" pitchFamily="34" charset="0"/>
              </a:rPr>
              <a:t> </a:t>
            </a:r>
            <a:r>
              <a:rPr lang="en-US" b="0" i="0" dirty="0" err="1">
                <a:effectLst/>
                <a:latin typeface="Arial" panose="020B0604020202020204" pitchFamily="34" charset="0"/>
              </a:rPr>
              <a:t>còn</a:t>
            </a:r>
            <a:r>
              <a:rPr lang="en-US" b="0" i="0" dirty="0">
                <a:effectLst/>
                <a:latin typeface="Arial" panose="020B0604020202020204" pitchFamily="34" charset="0"/>
              </a:rPr>
              <a:t> </a:t>
            </a:r>
            <a:r>
              <a:rPr lang="en-US" b="0" i="0" dirty="0" err="1">
                <a:effectLst/>
                <a:latin typeface="Arial" panose="020B0604020202020204" pitchFamily="34" charset="0"/>
              </a:rPr>
              <a:t>chú</a:t>
            </a:r>
            <a:r>
              <a:rPr lang="en-US" b="0" i="0" dirty="0">
                <a:effectLst/>
                <a:latin typeface="Arial" panose="020B0604020202020204" pitchFamily="34" charset="0"/>
              </a:rPr>
              <a:t> </a:t>
            </a:r>
            <a:r>
              <a:rPr lang="en-US" b="0" i="0" dirty="0" err="1">
                <a:effectLst/>
                <a:latin typeface="Arial" panose="020B0604020202020204" pitchFamily="34" charset="0"/>
              </a:rPr>
              <a:t>lợn</a:t>
            </a:r>
            <a:r>
              <a:rPr lang="en-US" b="0" i="0" dirty="0">
                <a:effectLst/>
                <a:latin typeface="Arial" panose="020B0604020202020204" pitchFamily="34" charset="0"/>
              </a:rPr>
              <a:t> </a:t>
            </a:r>
            <a:r>
              <a:rPr lang="en-US" dirty="0" err="1">
                <a:latin typeface="Arial" panose="020B0604020202020204" pitchFamily="34" charset="0"/>
              </a:rPr>
              <a:t>cả</a:t>
            </a:r>
            <a:r>
              <a:rPr lang="en-US" b="0" i="0" dirty="0">
                <a:effectLst/>
                <a:latin typeface="Arial" panose="020B0604020202020204" pitchFamily="34" charset="0"/>
              </a:rPr>
              <a:t> </a:t>
            </a:r>
            <a:r>
              <a:rPr lang="en-US" b="0" i="0" dirty="0" err="1">
                <a:effectLst/>
                <a:latin typeface="Arial" panose="020B0604020202020204" pitchFamily="34" charset="0"/>
              </a:rPr>
              <a:t>xây</a:t>
            </a:r>
            <a:r>
              <a:rPr lang="en-US" b="0" i="0" dirty="0">
                <a:effectLst/>
                <a:latin typeface="Arial" panose="020B0604020202020204" pitchFamily="34" charset="0"/>
              </a:rPr>
              <a:t> </a:t>
            </a:r>
            <a:r>
              <a:rPr lang="en-US" b="0" i="0" dirty="0" err="1">
                <a:effectLst/>
                <a:latin typeface="Arial" panose="020B0604020202020204" pitchFamily="34" charset="0"/>
              </a:rPr>
              <a:t>nhà</a:t>
            </a:r>
            <a:r>
              <a:rPr lang="en-US" b="0" i="0" dirty="0">
                <a:effectLst/>
                <a:latin typeface="Arial" panose="020B0604020202020204" pitchFamily="34" charset="0"/>
              </a:rPr>
              <a:t> </a:t>
            </a:r>
            <a:r>
              <a:rPr lang="en-US" b="0" i="0" dirty="0" err="1">
                <a:effectLst/>
                <a:latin typeface="Arial" panose="020B0604020202020204" pitchFamily="34" charset="0"/>
              </a:rPr>
              <a:t>bằng</a:t>
            </a:r>
            <a:r>
              <a:rPr lang="en-US" b="0" i="0" dirty="0">
                <a:effectLst/>
                <a:latin typeface="Arial" panose="020B0604020202020204" pitchFamily="34" charset="0"/>
              </a:rPr>
              <a:t> </a:t>
            </a:r>
            <a:r>
              <a:rPr lang="en-US" b="0" i="0" dirty="0" err="1">
                <a:effectLst/>
                <a:latin typeface="Arial" panose="020B0604020202020204" pitchFamily="34" charset="0"/>
              </a:rPr>
              <a:t>vật</a:t>
            </a:r>
            <a:r>
              <a:rPr lang="en-US" b="0" i="0" dirty="0">
                <a:effectLst/>
                <a:latin typeface="Arial" panose="020B0604020202020204" pitchFamily="34" charset="0"/>
              </a:rPr>
              <a:t> </a:t>
            </a:r>
            <a:r>
              <a:rPr lang="en-US" b="0" i="0" dirty="0" err="1">
                <a:effectLst/>
                <a:latin typeface="Arial" panose="020B0604020202020204" pitchFamily="34" charset="0"/>
              </a:rPr>
              <a:t>liệu</a:t>
            </a:r>
            <a:r>
              <a:rPr lang="en-US" b="0" i="0" dirty="0">
                <a:effectLst/>
                <a:latin typeface="Arial" panose="020B0604020202020204" pitchFamily="34" charset="0"/>
              </a:rPr>
              <a:t> </a:t>
            </a:r>
            <a:r>
              <a:rPr lang="en-US" b="0" i="0" dirty="0" err="1">
                <a:effectLst/>
                <a:latin typeface="Arial" panose="020B0604020202020204" pitchFamily="34" charset="0"/>
              </a:rPr>
              <a:t>gì</a:t>
            </a:r>
            <a:r>
              <a:rPr lang="en-US" b="0" i="0" dirty="0">
                <a:effectLst/>
                <a:latin typeface="Arial" panose="020B0604020202020204" pitchFamily="34" charset="0"/>
              </a:rPr>
              <a:t>?</a:t>
            </a:r>
            <a:endParaRPr lang="en-US" dirty="0"/>
          </a:p>
        </p:txBody>
      </p:sp>
    </p:spTree>
    <p:extLst>
      <p:ext uri="{BB962C8B-B14F-4D97-AF65-F5344CB8AC3E}">
        <p14:creationId xmlns:p14="http://schemas.microsoft.com/office/powerpoint/2010/main" val="3203623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200" fill="hold">
                                          <p:stCondLst>
                                            <p:cond delay="0"/>
                                          </p:stCondLst>
                                        </p:cTn>
                                        <p:tgtEl>
                                          <p:spTgt spid="10"/>
                                        </p:tgtEl>
                                        <p:attrNameLst>
                                          <p:attrName>r</p:attrName>
                                        </p:attrNameLst>
                                      </p:cBhvr>
                                    </p:animRot>
                                    <p:animRot by="-240000">
                                      <p:cBhvr>
                                        <p:cTn id="7" dur="400" fill="hold">
                                          <p:stCondLst>
                                            <p:cond delay="400"/>
                                          </p:stCondLst>
                                        </p:cTn>
                                        <p:tgtEl>
                                          <p:spTgt spid="10"/>
                                        </p:tgtEl>
                                        <p:attrNameLst>
                                          <p:attrName>r</p:attrName>
                                        </p:attrNameLst>
                                      </p:cBhvr>
                                    </p:animRot>
                                    <p:animRot by="240000">
                                      <p:cBhvr>
                                        <p:cTn id="8" dur="400" fill="hold">
                                          <p:stCondLst>
                                            <p:cond delay="800"/>
                                          </p:stCondLst>
                                        </p:cTn>
                                        <p:tgtEl>
                                          <p:spTgt spid="10"/>
                                        </p:tgtEl>
                                        <p:attrNameLst>
                                          <p:attrName>r</p:attrName>
                                        </p:attrNameLst>
                                      </p:cBhvr>
                                    </p:animRot>
                                    <p:animRot by="-240000">
                                      <p:cBhvr>
                                        <p:cTn id="9" dur="400" fill="hold">
                                          <p:stCondLst>
                                            <p:cond delay="1200"/>
                                          </p:stCondLst>
                                        </p:cTn>
                                        <p:tgtEl>
                                          <p:spTgt spid="10"/>
                                        </p:tgtEl>
                                        <p:attrNameLst>
                                          <p:attrName>r</p:attrName>
                                        </p:attrNameLst>
                                      </p:cBhvr>
                                    </p:animRot>
                                    <p:animRot by="120000">
                                      <p:cBhvr>
                                        <p:cTn id="10" dur="400" fill="hold">
                                          <p:stCondLst>
                                            <p:cond delay="1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534" y="0"/>
            <a:ext cx="12096466"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026" y="116002"/>
            <a:ext cx="3635329" cy="417621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4943" y="232008"/>
            <a:ext cx="3102591" cy="3411940"/>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8991" y="1610435"/>
            <a:ext cx="4306440" cy="2163164"/>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27419" y="1610435"/>
            <a:ext cx="2494631" cy="3649070"/>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25303" y="2507774"/>
            <a:ext cx="2860176" cy="4087504"/>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845948">
            <a:off x="5810673" y="2342062"/>
            <a:ext cx="2281030" cy="506935"/>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845948">
            <a:off x="6856638" y="2927150"/>
            <a:ext cx="1517528" cy="384085"/>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845948">
            <a:off x="7632115" y="2778380"/>
            <a:ext cx="799258" cy="384085"/>
          </a:xfrm>
          <a:prstGeom prst="rect">
            <a:avLst/>
          </a:prstGeom>
        </p:spPr>
      </p:pic>
      <p:sp>
        <p:nvSpPr>
          <p:cNvPr id="12" name="TextBox 11">
            <a:extLst>
              <a:ext uri="{FF2B5EF4-FFF2-40B4-BE49-F238E27FC236}">
                <a16:creationId xmlns:a16="http://schemas.microsoft.com/office/drawing/2014/main" id="{62908008-CE18-4C89-BA98-D063E1D8D2F2}"/>
              </a:ext>
            </a:extLst>
          </p:cNvPr>
          <p:cNvSpPr txBox="1"/>
          <p:nvPr/>
        </p:nvSpPr>
        <p:spPr>
          <a:xfrm>
            <a:off x="3086499" y="81175"/>
            <a:ext cx="6349180" cy="1200329"/>
          </a:xfrm>
          <a:prstGeom prst="rect">
            <a:avLst/>
          </a:prstGeom>
          <a:noFill/>
        </p:spPr>
        <p:txBody>
          <a:bodyPr wrap="square">
            <a:spAutoFit/>
          </a:bodyPr>
          <a:lstStyle/>
          <a:p>
            <a:pPr algn="just"/>
            <a:r>
              <a:rPr lang="vi-VN" b="0" i="0" dirty="0">
                <a:effectLst/>
                <a:latin typeface="Arial" panose="020B0604020202020204" pitchFamily="34" charset="0"/>
              </a:rPr>
              <a:t>- Mùa đông đến các chú lợn ở trong ngôi nhà của mình, ai đã đến gõ cửa?</a:t>
            </a:r>
          </a:p>
          <a:p>
            <a:pPr algn="just"/>
            <a:r>
              <a:rPr lang="vi-VN" b="0" i="0" dirty="0">
                <a:effectLst/>
                <a:latin typeface="Arial" panose="020B0604020202020204" pitchFamily="34" charset="0"/>
              </a:rPr>
              <a:t>- Cáo đến nhà lợn </a:t>
            </a:r>
            <a:r>
              <a:rPr lang="en-US" dirty="0" err="1">
                <a:latin typeface="Arial" panose="020B0604020202020204" pitchFamily="34" charset="0"/>
              </a:rPr>
              <a:t>hai</a:t>
            </a:r>
            <a:r>
              <a:rPr lang="vi-VN" b="0" i="0" dirty="0">
                <a:effectLst/>
                <a:latin typeface="Arial" panose="020B0604020202020204" pitchFamily="34" charset="0"/>
              </a:rPr>
              <a:t> và chuyện gì đã sảy ra?</a:t>
            </a:r>
          </a:p>
          <a:p>
            <a:pPr algn="just"/>
            <a:r>
              <a:rPr lang="vi-VN" b="0" i="0" dirty="0">
                <a:effectLst/>
                <a:latin typeface="Arial" panose="020B0604020202020204" pitchFamily="34" charset="0"/>
              </a:rPr>
              <a:t>- Cáo thổi như thế nào?</a:t>
            </a:r>
          </a:p>
        </p:txBody>
      </p:sp>
    </p:spTree>
    <p:extLst>
      <p:ext uri="{BB962C8B-B14F-4D97-AF65-F5344CB8AC3E}">
        <p14:creationId xmlns:p14="http://schemas.microsoft.com/office/powerpoint/2010/main" val="3670968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nodeType="clickEffect">
                                  <p:stCondLst>
                                    <p:cond delay="0"/>
                                  </p:stCondLst>
                                  <p:childTnLst>
                                    <p:animScale>
                                      <p:cBhvr>
                                        <p:cTn id="14" dur="2000" fill="hold"/>
                                        <p:tgtEl>
                                          <p:spTgt spid="9"/>
                                        </p:tgtEl>
                                      </p:cBhvr>
                                      <p:by x="150000" y="150000"/>
                                    </p:animScale>
                                  </p:childTnLst>
                                </p:cTn>
                              </p:par>
                              <p:par>
                                <p:cTn id="15" presetID="6" presetClass="emph" presetSubtype="0" fill="hold" nodeType="withEffect">
                                  <p:stCondLst>
                                    <p:cond delay="0"/>
                                  </p:stCondLst>
                                  <p:childTnLst>
                                    <p:animScale>
                                      <p:cBhvr>
                                        <p:cTn id="16" dur="2000" fill="hold"/>
                                        <p:tgtEl>
                                          <p:spTgt spid="10"/>
                                        </p:tgtEl>
                                      </p:cBhvr>
                                      <p:by x="150000" y="150000"/>
                                    </p:animScale>
                                  </p:childTnLst>
                                </p:cTn>
                              </p:par>
                              <p:par>
                                <p:cTn id="17" presetID="6" presetClass="emph" presetSubtype="0" fill="hold" nodeType="withEffect">
                                  <p:stCondLst>
                                    <p:cond delay="0"/>
                                  </p:stCondLst>
                                  <p:childTnLst>
                                    <p:animScale>
                                      <p:cBhvr>
                                        <p:cTn id="18" dur="2000" fill="hold"/>
                                        <p:tgtEl>
                                          <p:spTgt spid="11"/>
                                        </p:tgtEl>
                                      </p:cBhvr>
                                      <p:by x="150000" y="150000"/>
                                    </p:animScale>
                                  </p:childTnLst>
                                </p:cTn>
                              </p:par>
                            </p:childTnLst>
                          </p:cTn>
                        </p:par>
                      </p:childTnLst>
                    </p:cTn>
                  </p:par>
                  <p:par>
                    <p:cTn id="19" fill="hold">
                      <p:stCondLst>
                        <p:cond delay="indefinite"/>
                      </p:stCondLst>
                      <p:childTnLst>
                        <p:par>
                          <p:cTn id="20" fill="hold">
                            <p:stCondLst>
                              <p:cond delay="0"/>
                            </p:stCondLst>
                            <p:childTnLst>
                              <p:par>
                                <p:cTn id="21" presetID="14" presetClass="exit" presetSubtype="10" fill="hold" nodeType="clickEffect">
                                  <p:stCondLst>
                                    <p:cond delay="0"/>
                                  </p:stCondLst>
                                  <p:childTnLst>
                                    <p:animEffect transition="out" filter="randombar(horizontal)">
                                      <p:cBhvr>
                                        <p:cTn id="22" dur="500"/>
                                        <p:tgtEl>
                                          <p:spTgt spid="3"/>
                                        </p:tgtEl>
                                      </p:cBhvr>
                                    </p:animEffect>
                                    <p:set>
                                      <p:cBhvr>
                                        <p:cTn id="23" dur="1" fill="hold">
                                          <p:stCondLst>
                                            <p:cond delay="499"/>
                                          </p:stCondLst>
                                        </p:cTn>
                                        <p:tgtEl>
                                          <p:spTgt spid="3"/>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35" presetClass="path" presetSubtype="0" accel="50000" decel="50000" fill="hold" nodeType="clickEffect">
                                  <p:stCondLst>
                                    <p:cond delay="0"/>
                                  </p:stCondLst>
                                  <p:childTnLst>
                                    <p:animMotion origin="layout" path="M -8.33333E-7 2.59259E-6 L -0.55286 0.1162 " pathEditMode="relative" rAng="0" ptsTypes="AA">
                                      <p:cBhvr>
                                        <p:cTn id="27" dur="2000" fill="hold"/>
                                        <p:tgtEl>
                                          <p:spTgt spid="8"/>
                                        </p:tgtEl>
                                        <p:attrNameLst>
                                          <p:attrName>ppt_x</p:attrName>
                                          <p:attrName>ppt_y</p:attrName>
                                        </p:attrNameLst>
                                      </p:cBhvr>
                                      <p:rCtr x="-27643" y="581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995886"/>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969" y="163772"/>
            <a:ext cx="3635329" cy="417621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58400" y="0"/>
            <a:ext cx="2133600" cy="3411940"/>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19006" y="1442622"/>
            <a:ext cx="5359012" cy="1915157"/>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01478" y="2434677"/>
            <a:ext cx="2808881" cy="3233260"/>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32696" y="3024821"/>
            <a:ext cx="2427842" cy="2720832"/>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594223">
            <a:off x="4045103" y="3043461"/>
            <a:ext cx="2484733" cy="362797"/>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97570" y="3881783"/>
            <a:ext cx="2212028" cy="2730263"/>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594223">
            <a:off x="4154176" y="3407443"/>
            <a:ext cx="1104441" cy="362797"/>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594223">
            <a:off x="4313844" y="2843422"/>
            <a:ext cx="1104441" cy="362797"/>
          </a:xfrm>
          <a:prstGeom prst="rect">
            <a:avLst/>
          </a:prstGeom>
        </p:spPr>
      </p:pic>
      <p:sp>
        <p:nvSpPr>
          <p:cNvPr id="15" name="TextBox 14">
            <a:extLst>
              <a:ext uri="{FF2B5EF4-FFF2-40B4-BE49-F238E27FC236}">
                <a16:creationId xmlns:a16="http://schemas.microsoft.com/office/drawing/2014/main" id="{7F20EE4A-1163-46FE-A8D9-F7855A37A2E5}"/>
              </a:ext>
            </a:extLst>
          </p:cNvPr>
          <p:cNvSpPr txBox="1"/>
          <p:nvPr/>
        </p:nvSpPr>
        <p:spPr>
          <a:xfrm>
            <a:off x="3667385" y="163772"/>
            <a:ext cx="6216444" cy="1200329"/>
          </a:xfrm>
          <a:prstGeom prst="rect">
            <a:avLst/>
          </a:prstGeom>
          <a:noFill/>
        </p:spPr>
        <p:txBody>
          <a:bodyPr wrap="square">
            <a:spAutoFit/>
          </a:bodyPr>
          <a:lstStyle/>
          <a:p>
            <a:pPr algn="just"/>
            <a:r>
              <a:rPr lang="vi-VN" b="0" i="0" dirty="0">
                <a:effectLst/>
                <a:latin typeface="Arial" panose="020B0604020202020204" pitchFamily="34" charset="0"/>
              </a:rPr>
              <a:t>- Lợn </a:t>
            </a:r>
            <a:r>
              <a:rPr lang="en-US" b="0" i="0" dirty="0" err="1">
                <a:effectLst/>
                <a:latin typeface="Arial" panose="020B0604020202020204" pitchFamily="34" charset="0"/>
              </a:rPr>
              <a:t>cả</a:t>
            </a:r>
            <a:r>
              <a:rPr lang="vi-VN" b="0" i="0" dirty="0">
                <a:effectLst/>
                <a:latin typeface="Arial" panose="020B0604020202020204" pitchFamily="34" charset="0"/>
              </a:rPr>
              <a:t> chạy đến nhà ai?</a:t>
            </a:r>
          </a:p>
          <a:p>
            <a:pPr algn="just"/>
            <a:r>
              <a:rPr lang="vi-VN" b="0" i="0" dirty="0">
                <a:effectLst/>
                <a:latin typeface="Arial" panose="020B0604020202020204" pitchFamily="34" charset="0"/>
              </a:rPr>
              <a:t>- Khi con cáo đến nó đã làm gì?</a:t>
            </a:r>
          </a:p>
          <a:p>
            <a:pPr algn="just"/>
            <a:r>
              <a:rPr lang="vi-VN" b="0" i="0" dirty="0">
                <a:effectLst/>
                <a:latin typeface="Arial" panose="020B0604020202020204" pitchFamily="34" charset="0"/>
              </a:rPr>
              <a:t>- Cáo đạp như thế nào?</a:t>
            </a:r>
          </a:p>
          <a:p>
            <a:pPr algn="just"/>
            <a:r>
              <a:rPr lang="vi-VN" b="0" i="0" dirty="0">
                <a:effectLst/>
                <a:latin typeface="Arial" panose="020B0604020202020204" pitchFamily="34" charset="0"/>
              </a:rPr>
              <a:t>- Lợn </a:t>
            </a:r>
            <a:r>
              <a:rPr lang="en-US" b="0" i="0" dirty="0" err="1">
                <a:effectLst/>
                <a:latin typeface="Arial" panose="020B0604020202020204" pitchFamily="34" charset="0"/>
              </a:rPr>
              <a:t>út</a:t>
            </a:r>
            <a:r>
              <a:rPr lang="vi-VN" b="0" i="0" dirty="0">
                <a:effectLst/>
                <a:latin typeface="Arial" panose="020B0604020202020204" pitchFamily="34" charset="0"/>
              </a:rPr>
              <a:t> và lợn </a:t>
            </a:r>
            <a:r>
              <a:rPr lang="en-US" b="0" i="0" dirty="0" err="1">
                <a:effectLst/>
                <a:latin typeface="Arial" panose="020B0604020202020204" pitchFamily="34" charset="0"/>
              </a:rPr>
              <a:t>hai</a:t>
            </a:r>
            <a:r>
              <a:rPr lang="vi-VN" b="0" i="0" dirty="0">
                <a:effectLst/>
                <a:latin typeface="Arial" panose="020B0604020202020204" pitchFamily="34" charset="0"/>
              </a:rPr>
              <a:t> chạy đi đâu?</a:t>
            </a:r>
          </a:p>
        </p:txBody>
      </p:sp>
    </p:spTree>
    <p:extLst>
      <p:ext uri="{BB962C8B-B14F-4D97-AF65-F5344CB8AC3E}">
        <p14:creationId xmlns:p14="http://schemas.microsoft.com/office/powerpoint/2010/main" val="3024478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nodeType="clickEffect">
                                  <p:stCondLst>
                                    <p:cond delay="0"/>
                                  </p:stCondLst>
                                  <p:childTnLst>
                                    <p:animScale>
                                      <p:cBhvr>
                                        <p:cTn id="14" dur="2000" fill="hold"/>
                                        <p:tgtEl>
                                          <p:spTgt spid="14"/>
                                        </p:tgtEl>
                                      </p:cBhvr>
                                      <p:by x="150000" y="150000"/>
                                    </p:animScale>
                                  </p:childTnLst>
                                </p:cTn>
                              </p:par>
                              <p:par>
                                <p:cTn id="15" presetID="6" presetClass="emph" presetSubtype="0" fill="hold" nodeType="withEffect">
                                  <p:stCondLst>
                                    <p:cond delay="0"/>
                                  </p:stCondLst>
                                  <p:childTnLst>
                                    <p:animScale>
                                      <p:cBhvr>
                                        <p:cTn id="16" dur="2000" fill="hold"/>
                                        <p:tgtEl>
                                          <p:spTgt spid="13"/>
                                        </p:tgtEl>
                                      </p:cBhvr>
                                      <p:by x="150000" y="150000"/>
                                    </p:animScale>
                                  </p:childTnLst>
                                </p:cTn>
                              </p:par>
                              <p:par>
                                <p:cTn id="17" presetID="6" presetClass="emph" presetSubtype="0" fill="hold" nodeType="withEffect">
                                  <p:stCondLst>
                                    <p:cond delay="0"/>
                                  </p:stCondLst>
                                  <p:childTnLst>
                                    <p:animScale>
                                      <p:cBhvr>
                                        <p:cTn id="18" dur="2000" fill="hold"/>
                                        <p:tgtEl>
                                          <p:spTgt spid="11"/>
                                        </p:tgtEl>
                                      </p:cBhvr>
                                      <p:by x="150000" y="150000"/>
                                    </p:animScale>
                                  </p:childTnLst>
                                </p:cTn>
                              </p:par>
                            </p:childTnLst>
                          </p:cTn>
                        </p:par>
                      </p:childTnLst>
                    </p:cTn>
                  </p:par>
                  <p:par>
                    <p:cTn id="19" fill="hold">
                      <p:stCondLst>
                        <p:cond delay="indefinite"/>
                      </p:stCondLst>
                      <p:childTnLst>
                        <p:par>
                          <p:cTn id="20" fill="hold">
                            <p:stCondLst>
                              <p:cond delay="0"/>
                            </p:stCondLst>
                            <p:childTnLst>
                              <p:par>
                                <p:cTn id="21" presetID="14" presetClass="exit" presetSubtype="10" fill="hold" nodeType="clickEffect">
                                  <p:stCondLst>
                                    <p:cond delay="0"/>
                                  </p:stCondLst>
                                  <p:childTnLst>
                                    <p:animEffect transition="out" filter="randombar(horizontal)">
                                      <p:cBhvr>
                                        <p:cTn id="22" dur="500"/>
                                        <p:tgtEl>
                                          <p:spTgt spid="2"/>
                                        </p:tgtEl>
                                      </p:cBhvr>
                                    </p:animEffect>
                                    <p:set>
                                      <p:cBhvr>
                                        <p:cTn id="23" dur="1" fill="hold">
                                          <p:stCondLst>
                                            <p:cond delay="499"/>
                                          </p:stCondLst>
                                        </p:cTn>
                                        <p:tgtEl>
                                          <p:spTgt spid="2"/>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63" presetClass="path" presetSubtype="0" accel="50000" decel="50000" fill="hold" nodeType="clickEffect">
                                  <p:stCondLst>
                                    <p:cond delay="0"/>
                                  </p:stCondLst>
                                  <p:childTnLst>
                                    <p:animMotion origin="layout" path="M -0.01276 -0.01852 L 0.55859 0.01342 " pathEditMode="relative" rAng="0" ptsTypes="AA">
                                      <p:cBhvr>
                                        <p:cTn id="27" dur="2000" fill="hold"/>
                                        <p:tgtEl>
                                          <p:spTgt spid="12"/>
                                        </p:tgtEl>
                                        <p:attrNameLst>
                                          <p:attrName>ppt_x</p:attrName>
                                          <p:attrName>ppt_y</p:attrName>
                                        </p:attrNameLst>
                                      </p:cBhvr>
                                      <p:rCtr x="28568" y="1597"/>
                                    </p:animMotion>
                                  </p:childTnLst>
                                </p:cTn>
                              </p:par>
                            </p:childTnLst>
                          </p:cTn>
                        </p:par>
                      </p:childTnLst>
                    </p:cTn>
                  </p:par>
                  <p:par>
                    <p:cTn id="28" fill="hold">
                      <p:stCondLst>
                        <p:cond delay="indefinite"/>
                      </p:stCondLst>
                      <p:childTnLst>
                        <p:par>
                          <p:cTn id="29" fill="hold">
                            <p:stCondLst>
                              <p:cond delay="0"/>
                            </p:stCondLst>
                            <p:childTnLst>
                              <p:par>
                                <p:cTn id="30" presetID="63" presetClass="path" presetSubtype="0" accel="50000" decel="50000" fill="hold" nodeType="clickEffect">
                                  <p:stCondLst>
                                    <p:cond delay="0"/>
                                  </p:stCondLst>
                                  <p:childTnLst>
                                    <p:animMotion origin="layout" path="M -1.45833E-6 -1.85185E-6 L 0.36367 -0.00648 " pathEditMode="relative" rAng="0" ptsTypes="AA">
                                      <p:cBhvr>
                                        <p:cTn id="31" dur="2000" fill="hold"/>
                                        <p:tgtEl>
                                          <p:spTgt spid="10"/>
                                        </p:tgtEl>
                                        <p:attrNameLst>
                                          <p:attrName>ppt_x</p:attrName>
                                          <p:attrName>ppt_y</p:attrName>
                                        </p:attrNameLst>
                                      </p:cBhvr>
                                      <p:rCtr x="18177" y="-32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995886"/>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1915"/>
            <a:ext cx="3635329" cy="417621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99" y="1721499"/>
            <a:ext cx="2133600" cy="341194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77697" y="777922"/>
            <a:ext cx="4380297" cy="4135988"/>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39450" y="2845916"/>
            <a:ext cx="4673576" cy="4133582"/>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13431" y="2385766"/>
            <a:ext cx="2494631" cy="3769374"/>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845948">
            <a:off x="7203977" y="2826475"/>
            <a:ext cx="2281030" cy="221945"/>
          </a:xfrm>
          <a:prstGeom prst="rect">
            <a:avLst/>
          </a:prstGeom>
        </p:spPr>
      </p:pic>
      <p:pic>
        <p:nvPicPr>
          <p:cNvPr id="18" name="Picture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845948">
            <a:off x="8299812" y="3215374"/>
            <a:ext cx="1298364" cy="126331"/>
          </a:xfrm>
          <a:prstGeom prst="rect">
            <a:avLst/>
          </a:prstGeom>
        </p:spPr>
      </p:pic>
      <p:pic>
        <p:nvPicPr>
          <p:cNvPr id="19" name="Picture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845948">
            <a:off x="7912623" y="2571179"/>
            <a:ext cx="1298364" cy="126331"/>
          </a:xfrm>
          <a:prstGeom prst="rect">
            <a:avLst/>
          </a:prstGeom>
        </p:spPr>
      </p:pic>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49590" y="104153"/>
            <a:ext cx="1369064" cy="2954982"/>
          </a:xfrm>
          <a:prstGeom prst="rect">
            <a:avLst/>
          </a:prstGeom>
        </p:spPr>
      </p:pic>
      <p:sp>
        <p:nvSpPr>
          <p:cNvPr id="15" name="TextBox 14">
            <a:extLst>
              <a:ext uri="{FF2B5EF4-FFF2-40B4-BE49-F238E27FC236}">
                <a16:creationId xmlns:a16="http://schemas.microsoft.com/office/drawing/2014/main" id="{BA743C00-57E7-4BDF-8785-6215C7C7C994}"/>
              </a:ext>
            </a:extLst>
          </p:cNvPr>
          <p:cNvSpPr txBox="1"/>
          <p:nvPr/>
        </p:nvSpPr>
        <p:spPr>
          <a:xfrm>
            <a:off x="6142841" y="52238"/>
            <a:ext cx="6127954" cy="1200329"/>
          </a:xfrm>
          <a:prstGeom prst="rect">
            <a:avLst/>
          </a:prstGeom>
          <a:noFill/>
        </p:spPr>
        <p:txBody>
          <a:bodyPr wrap="square">
            <a:spAutoFit/>
          </a:bodyPr>
          <a:lstStyle/>
          <a:p>
            <a:pPr algn="just"/>
            <a:r>
              <a:rPr lang="vi-VN" b="0" i="0" dirty="0">
                <a:effectLst/>
                <a:latin typeface="Arial" panose="020B0604020202020204" pitchFamily="34" charset="0"/>
              </a:rPr>
              <a:t>-</a:t>
            </a:r>
            <a:r>
              <a:rPr lang="en-US" b="0" i="0" dirty="0">
                <a:effectLst/>
                <a:latin typeface="Arial" panose="020B0604020202020204" pitchFamily="34" charset="0"/>
              </a:rPr>
              <a:t> </a:t>
            </a:r>
            <a:r>
              <a:rPr lang="vi-VN" b="0" i="0" dirty="0">
                <a:effectLst/>
                <a:latin typeface="Arial" panose="020B0604020202020204" pitchFamily="34" charset="0"/>
              </a:rPr>
              <a:t>Đến nhà lợn Đỏ cáo quát như thế nào?</a:t>
            </a:r>
          </a:p>
          <a:p>
            <a:pPr algn="just"/>
            <a:r>
              <a:rPr lang="vi-VN" b="0" i="0" dirty="0">
                <a:effectLst/>
                <a:latin typeface="Arial" panose="020B0604020202020204" pitchFamily="34" charset="0"/>
              </a:rPr>
              <a:t>- Cáo đã làm gì?</a:t>
            </a:r>
          </a:p>
          <a:p>
            <a:pPr algn="just"/>
            <a:r>
              <a:rPr lang="vi-VN" b="0" i="0" dirty="0">
                <a:effectLst/>
                <a:latin typeface="Arial" panose="020B0604020202020204" pitchFamily="34" charset="0"/>
              </a:rPr>
              <a:t>- Ngôi nhà có đổ không?</a:t>
            </a:r>
          </a:p>
          <a:p>
            <a:pPr algn="just"/>
            <a:r>
              <a:rPr lang="vi-VN" b="0" i="0" dirty="0">
                <a:effectLst/>
                <a:latin typeface="Arial" panose="020B0604020202020204" pitchFamily="34" charset="0"/>
              </a:rPr>
              <a:t>- Vì sao ngôi nhà của lợn </a:t>
            </a:r>
            <a:r>
              <a:rPr lang="en-US" dirty="0" err="1">
                <a:latin typeface="Arial" panose="020B0604020202020204" pitchFamily="34" charset="0"/>
              </a:rPr>
              <a:t>cả</a:t>
            </a:r>
            <a:r>
              <a:rPr lang="vi-VN" b="0" i="0" dirty="0">
                <a:effectLst/>
                <a:latin typeface="Arial" panose="020B0604020202020204" pitchFamily="34" charset="0"/>
              </a:rPr>
              <a:t> lại không bị đổ?</a:t>
            </a:r>
          </a:p>
        </p:txBody>
      </p:sp>
    </p:spTree>
    <p:extLst>
      <p:ext uri="{BB962C8B-B14F-4D97-AF65-F5344CB8AC3E}">
        <p14:creationId xmlns:p14="http://schemas.microsoft.com/office/powerpoint/2010/main" val="104165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nodeType="clickEffect">
                                  <p:stCondLst>
                                    <p:cond delay="0"/>
                                  </p:stCondLst>
                                  <p:childTnLst>
                                    <p:animScale>
                                      <p:cBhvr>
                                        <p:cTn id="14" dur="2000" fill="hold"/>
                                        <p:tgtEl>
                                          <p:spTgt spid="17"/>
                                        </p:tgtEl>
                                      </p:cBhvr>
                                      <p:by x="150000" y="150000"/>
                                    </p:animScale>
                                  </p:childTnLst>
                                </p:cTn>
                              </p:par>
                              <p:par>
                                <p:cTn id="15" presetID="6" presetClass="emph" presetSubtype="0" fill="hold" nodeType="withEffect">
                                  <p:stCondLst>
                                    <p:cond delay="0"/>
                                  </p:stCondLst>
                                  <p:childTnLst>
                                    <p:animScale>
                                      <p:cBhvr>
                                        <p:cTn id="16" dur="2000" fill="hold"/>
                                        <p:tgtEl>
                                          <p:spTgt spid="18"/>
                                        </p:tgtEl>
                                      </p:cBhvr>
                                      <p:by x="150000" y="150000"/>
                                    </p:animScale>
                                  </p:childTnLst>
                                </p:cTn>
                              </p:par>
                              <p:par>
                                <p:cTn id="17" presetID="6" presetClass="emph" presetSubtype="0" fill="hold" nodeType="withEffect">
                                  <p:stCondLst>
                                    <p:cond delay="0"/>
                                  </p:stCondLst>
                                  <p:childTnLst>
                                    <p:animScale>
                                      <p:cBhvr>
                                        <p:cTn id="18" dur="2000" fill="hold"/>
                                        <p:tgtEl>
                                          <p:spTgt spid="19"/>
                                        </p:tgtEl>
                                      </p:cBhvr>
                                      <p:by x="150000" y="150000"/>
                                    </p:animScale>
                                  </p:childTnLst>
                                </p:cTn>
                              </p:par>
                            </p:childTnLst>
                          </p:cTn>
                        </p:par>
                      </p:childTnLst>
                    </p:cTn>
                  </p:par>
                  <p:par>
                    <p:cTn id="19" fill="hold">
                      <p:stCondLst>
                        <p:cond delay="indefinite"/>
                      </p:stCondLst>
                      <p:childTnLst>
                        <p:par>
                          <p:cTn id="20" fill="hold">
                            <p:stCondLst>
                              <p:cond delay="0"/>
                            </p:stCondLst>
                            <p:childTnLst>
                              <p:par>
                                <p:cTn id="21" presetID="32" presetClass="emph" presetSubtype="0" fill="hold" nodeType="clickEffect">
                                  <p:stCondLst>
                                    <p:cond delay="0"/>
                                  </p:stCondLst>
                                  <p:childTnLst>
                                    <p:animRot by="120000">
                                      <p:cBhvr>
                                        <p:cTn id="22" dur="360" fill="hold">
                                          <p:stCondLst>
                                            <p:cond delay="0"/>
                                          </p:stCondLst>
                                        </p:cTn>
                                        <p:tgtEl>
                                          <p:spTgt spid="14"/>
                                        </p:tgtEl>
                                        <p:attrNameLst>
                                          <p:attrName>r</p:attrName>
                                        </p:attrNameLst>
                                      </p:cBhvr>
                                    </p:animRot>
                                    <p:animRot by="-240000">
                                      <p:cBhvr>
                                        <p:cTn id="23" dur="720" fill="hold">
                                          <p:stCondLst>
                                            <p:cond delay="720"/>
                                          </p:stCondLst>
                                        </p:cTn>
                                        <p:tgtEl>
                                          <p:spTgt spid="14"/>
                                        </p:tgtEl>
                                        <p:attrNameLst>
                                          <p:attrName>r</p:attrName>
                                        </p:attrNameLst>
                                      </p:cBhvr>
                                    </p:animRot>
                                    <p:animRot by="240000">
                                      <p:cBhvr>
                                        <p:cTn id="24" dur="720" fill="hold">
                                          <p:stCondLst>
                                            <p:cond delay="1440"/>
                                          </p:stCondLst>
                                        </p:cTn>
                                        <p:tgtEl>
                                          <p:spTgt spid="14"/>
                                        </p:tgtEl>
                                        <p:attrNameLst>
                                          <p:attrName>r</p:attrName>
                                        </p:attrNameLst>
                                      </p:cBhvr>
                                    </p:animRot>
                                    <p:animRot by="-240000">
                                      <p:cBhvr>
                                        <p:cTn id="25" dur="720" fill="hold">
                                          <p:stCondLst>
                                            <p:cond delay="2160"/>
                                          </p:stCondLst>
                                        </p:cTn>
                                        <p:tgtEl>
                                          <p:spTgt spid="14"/>
                                        </p:tgtEl>
                                        <p:attrNameLst>
                                          <p:attrName>r</p:attrName>
                                        </p:attrNameLst>
                                      </p:cBhvr>
                                    </p:animRot>
                                    <p:animRot by="120000">
                                      <p:cBhvr>
                                        <p:cTn id="26" dur="720" fill="hold">
                                          <p:stCondLst>
                                            <p:cond delay="288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5" name="TextBox 4">
            <a:extLst>
              <a:ext uri="{FF2B5EF4-FFF2-40B4-BE49-F238E27FC236}">
                <a16:creationId xmlns:a16="http://schemas.microsoft.com/office/drawing/2014/main" id="{8019C2DE-7F84-452F-8EE1-F807D05C4A0E}"/>
              </a:ext>
            </a:extLst>
          </p:cNvPr>
          <p:cNvSpPr txBox="1"/>
          <p:nvPr/>
        </p:nvSpPr>
        <p:spPr>
          <a:xfrm>
            <a:off x="320778" y="0"/>
            <a:ext cx="6098458" cy="646331"/>
          </a:xfrm>
          <a:prstGeom prst="rect">
            <a:avLst/>
          </a:prstGeom>
          <a:noFill/>
        </p:spPr>
        <p:txBody>
          <a:bodyPr wrap="square">
            <a:spAutoFit/>
          </a:bodyPr>
          <a:lstStyle/>
          <a:p>
            <a:pPr marL="285750" indent="-285750" algn="just">
              <a:buFontTx/>
              <a:buChar char="-"/>
            </a:pPr>
            <a:r>
              <a:rPr lang="en-US" b="0" i="0" dirty="0" err="1">
                <a:effectLst/>
                <a:latin typeface="Arial" panose="020B0604020202020204" pitchFamily="34" charset="0"/>
              </a:rPr>
              <a:t>Điều</a:t>
            </a:r>
            <a:r>
              <a:rPr lang="en-US" b="0" i="0" dirty="0">
                <a:effectLst/>
                <a:latin typeface="Arial" panose="020B0604020202020204" pitchFamily="34" charset="0"/>
              </a:rPr>
              <a:t> </a:t>
            </a:r>
            <a:r>
              <a:rPr lang="en-US" b="0" i="0" dirty="0" err="1">
                <a:effectLst/>
                <a:latin typeface="Arial" panose="020B0604020202020204" pitchFamily="34" charset="0"/>
              </a:rPr>
              <a:t>gì</a:t>
            </a:r>
            <a:r>
              <a:rPr lang="en-US" b="0" i="0" dirty="0">
                <a:effectLst/>
                <a:latin typeface="Arial" panose="020B0604020202020204" pitchFamily="34" charset="0"/>
              </a:rPr>
              <a:t> </a:t>
            </a:r>
            <a:r>
              <a:rPr lang="en-US" b="0" i="0" dirty="0" err="1">
                <a:effectLst/>
                <a:latin typeface="Arial" panose="020B0604020202020204" pitchFamily="34" charset="0"/>
              </a:rPr>
              <a:t>đã</a:t>
            </a:r>
            <a:r>
              <a:rPr lang="en-US" b="0" i="0" dirty="0">
                <a:effectLst/>
                <a:latin typeface="Arial" panose="020B0604020202020204" pitchFamily="34" charset="0"/>
              </a:rPr>
              <a:t> </a:t>
            </a:r>
            <a:r>
              <a:rPr lang="en-US" b="0" i="0" dirty="0" err="1">
                <a:effectLst/>
                <a:latin typeface="Arial" panose="020B0604020202020204" pitchFamily="34" charset="0"/>
              </a:rPr>
              <a:t>xảy</a:t>
            </a:r>
            <a:r>
              <a:rPr lang="en-US" b="0" i="0" dirty="0">
                <a:effectLst/>
                <a:latin typeface="Arial" panose="020B0604020202020204" pitchFamily="34" charset="0"/>
              </a:rPr>
              <a:t> ra </a:t>
            </a:r>
            <a:r>
              <a:rPr lang="en-US" b="0" i="0" dirty="0" err="1">
                <a:effectLst/>
                <a:latin typeface="Arial" panose="020B0604020202020204" pitchFamily="34" charset="0"/>
              </a:rPr>
              <a:t>với</a:t>
            </a:r>
            <a:r>
              <a:rPr lang="en-US" b="0" i="0" dirty="0">
                <a:effectLst/>
                <a:latin typeface="Arial" panose="020B0604020202020204" pitchFamily="34" charset="0"/>
              </a:rPr>
              <a:t> con </a:t>
            </a:r>
            <a:r>
              <a:rPr lang="en-US" b="0" i="0" dirty="0" err="1">
                <a:effectLst/>
                <a:latin typeface="Arial" panose="020B0604020202020204" pitchFamily="34" charset="0"/>
              </a:rPr>
              <a:t>cáo</a:t>
            </a:r>
            <a:r>
              <a:rPr lang="en-US" b="0" i="0" dirty="0">
                <a:effectLst/>
                <a:latin typeface="Arial" panose="020B0604020202020204" pitchFamily="34" charset="0"/>
              </a:rPr>
              <a:t>?</a:t>
            </a:r>
          </a:p>
          <a:p>
            <a:pPr marL="285750" indent="-285750" algn="just">
              <a:buFontTx/>
              <a:buChar char="-"/>
            </a:pPr>
            <a:r>
              <a:rPr lang="en-US" dirty="0">
                <a:latin typeface="Arial" panose="020B0604020202020204" pitchFamily="34" charset="0"/>
              </a:rPr>
              <a:t>Qua </a:t>
            </a:r>
            <a:r>
              <a:rPr lang="en-US" dirty="0" err="1">
                <a:latin typeface="Arial" panose="020B0604020202020204" pitchFamily="34" charset="0"/>
              </a:rPr>
              <a:t>câu</a:t>
            </a:r>
            <a:r>
              <a:rPr lang="en-US" dirty="0">
                <a:latin typeface="Arial" panose="020B0604020202020204" pitchFamily="34" charset="0"/>
              </a:rPr>
              <a:t> </a:t>
            </a:r>
            <a:r>
              <a:rPr lang="en-US" dirty="0" err="1">
                <a:latin typeface="Arial" panose="020B0604020202020204" pitchFamily="34" charset="0"/>
              </a:rPr>
              <a:t>chuyện</a:t>
            </a:r>
            <a:r>
              <a:rPr lang="en-US" dirty="0">
                <a:latin typeface="Arial" panose="020B0604020202020204" pitchFamily="34" charset="0"/>
              </a:rPr>
              <a:t> con </a:t>
            </a:r>
            <a:r>
              <a:rPr lang="en-US" dirty="0" err="1">
                <a:latin typeface="Arial" panose="020B0604020202020204" pitchFamily="34" charset="0"/>
              </a:rPr>
              <a:t>học</a:t>
            </a:r>
            <a:r>
              <a:rPr lang="en-US" dirty="0">
                <a:latin typeface="Arial" panose="020B0604020202020204" pitchFamily="34" charset="0"/>
              </a:rPr>
              <a:t> </a:t>
            </a:r>
            <a:r>
              <a:rPr lang="en-US" dirty="0" err="1">
                <a:latin typeface="Arial" panose="020B0604020202020204" pitchFamily="34" charset="0"/>
              </a:rPr>
              <a:t>đức</a:t>
            </a:r>
            <a:r>
              <a:rPr lang="en-US" dirty="0">
                <a:latin typeface="Arial" panose="020B0604020202020204" pitchFamily="34" charset="0"/>
              </a:rPr>
              <a:t> </a:t>
            </a:r>
            <a:r>
              <a:rPr lang="en-US" dirty="0" err="1">
                <a:latin typeface="Arial" panose="020B0604020202020204" pitchFamily="34" charset="0"/>
              </a:rPr>
              <a:t>tính</a:t>
            </a:r>
            <a:r>
              <a:rPr lang="en-US" dirty="0">
                <a:latin typeface="Arial" panose="020B0604020202020204" pitchFamily="34" charset="0"/>
              </a:rPr>
              <a:t> </a:t>
            </a:r>
            <a:r>
              <a:rPr lang="en-US" dirty="0" err="1">
                <a:latin typeface="Arial" panose="020B0604020202020204" pitchFamily="34" charset="0"/>
              </a:rPr>
              <a:t>gì</a:t>
            </a:r>
            <a:r>
              <a:rPr lang="en-US" dirty="0">
                <a:latin typeface="Arial" panose="020B0604020202020204" pitchFamily="34" charset="0"/>
              </a:rPr>
              <a:t> </a:t>
            </a:r>
            <a:r>
              <a:rPr lang="en-US" dirty="0" err="1">
                <a:latin typeface="Arial" panose="020B0604020202020204" pitchFamily="34" charset="0"/>
              </a:rPr>
              <a:t>của</a:t>
            </a:r>
            <a:r>
              <a:rPr lang="en-US" dirty="0">
                <a:latin typeface="Arial" panose="020B0604020202020204" pitchFamily="34" charset="0"/>
              </a:rPr>
              <a:t> </a:t>
            </a:r>
            <a:r>
              <a:rPr lang="en-US" dirty="0" err="1">
                <a:latin typeface="Arial" panose="020B0604020202020204" pitchFamily="34" charset="0"/>
              </a:rPr>
              <a:t>lơn</a:t>
            </a:r>
            <a:r>
              <a:rPr lang="en-US" dirty="0">
                <a:latin typeface="Arial" panose="020B0604020202020204" pitchFamily="34" charset="0"/>
              </a:rPr>
              <a:t> </a:t>
            </a:r>
            <a:r>
              <a:rPr lang="en-US" dirty="0" err="1">
                <a:latin typeface="Arial" panose="020B0604020202020204" pitchFamily="34" charset="0"/>
              </a:rPr>
              <a:t>cả</a:t>
            </a:r>
            <a:r>
              <a:rPr lang="en-US" dirty="0">
                <a:latin typeface="Arial" panose="020B0604020202020204" pitchFamily="34" charset="0"/>
              </a:rPr>
              <a:t>?</a:t>
            </a:r>
            <a:endParaRPr lang="vi-VN" b="0" i="0" dirty="0">
              <a:effectLst/>
              <a:latin typeface="Arial" panose="020B0604020202020204" pitchFamily="34" charset="0"/>
            </a:endParaRPr>
          </a:p>
        </p:txBody>
      </p:sp>
    </p:spTree>
    <p:extLst>
      <p:ext uri="{BB962C8B-B14F-4D97-AF65-F5344CB8AC3E}">
        <p14:creationId xmlns:p14="http://schemas.microsoft.com/office/powerpoint/2010/main" val="40952871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20DBF8-2CCF-44E5-88E7-F3997B1966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4">
            <a:extLst>
              <a:ext uri="{FF2B5EF4-FFF2-40B4-BE49-F238E27FC236}">
                <a16:creationId xmlns:a16="http://schemas.microsoft.com/office/drawing/2014/main" id="{9412BD4B-92C2-45CE-A848-73B04284F70D}"/>
              </a:ext>
            </a:extLst>
          </p:cNvPr>
          <p:cNvSpPr>
            <a:spLocks noChangeArrowheads="1"/>
          </p:cNvSpPr>
          <p:nvPr/>
        </p:nvSpPr>
        <p:spPr bwMode="auto">
          <a:xfrm>
            <a:off x="2507813" y="1846570"/>
            <a:ext cx="7176373"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vi-VN" sz="4400" b="1" dirty="0" err="1">
                <a:solidFill>
                  <a:srgbClr val="002060"/>
                </a:solidFill>
                <a:latin typeface="Times New Roman" panose="02020603050405020304" pitchFamily="18" charset="0"/>
                <a:cs typeface="Times New Roman" panose="02020603050405020304" pitchFamily="18" charset="0"/>
              </a:rPr>
              <a:t>Lần</a:t>
            </a:r>
            <a:r>
              <a:rPr lang="en-US" altLang="vi-VN" sz="4400" b="1" dirty="0">
                <a:solidFill>
                  <a:srgbClr val="002060"/>
                </a:solidFill>
                <a:latin typeface="Times New Roman" panose="02020603050405020304" pitchFamily="18" charset="0"/>
                <a:cs typeface="Times New Roman" panose="02020603050405020304" pitchFamily="18" charset="0"/>
              </a:rPr>
              <a:t> 3: </a:t>
            </a:r>
          </a:p>
          <a:p>
            <a:pPr algn="ctr" eaLnBrk="1" hangingPunct="1">
              <a:spcBef>
                <a:spcPct val="0"/>
              </a:spcBef>
              <a:buFontTx/>
              <a:buNone/>
            </a:pPr>
            <a:r>
              <a:rPr lang="en-US" altLang="vi-VN" sz="4400" b="1" dirty="0" err="1">
                <a:solidFill>
                  <a:srgbClr val="002060"/>
                </a:solidFill>
                <a:latin typeface="Times New Roman" panose="02020603050405020304" pitchFamily="18" charset="0"/>
                <a:cs typeface="Times New Roman" panose="02020603050405020304" pitchFamily="18" charset="0"/>
              </a:rPr>
              <a:t>Cô</a:t>
            </a:r>
            <a:r>
              <a:rPr lang="en-US" altLang="vi-VN" sz="4400" b="1" dirty="0">
                <a:solidFill>
                  <a:srgbClr val="002060"/>
                </a:solidFill>
                <a:latin typeface="Times New Roman" panose="02020603050405020304" pitchFamily="18" charset="0"/>
                <a:cs typeface="Times New Roman" panose="02020603050405020304" pitchFamily="18" charset="0"/>
              </a:rPr>
              <a:t> </a:t>
            </a:r>
            <a:r>
              <a:rPr lang="en-US" altLang="vi-VN" sz="4400" b="1" dirty="0" err="1">
                <a:solidFill>
                  <a:srgbClr val="002060"/>
                </a:solidFill>
                <a:latin typeface="Times New Roman" panose="02020603050405020304" pitchFamily="18" charset="0"/>
                <a:cs typeface="Times New Roman" panose="02020603050405020304" pitchFamily="18" charset="0"/>
              </a:rPr>
              <a:t>cho</a:t>
            </a:r>
            <a:r>
              <a:rPr lang="en-US" altLang="vi-VN" sz="4400" b="1" dirty="0">
                <a:solidFill>
                  <a:srgbClr val="002060"/>
                </a:solidFill>
                <a:latin typeface="Times New Roman" panose="02020603050405020304" pitchFamily="18" charset="0"/>
                <a:cs typeface="Times New Roman" panose="02020603050405020304" pitchFamily="18" charset="0"/>
              </a:rPr>
              <a:t> </a:t>
            </a:r>
            <a:r>
              <a:rPr lang="en-US" altLang="vi-VN" sz="4400" b="1" dirty="0" err="1">
                <a:solidFill>
                  <a:srgbClr val="002060"/>
                </a:solidFill>
                <a:latin typeface="Times New Roman" panose="02020603050405020304" pitchFamily="18" charset="0"/>
                <a:cs typeface="Times New Roman" panose="02020603050405020304" pitchFamily="18" charset="0"/>
              </a:rPr>
              <a:t>trẻ</a:t>
            </a:r>
            <a:r>
              <a:rPr lang="en-US" altLang="vi-VN" sz="4400" b="1" dirty="0">
                <a:solidFill>
                  <a:srgbClr val="002060"/>
                </a:solidFill>
                <a:latin typeface="Times New Roman" panose="02020603050405020304" pitchFamily="18" charset="0"/>
                <a:cs typeface="Times New Roman" panose="02020603050405020304" pitchFamily="18" charset="0"/>
              </a:rPr>
              <a:t> </a:t>
            </a:r>
            <a:r>
              <a:rPr lang="en-US" altLang="vi-VN" sz="4400" b="1" dirty="0" err="1">
                <a:solidFill>
                  <a:srgbClr val="002060"/>
                </a:solidFill>
                <a:latin typeface="Times New Roman" panose="02020603050405020304" pitchFamily="18" charset="0"/>
                <a:cs typeface="Times New Roman" panose="02020603050405020304" pitchFamily="18" charset="0"/>
              </a:rPr>
              <a:t>xem</a:t>
            </a:r>
            <a:r>
              <a:rPr lang="en-US" altLang="vi-VN" sz="4400" b="1" dirty="0">
                <a:solidFill>
                  <a:srgbClr val="002060"/>
                </a:solidFill>
                <a:latin typeface="Times New Roman" panose="02020603050405020304" pitchFamily="18" charset="0"/>
                <a:cs typeface="Times New Roman" panose="02020603050405020304" pitchFamily="18" charset="0"/>
              </a:rPr>
              <a:t> video </a:t>
            </a:r>
            <a:r>
              <a:rPr lang="en-US" altLang="vi-VN" sz="4400" b="1" dirty="0" err="1">
                <a:solidFill>
                  <a:srgbClr val="002060"/>
                </a:solidFill>
                <a:latin typeface="Times New Roman" panose="02020603050405020304" pitchFamily="18" charset="0"/>
                <a:cs typeface="Times New Roman" panose="02020603050405020304" pitchFamily="18" charset="0"/>
              </a:rPr>
              <a:t>truyện</a:t>
            </a:r>
            <a:endParaRPr lang="en-US" altLang="vi-VN" sz="44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69582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3000"/>
                                  </p:stCondLst>
                                  <p:iterate type="lt">
                                    <p:tmPct val="10000"/>
                                  </p:iterate>
                                  <p:childTnLst>
                                    <p:animMotion origin="layout" path="M 0.0 0.0 L 0.0 -0.07213" pathEditMode="relative" ptsTypes="">
                                      <p:cBhvr>
                                        <p:cTn id="6" dur="500" accel="50000" decel="50000" autoRev="1" fill="hold">
                                          <p:stCondLst>
                                            <p:cond delay="0"/>
                                          </p:stCondLst>
                                        </p:cTn>
                                        <p:tgtEl>
                                          <p:spTgt spid="3"/>
                                        </p:tgtEl>
                                        <p:attrNameLst>
                                          <p:attrName>ppt_x</p:attrName>
                                          <p:attrName>ppt_y</p:attrName>
                                        </p:attrNameLst>
                                      </p:cBhvr>
                                    </p:animMotion>
                                    <p:animRot by="1500000">
                                      <p:cBhvr>
                                        <p:cTn id="7" dur="250" fill="hold">
                                          <p:stCondLst>
                                            <p:cond delay="0"/>
                                          </p:stCondLst>
                                        </p:cTn>
                                        <p:tgtEl>
                                          <p:spTgt spid="3"/>
                                        </p:tgtEl>
                                        <p:attrNameLst>
                                          <p:attrName>r</p:attrName>
                                        </p:attrNameLst>
                                      </p:cBhvr>
                                    </p:animRot>
                                    <p:animRot by="-1500000">
                                      <p:cBhvr>
                                        <p:cTn id="8" dur="250" fill="hold">
                                          <p:stCondLst>
                                            <p:cond delay="250"/>
                                          </p:stCondLst>
                                        </p:cTn>
                                        <p:tgtEl>
                                          <p:spTgt spid="3"/>
                                        </p:tgtEl>
                                        <p:attrNameLst>
                                          <p:attrName>r</p:attrName>
                                        </p:attrNameLst>
                                      </p:cBhvr>
                                    </p:animRot>
                                    <p:animRot by="-1500000">
                                      <p:cBhvr>
                                        <p:cTn id="9" dur="250" fill="hold">
                                          <p:stCondLst>
                                            <p:cond delay="500"/>
                                          </p:stCondLst>
                                        </p:cTn>
                                        <p:tgtEl>
                                          <p:spTgt spid="3"/>
                                        </p:tgtEl>
                                        <p:attrNameLst>
                                          <p:attrName>r</p:attrName>
                                        </p:attrNameLst>
                                      </p:cBhvr>
                                    </p:animRot>
                                    <p:animRot by="1500000">
                                      <p:cBhvr>
                                        <p:cTn id="10" dur="250" fill="hold">
                                          <p:stCondLst>
                                            <p:cond delay="75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20DBF8-2CCF-44E5-88E7-F3997B1966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 y="0"/>
            <a:ext cx="12192000" cy="6858000"/>
          </a:xfrm>
          <a:prstGeom prst="rect">
            <a:avLst/>
          </a:prstGeom>
        </p:spPr>
      </p:pic>
      <p:sp>
        <p:nvSpPr>
          <p:cNvPr id="3" name="Rectangle 4">
            <a:extLst>
              <a:ext uri="{FF2B5EF4-FFF2-40B4-BE49-F238E27FC236}">
                <a16:creationId xmlns:a16="http://schemas.microsoft.com/office/drawing/2014/main" id="{53C56E10-CDB5-4F16-B981-4E09F7DE2D8B}"/>
              </a:ext>
            </a:extLst>
          </p:cNvPr>
          <p:cNvSpPr>
            <a:spLocks noChangeArrowheads="1"/>
          </p:cNvSpPr>
          <p:nvPr/>
        </p:nvSpPr>
        <p:spPr bwMode="auto">
          <a:xfrm>
            <a:off x="2941019" y="755189"/>
            <a:ext cx="630995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vi-VN" sz="4400" b="1" dirty="0">
                <a:solidFill>
                  <a:srgbClr val="002060"/>
                </a:solidFill>
                <a:latin typeface="Times New Roman" panose="02020603050405020304" pitchFamily="18" charset="0"/>
                <a:cs typeface="Times New Roman" panose="02020603050405020304" pitchFamily="18" charset="0"/>
              </a:rPr>
              <a:t>HOẠT ĐỘNG </a:t>
            </a:r>
          </a:p>
          <a:p>
            <a:pPr algn="ctr" eaLnBrk="1" hangingPunct="1">
              <a:spcBef>
                <a:spcPct val="0"/>
              </a:spcBef>
              <a:buFontTx/>
              <a:buNone/>
            </a:pPr>
            <a:r>
              <a:rPr lang="en-US" altLang="vi-VN" sz="4400" b="1" dirty="0">
                <a:solidFill>
                  <a:srgbClr val="002060"/>
                </a:solidFill>
                <a:latin typeface="Times New Roman" panose="02020603050405020304" pitchFamily="18" charset="0"/>
                <a:cs typeface="Times New Roman" panose="02020603050405020304" pitchFamily="18" charset="0"/>
              </a:rPr>
              <a:t>ỔN ĐỊNH TỔ CHỨC</a:t>
            </a:r>
          </a:p>
        </p:txBody>
      </p:sp>
      <p:sp>
        <p:nvSpPr>
          <p:cNvPr id="4" name="Rectangle 4">
            <a:extLst>
              <a:ext uri="{FF2B5EF4-FFF2-40B4-BE49-F238E27FC236}">
                <a16:creationId xmlns:a16="http://schemas.microsoft.com/office/drawing/2014/main" id="{AC67A495-FBAE-435B-B938-E4B4F3949C4F}"/>
              </a:ext>
            </a:extLst>
          </p:cNvPr>
          <p:cNvSpPr>
            <a:spLocks noChangeArrowheads="1"/>
          </p:cNvSpPr>
          <p:nvPr/>
        </p:nvSpPr>
        <p:spPr bwMode="auto">
          <a:xfrm>
            <a:off x="3404367" y="2956928"/>
            <a:ext cx="48228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vi-VN" sz="2400" b="1" dirty="0" err="1">
                <a:solidFill>
                  <a:srgbClr val="002060"/>
                </a:solidFill>
                <a:latin typeface="Times New Roman" panose="02020603050405020304" pitchFamily="18" charset="0"/>
                <a:cs typeface="Times New Roman" panose="02020603050405020304" pitchFamily="18" charset="0"/>
              </a:rPr>
              <a:t>Hát</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Cháu</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yêu</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cô</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chú</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công</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nhân</a:t>
            </a:r>
            <a:endParaRPr lang="en-US" altLang="vi-VN" sz="24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37370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3000"/>
                                  </p:stCondLst>
                                  <p:iterate type="lt">
                                    <p:tmPct val="10000"/>
                                  </p:iterate>
                                  <p:childTnLst>
                                    <p:animMotion origin="layout" path="M 0.0 0.0 L 0.0 -0.07213" pathEditMode="relative" ptsTypes="">
                                      <p:cBhvr>
                                        <p:cTn id="6" dur="500" accel="50000" decel="50000" autoRev="1" fill="hold">
                                          <p:stCondLst>
                                            <p:cond delay="0"/>
                                          </p:stCondLst>
                                        </p:cTn>
                                        <p:tgtEl>
                                          <p:spTgt spid="3"/>
                                        </p:tgtEl>
                                        <p:attrNameLst>
                                          <p:attrName>ppt_x</p:attrName>
                                          <p:attrName>ppt_y</p:attrName>
                                        </p:attrNameLst>
                                      </p:cBhvr>
                                    </p:animMotion>
                                    <p:animRot by="1500000">
                                      <p:cBhvr>
                                        <p:cTn id="7" dur="250" fill="hold">
                                          <p:stCondLst>
                                            <p:cond delay="0"/>
                                          </p:stCondLst>
                                        </p:cTn>
                                        <p:tgtEl>
                                          <p:spTgt spid="3"/>
                                        </p:tgtEl>
                                        <p:attrNameLst>
                                          <p:attrName>r</p:attrName>
                                        </p:attrNameLst>
                                      </p:cBhvr>
                                    </p:animRot>
                                    <p:animRot by="-1500000">
                                      <p:cBhvr>
                                        <p:cTn id="8" dur="250" fill="hold">
                                          <p:stCondLst>
                                            <p:cond delay="250"/>
                                          </p:stCondLst>
                                        </p:cTn>
                                        <p:tgtEl>
                                          <p:spTgt spid="3"/>
                                        </p:tgtEl>
                                        <p:attrNameLst>
                                          <p:attrName>r</p:attrName>
                                        </p:attrNameLst>
                                      </p:cBhvr>
                                    </p:animRot>
                                    <p:animRot by="-1500000">
                                      <p:cBhvr>
                                        <p:cTn id="9" dur="250" fill="hold">
                                          <p:stCondLst>
                                            <p:cond delay="500"/>
                                          </p:stCondLst>
                                        </p:cTn>
                                        <p:tgtEl>
                                          <p:spTgt spid="3"/>
                                        </p:tgtEl>
                                        <p:attrNameLst>
                                          <p:attrName>r</p:attrName>
                                        </p:attrNameLst>
                                      </p:cBhvr>
                                    </p:animRot>
                                    <p:animRot by="1500000">
                                      <p:cBhvr>
                                        <p:cTn id="10" dur="250" fill="hold">
                                          <p:stCondLst>
                                            <p:cond delay="750"/>
                                          </p:stCondLst>
                                        </p:cTn>
                                        <p:tgtEl>
                                          <p:spTgt spid="3"/>
                                        </p:tgtEl>
                                        <p:attrNameLst>
                                          <p:attrName>r</p:attrName>
                                        </p:attrNameLst>
                                      </p:cBhvr>
                                    </p:animRot>
                                  </p:childTnLst>
                                </p:cTn>
                              </p:par>
                              <p:par>
                                <p:cTn id="11" presetID="34" presetClass="emph" presetSubtype="0" fill="hold" grpId="0" nodeType="withEffect">
                                  <p:stCondLst>
                                    <p:cond delay="3000"/>
                                  </p:stCondLst>
                                  <p:iterate type="lt">
                                    <p:tmPct val="10000"/>
                                  </p:iterate>
                                  <p:childTnLst>
                                    <p:animMotion origin="layout" path="M 0.0 0.0 L 0.0 -0.07213" pathEditMode="relative" ptsTypes="">
                                      <p:cBhvr>
                                        <p:cTn id="12" dur="500" accel="50000" decel="50000" autoRev="1" fill="hold">
                                          <p:stCondLst>
                                            <p:cond delay="0"/>
                                          </p:stCondLst>
                                        </p:cTn>
                                        <p:tgtEl>
                                          <p:spTgt spid="4"/>
                                        </p:tgtEl>
                                        <p:attrNameLst>
                                          <p:attrName>ppt_x</p:attrName>
                                          <p:attrName>ppt_y</p:attrName>
                                        </p:attrNameLst>
                                      </p:cBhvr>
                                    </p:animMotion>
                                    <p:animRot by="1500000">
                                      <p:cBhvr>
                                        <p:cTn id="13" dur="250" fill="hold">
                                          <p:stCondLst>
                                            <p:cond delay="0"/>
                                          </p:stCondLst>
                                        </p:cTn>
                                        <p:tgtEl>
                                          <p:spTgt spid="4"/>
                                        </p:tgtEl>
                                        <p:attrNameLst>
                                          <p:attrName>r</p:attrName>
                                        </p:attrNameLst>
                                      </p:cBhvr>
                                    </p:animRot>
                                    <p:animRot by="-1500000">
                                      <p:cBhvr>
                                        <p:cTn id="14" dur="250" fill="hold">
                                          <p:stCondLst>
                                            <p:cond delay="250"/>
                                          </p:stCondLst>
                                        </p:cTn>
                                        <p:tgtEl>
                                          <p:spTgt spid="4"/>
                                        </p:tgtEl>
                                        <p:attrNameLst>
                                          <p:attrName>r</p:attrName>
                                        </p:attrNameLst>
                                      </p:cBhvr>
                                    </p:animRot>
                                    <p:animRot by="-1500000">
                                      <p:cBhvr>
                                        <p:cTn id="15" dur="250" fill="hold">
                                          <p:stCondLst>
                                            <p:cond delay="500"/>
                                          </p:stCondLst>
                                        </p:cTn>
                                        <p:tgtEl>
                                          <p:spTgt spid="4"/>
                                        </p:tgtEl>
                                        <p:attrNameLst>
                                          <p:attrName>r</p:attrName>
                                        </p:attrNameLst>
                                      </p:cBhvr>
                                    </p:animRot>
                                    <p:animRot by="1500000">
                                      <p:cBhvr>
                                        <p:cTn id="16" dur="250" fill="hold">
                                          <p:stCondLst>
                                            <p:cond delay="75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áu Yêu Cô Chú Công Nhân ♫ Bài hát thiếu nhi vui nhộn cho trẻ mầm non">
            <a:hlinkClick r:id="" action="ppaction://media"/>
            <a:extLst>
              <a:ext uri="{FF2B5EF4-FFF2-40B4-BE49-F238E27FC236}">
                <a16:creationId xmlns:a16="http://schemas.microsoft.com/office/drawing/2014/main" id="{F16F041E-D1DF-48C6-83B3-334BBF4FA7D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93149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90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20DBF8-2CCF-44E5-88E7-F3997B1966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4">
            <a:extLst>
              <a:ext uri="{FF2B5EF4-FFF2-40B4-BE49-F238E27FC236}">
                <a16:creationId xmlns:a16="http://schemas.microsoft.com/office/drawing/2014/main" id="{149B5A86-FFA5-434A-9A71-10432D212905}"/>
              </a:ext>
            </a:extLst>
          </p:cNvPr>
          <p:cNvSpPr>
            <a:spLocks noChangeArrowheads="1"/>
          </p:cNvSpPr>
          <p:nvPr/>
        </p:nvSpPr>
        <p:spPr bwMode="auto">
          <a:xfrm>
            <a:off x="2711194" y="110489"/>
            <a:ext cx="727346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vi-VN" sz="2400" b="1" dirty="0" err="1">
                <a:solidFill>
                  <a:srgbClr val="002060"/>
                </a:solidFill>
                <a:latin typeface="Times New Roman" panose="02020603050405020304" pitchFamily="18" charset="0"/>
                <a:cs typeface="Times New Roman" panose="02020603050405020304" pitchFamily="18" charset="0"/>
              </a:rPr>
              <a:t>Các</a:t>
            </a:r>
            <a:r>
              <a:rPr lang="en-US" altLang="vi-VN" sz="2400" b="1" dirty="0">
                <a:solidFill>
                  <a:srgbClr val="002060"/>
                </a:solidFill>
                <a:latin typeface="Times New Roman" panose="02020603050405020304" pitchFamily="18" charset="0"/>
                <a:cs typeface="Times New Roman" panose="02020603050405020304" pitchFamily="18" charset="0"/>
              </a:rPr>
              <a:t> con </a:t>
            </a:r>
            <a:r>
              <a:rPr lang="en-US" altLang="vi-VN" sz="2400" b="1" dirty="0" err="1">
                <a:solidFill>
                  <a:srgbClr val="002060"/>
                </a:solidFill>
                <a:latin typeface="Times New Roman" panose="02020603050405020304" pitchFamily="18" charset="0"/>
                <a:cs typeface="Times New Roman" panose="02020603050405020304" pitchFamily="18" charset="0"/>
              </a:rPr>
              <a:t>vừa</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hát</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bài</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hát</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gì</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Bài</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hát</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nói</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về</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điều</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gì</a:t>
            </a:r>
            <a:r>
              <a:rPr lang="en-US" altLang="vi-VN" sz="2400" b="1" dirty="0">
                <a:solidFill>
                  <a:srgbClr val="002060"/>
                </a:solidFill>
                <a:latin typeface="Times New Roman" panose="02020603050405020304" pitchFamily="18" charset="0"/>
                <a:cs typeface="Times New Roman" panose="02020603050405020304" pitchFamily="18" charset="0"/>
              </a:rPr>
              <a:t>?</a:t>
            </a:r>
          </a:p>
        </p:txBody>
      </p:sp>
      <p:pic>
        <p:nvPicPr>
          <p:cNvPr id="1026" name="Picture 2" descr="Giáo Án Cháu Yêu Cô Chú Công Nhân &amp;quot;, Gián Án Day Hat">
            <a:extLst>
              <a:ext uri="{FF2B5EF4-FFF2-40B4-BE49-F238E27FC236}">
                <a16:creationId xmlns:a16="http://schemas.microsoft.com/office/drawing/2014/main" id="{66CF85A3-A097-4D8F-98B6-34E7617657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7809" y="1020865"/>
            <a:ext cx="7028861" cy="52277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6581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3000"/>
                                  </p:stCondLst>
                                  <p:iterate type="lt">
                                    <p:tmPct val="10000"/>
                                  </p:iterate>
                                  <p:childTnLst>
                                    <p:animMotion origin="layout" path="M 0.0 0.0 L 0.0 -0.07213" pathEditMode="relative" ptsTypes="">
                                      <p:cBhvr>
                                        <p:cTn id="6" dur="500" accel="50000" decel="50000" autoRev="1" fill="hold">
                                          <p:stCondLst>
                                            <p:cond delay="0"/>
                                          </p:stCondLst>
                                        </p:cTn>
                                        <p:tgtEl>
                                          <p:spTgt spid="3"/>
                                        </p:tgtEl>
                                        <p:attrNameLst>
                                          <p:attrName>ppt_x</p:attrName>
                                          <p:attrName>ppt_y</p:attrName>
                                        </p:attrNameLst>
                                      </p:cBhvr>
                                    </p:animMotion>
                                    <p:animRot by="1500000">
                                      <p:cBhvr>
                                        <p:cTn id="7" dur="250" fill="hold">
                                          <p:stCondLst>
                                            <p:cond delay="0"/>
                                          </p:stCondLst>
                                        </p:cTn>
                                        <p:tgtEl>
                                          <p:spTgt spid="3"/>
                                        </p:tgtEl>
                                        <p:attrNameLst>
                                          <p:attrName>r</p:attrName>
                                        </p:attrNameLst>
                                      </p:cBhvr>
                                    </p:animRot>
                                    <p:animRot by="-1500000">
                                      <p:cBhvr>
                                        <p:cTn id="8" dur="250" fill="hold">
                                          <p:stCondLst>
                                            <p:cond delay="250"/>
                                          </p:stCondLst>
                                        </p:cTn>
                                        <p:tgtEl>
                                          <p:spTgt spid="3"/>
                                        </p:tgtEl>
                                        <p:attrNameLst>
                                          <p:attrName>r</p:attrName>
                                        </p:attrNameLst>
                                      </p:cBhvr>
                                    </p:animRot>
                                    <p:animRot by="-1500000">
                                      <p:cBhvr>
                                        <p:cTn id="9" dur="250" fill="hold">
                                          <p:stCondLst>
                                            <p:cond delay="500"/>
                                          </p:stCondLst>
                                        </p:cTn>
                                        <p:tgtEl>
                                          <p:spTgt spid="3"/>
                                        </p:tgtEl>
                                        <p:attrNameLst>
                                          <p:attrName>r</p:attrName>
                                        </p:attrNameLst>
                                      </p:cBhvr>
                                    </p:animRot>
                                    <p:animRot by="1500000">
                                      <p:cBhvr>
                                        <p:cTn id="10" dur="250" fill="hold">
                                          <p:stCondLst>
                                            <p:cond delay="75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20DBF8-2CCF-44E5-88E7-F3997B1966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4">
            <a:extLst>
              <a:ext uri="{FF2B5EF4-FFF2-40B4-BE49-F238E27FC236}">
                <a16:creationId xmlns:a16="http://schemas.microsoft.com/office/drawing/2014/main" id="{9412BD4B-92C2-45CE-A848-73B04284F70D}"/>
              </a:ext>
            </a:extLst>
          </p:cNvPr>
          <p:cNvSpPr>
            <a:spLocks noChangeArrowheads="1"/>
          </p:cNvSpPr>
          <p:nvPr/>
        </p:nvSpPr>
        <p:spPr bwMode="auto">
          <a:xfrm>
            <a:off x="2941021" y="1846570"/>
            <a:ext cx="630995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vi-VN" sz="4400" b="1" dirty="0">
                <a:solidFill>
                  <a:srgbClr val="002060"/>
                </a:solidFill>
                <a:latin typeface="Times New Roman" panose="02020603050405020304" pitchFamily="18" charset="0"/>
                <a:cs typeface="Times New Roman" panose="02020603050405020304" pitchFamily="18" charset="0"/>
              </a:rPr>
              <a:t>HOẠT ĐỘNG </a:t>
            </a:r>
          </a:p>
          <a:p>
            <a:pPr algn="ctr" eaLnBrk="1" hangingPunct="1">
              <a:spcBef>
                <a:spcPct val="0"/>
              </a:spcBef>
              <a:buFontTx/>
              <a:buNone/>
            </a:pPr>
            <a:r>
              <a:rPr lang="en-US" altLang="vi-VN" sz="4400" b="1" dirty="0">
                <a:solidFill>
                  <a:srgbClr val="002060"/>
                </a:solidFill>
                <a:latin typeface="Times New Roman" panose="02020603050405020304" pitchFamily="18" charset="0"/>
                <a:cs typeface="Times New Roman" panose="02020603050405020304" pitchFamily="18" charset="0"/>
              </a:rPr>
              <a:t>TIẾN HÀNH TỔ CHỨC</a:t>
            </a:r>
          </a:p>
        </p:txBody>
      </p:sp>
    </p:spTree>
    <p:extLst>
      <p:ext uri="{BB962C8B-B14F-4D97-AF65-F5344CB8AC3E}">
        <p14:creationId xmlns:p14="http://schemas.microsoft.com/office/powerpoint/2010/main" val="2738375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3000"/>
                                  </p:stCondLst>
                                  <p:iterate type="lt">
                                    <p:tmPct val="10000"/>
                                  </p:iterate>
                                  <p:childTnLst>
                                    <p:animMotion origin="layout" path="M 0.0 0.0 L 0.0 -0.07213" pathEditMode="relative" ptsTypes="">
                                      <p:cBhvr>
                                        <p:cTn id="6" dur="500" accel="50000" decel="50000" autoRev="1" fill="hold">
                                          <p:stCondLst>
                                            <p:cond delay="0"/>
                                          </p:stCondLst>
                                        </p:cTn>
                                        <p:tgtEl>
                                          <p:spTgt spid="3"/>
                                        </p:tgtEl>
                                        <p:attrNameLst>
                                          <p:attrName>ppt_x</p:attrName>
                                          <p:attrName>ppt_y</p:attrName>
                                        </p:attrNameLst>
                                      </p:cBhvr>
                                    </p:animMotion>
                                    <p:animRot by="1500000">
                                      <p:cBhvr>
                                        <p:cTn id="7" dur="250" fill="hold">
                                          <p:stCondLst>
                                            <p:cond delay="0"/>
                                          </p:stCondLst>
                                        </p:cTn>
                                        <p:tgtEl>
                                          <p:spTgt spid="3"/>
                                        </p:tgtEl>
                                        <p:attrNameLst>
                                          <p:attrName>r</p:attrName>
                                        </p:attrNameLst>
                                      </p:cBhvr>
                                    </p:animRot>
                                    <p:animRot by="-1500000">
                                      <p:cBhvr>
                                        <p:cTn id="8" dur="250" fill="hold">
                                          <p:stCondLst>
                                            <p:cond delay="250"/>
                                          </p:stCondLst>
                                        </p:cTn>
                                        <p:tgtEl>
                                          <p:spTgt spid="3"/>
                                        </p:tgtEl>
                                        <p:attrNameLst>
                                          <p:attrName>r</p:attrName>
                                        </p:attrNameLst>
                                      </p:cBhvr>
                                    </p:animRot>
                                    <p:animRot by="-1500000">
                                      <p:cBhvr>
                                        <p:cTn id="9" dur="250" fill="hold">
                                          <p:stCondLst>
                                            <p:cond delay="500"/>
                                          </p:stCondLst>
                                        </p:cTn>
                                        <p:tgtEl>
                                          <p:spTgt spid="3"/>
                                        </p:tgtEl>
                                        <p:attrNameLst>
                                          <p:attrName>r</p:attrName>
                                        </p:attrNameLst>
                                      </p:cBhvr>
                                    </p:animRot>
                                    <p:animRot by="1500000">
                                      <p:cBhvr>
                                        <p:cTn id="10" dur="250" fill="hold">
                                          <p:stCondLst>
                                            <p:cond delay="75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20DBF8-2CCF-44E5-88E7-F3997B1966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4">
            <a:extLst>
              <a:ext uri="{FF2B5EF4-FFF2-40B4-BE49-F238E27FC236}">
                <a16:creationId xmlns:a16="http://schemas.microsoft.com/office/drawing/2014/main" id="{9412BD4B-92C2-45CE-A848-73B04284F70D}"/>
              </a:ext>
            </a:extLst>
          </p:cNvPr>
          <p:cNvSpPr>
            <a:spLocks noChangeArrowheads="1"/>
          </p:cNvSpPr>
          <p:nvPr/>
        </p:nvSpPr>
        <p:spPr bwMode="auto">
          <a:xfrm>
            <a:off x="2941021" y="1846570"/>
            <a:ext cx="630995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vi-VN" sz="4400" b="1" dirty="0" err="1">
                <a:solidFill>
                  <a:srgbClr val="002060"/>
                </a:solidFill>
                <a:latin typeface="Times New Roman" panose="02020603050405020304" pitchFamily="18" charset="0"/>
                <a:cs typeface="Times New Roman" panose="02020603050405020304" pitchFamily="18" charset="0"/>
              </a:rPr>
              <a:t>Cô</a:t>
            </a:r>
            <a:r>
              <a:rPr lang="en-US" altLang="vi-VN" sz="4400" b="1" dirty="0">
                <a:solidFill>
                  <a:srgbClr val="002060"/>
                </a:solidFill>
                <a:latin typeface="Times New Roman" panose="02020603050405020304" pitchFamily="18" charset="0"/>
                <a:cs typeface="Times New Roman" panose="02020603050405020304" pitchFamily="18" charset="0"/>
              </a:rPr>
              <a:t> </a:t>
            </a:r>
            <a:r>
              <a:rPr lang="en-US" altLang="vi-VN" sz="4400" b="1" dirty="0" err="1">
                <a:solidFill>
                  <a:srgbClr val="002060"/>
                </a:solidFill>
                <a:latin typeface="Times New Roman" panose="02020603050405020304" pitchFamily="18" charset="0"/>
                <a:cs typeface="Times New Roman" panose="02020603050405020304" pitchFamily="18" charset="0"/>
              </a:rPr>
              <a:t>kể</a:t>
            </a:r>
            <a:r>
              <a:rPr lang="en-US" altLang="vi-VN" sz="4400" b="1" dirty="0">
                <a:solidFill>
                  <a:srgbClr val="002060"/>
                </a:solidFill>
                <a:latin typeface="Times New Roman" panose="02020603050405020304" pitchFamily="18" charset="0"/>
                <a:cs typeface="Times New Roman" panose="02020603050405020304" pitchFamily="18" charset="0"/>
              </a:rPr>
              <a:t> </a:t>
            </a:r>
            <a:r>
              <a:rPr lang="en-US" altLang="vi-VN" sz="4400" b="1" dirty="0" err="1">
                <a:solidFill>
                  <a:srgbClr val="002060"/>
                </a:solidFill>
                <a:latin typeface="Times New Roman" panose="02020603050405020304" pitchFamily="18" charset="0"/>
                <a:cs typeface="Times New Roman" panose="02020603050405020304" pitchFamily="18" charset="0"/>
              </a:rPr>
              <a:t>lần</a:t>
            </a:r>
            <a:r>
              <a:rPr lang="en-US" altLang="vi-VN" sz="4400" b="1" dirty="0">
                <a:solidFill>
                  <a:srgbClr val="002060"/>
                </a:solidFill>
                <a:latin typeface="Times New Roman" panose="02020603050405020304" pitchFamily="18" charset="0"/>
                <a:cs typeface="Times New Roman" panose="02020603050405020304" pitchFamily="18" charset="0"/>
              </a:rPr>
              <a:t> 1</a:t>
            </a:r>
          </a:p>
        </p:txBody>
      </p:sp>
    </p:spTree>
    <p:extLst>
      <p:ext uri="{BB962C8B-B14F-4D97-AF65-F5344CB8AC3E}">
        <p14:creationId xmlns:p14="http://schemas.microsoft.com/office/powerpoint/2010/main" val="1240066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3000"/>
                                  </p:stCondLst>
                                  <p:iterate type="lt">
                                    <p:tmPct val="10000"/>
                                  </p:iterate>
                                  <p:childTnLst>
                                    <p:animMotion origin="layout" path="M 0.0 0.0 L 0.0 -0.07213" pathEditMode="relative" ptsTypes="">
                                      <p:cBhvr>
                                        <p:cTn id="6" dur="500" accel="50000" decel="50000" autoRev="1" fill="hold">
                                          <p:stCondLst>
                                            <p:cond delay="0"/>
                                          </p:stCondLst>
                                        </p:cTn>
                                        <p:tgtEl>
                                          <p:spTgt spid="3"/>
                                        </p:tgtEl>
                                        <p:attrNameLst>
                                          <p:attrName>ppt_x</p:attrName>
                                          <p:attrName>ppt_y</p:attrName>
                                        </p:attrNameLst>
                                      </p:cBhvr>
                                    </p:animMotion>
                                    <p:animRot by="1500000">
                                      <p:cBhvr>
                                        <p:cTn id="7" dur="250" fill="hold">
                                          <p:stCondLst>
                                            <p:cond delay="0"/>
                                          </p:stCondLst>
                                        </p:cTn>
                                        <p:tgtEl>
                                          <p:spTgt spid="3"/>
                                        </p:tgtEl>
                                        <p:attrNameLst>
                                          <p:attrName>r</p:attrName>
                                        </p:attrNameLst>
                                      </p:cBhvr>
                                    </p:animRot>
                                    <p:animRot by="-1500000">
                                      <p:cBhvr>
                                        <p:cTn id="8" dur="250" fill="hold">
                                          <p:stCondLst>
                                            <p:cond delay="250"/>
                                          </p:stCondLst>
                                        </p:cTn>
                                        <p:tgtEl>
                                          <p:spTgt spid="3"/>
                                        </p:tgtEl>
                                        <p:attrNameLst>
                                          <p:attrName>r</p:attrName>
                                        </p:attrNameLst>
                                      </p:cBhvr>
                                    </p:animRot>
                                    <p:animRot by="-1500000">
                                      <p:cBhvr>
                                        <p:cTn id="9" dur="250" fill="hold">
                                          <p:stCondLst>
                                            <p:cond delay="500"/>
                                          </p:stCondLst>
                                        </p:cTn>
                                        <p:tgtEl>
                                          <p:spTgt spid="3"/>
                                        </p:tgtEl>
                                        <p:attrNameLst>
                                          <p:attrName>r</p:attrName>
                                        </p:attrNameLst>
                                      </p:cBhvr>
                                    </p:animRot>
                                    <p:animRot by="1500000">
                                      <p:cBhvr>
                                        <p:cTn id="10" dur="250" fill="hold">
                                          <p:stCondLst>
                                            <p:cond delay="75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866" y="0"/>
            <a:ext cx="12192000" cy="6858000"/>
          </a:xfrm>
          <a:prstGeom prst="rect">
            <a:avLst/>
          </a:prstGeom>
        </p:spPr>
      </p:pic>
      <p:sp>
        <p:nvSpPr>
          <p:cNvPr id="3" name="Rectangle 2"/>
          <p:cNvSpPr/>
          <p:nvPr/>
        </p:nvSpPr>
        <p:spPr>
          <a:xfrm>
            <a:off x="2101755" y="224135"/>
            <a:ext cx="7874758" cy="1169551"/>
          </a:xfrm>
          <a:prstGeom prst="rect">
            <a:avLst/>
          </a:prstGeom>
          <a:noFill/>
        </p:spPr>
        <p:txBody>
          <a:bodyPr wrap="square" lIns="91440" tIns="45720" rIns="91440" bIns="45720">
            <a:spAutoFit/>
          </a:bodyPr>
          <a:lstStyle/>
          <a:p>
            <a:pPr algn="ctr"/>
            <a:r>
              <a:rPr lang="en-US" sz="7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UTM Avo" panose="02040603050506020204" pitchFamily="18" charset="0"/>
              </a:rPr>
              <a:t>Ba </a:t>
            </a:r>
            <a:r>
              <a:rPr lang="en-US" sz="7000" b="1" cap="none" spc="0" dirty="0" err="1">
                <a:ln w="9525">
                  <a:solidFill>
                    <a:schemeClr val="bg1"/>
                  </a:solidFill>
                  <a:prstDash val="solid"/>
                </a:ln>
                <a:solidFill>
                  <a:schemeClr val="tx1"/>
                </a:solidFill>
                <a:effectLst>
                  <a:outerShdw blurRad="12700" dist="38100" dir="2700000" algn="tl" rotWithShape="0">
                    <a:schemeClr val="bg1">
                      <a:lumMod val="50000"/>
                    </a:schemeClr>
                  </a:outerShdw>
                </a:effectLst>
                <a:latin typeface="UTM Avo" panose="02040603050506020204" pitchFamily="18" charset="0"/>
              </a:rPr>
              <a:t>chú</a:t>
            </a:r>
            <a:r>
              <a:rPr lang="en-US" sz="7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UTM Avo" panose="02040603050506020204" pitchFamily="18" charset="0"/>
              </a:rPr>
              <a:t> </a:t>
            </a:r>
            <a:r>
              <a:rPr lang="en-US" sz="7000" b="1" cap="none" spc="0" dirty="0" err="1">
                <a:ln w="9525">
                  <a:solidFill>
                    <a:schemeClr val="bg1"/>
                  </a:solidFill>
                  <a:prstDash val="solid"/>
                </a:ln>
                <a:solidFill>
                  <a:schemeClr val="tx1"/>
                </a:solidFill>
                <a:effectLst>
                  <a:outerShdw blurRad="12700" dist="38100" dir="2700000" algn="tl" rotWithShape="0">
                    <a:schemeClr val="bg1">
                      <a:lumMod val="50000"/>
                    </a:schemeClr>
                  </a:outerShdw>
                </a:effectLst>
                <a:latin typeface="UTM Avo" panose="02040603050506020204" pitchFamily="18" charset="0"/>
              </a:rPr>
              <a:t>lợn</a:t>
            </a:r>
            <a:r>
              <a:rPr lang="en-US" sz="7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UTM Avo" panose="02040603050506020204" pitchFamily="18" charset="0"/>
              </a:rPr>
              <a:t> con</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3952" y="3029803"/>
            <a:ext cx="5827594" cy="3681768"/>
          </a:xfrm>
          <a:prstGeom prst="rect">
            <a:avLst/>
          </a:prstGeom>
        </p:spPr>
      </p:pic>
    </p:spTree>
    <p:extLst>
      <p:ext uri="{BB962C8B-B14F-4D97-AF65-F5344CB8AC3E}">
        <p14:creationId xmlns:p14="http://schemas.microsoft.com/office/powerpoint/2010/main" val="4905123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1999" cy="6966857"/>
          </a:xfrm>
        </p:spPr>
      </p:pic>
    </p:spTree>
    <p:extLst>
      <p:ext uri="{BB962C8B-B14F-4D97-AF65-F5344CB8AC3E}">
        <p14:creationId xmlns:p14="http://schemas.microsoft.com/office/powerpoint/2010/main" val="26082282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349</TotalTime>
  <Words>381</Words>
  <Application>Microsoft Office PowerPoint</Application>
  <PresentationFormat>Widescreen</PresentationFormat>
  <Paragraphs>54</Paragraphs>
  <Slides>28</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Calibri</vt:lpstr>
      <vt:lpstr>Calibri Light</vt:lpstr>
      <vt:lpstr>Times New Roman</vt:lpstr>
      <vt:lpstr>UTM Avo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HN</cp:lastModifiedBy>
  <cp:revision>38</cp:revision>
  <dcterms:created xsi:type="dcterms:W3CDTF">2021-11-09T13:37:04Z</dcterms:created>
  <dcterms:modified xsi:type="dcterms:W3CDTF">2024-01-19T04:07:29Z</dcterms:modified>
</cp:coreProperties>
</file>