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5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8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jpeg"/><Relationship Id="rId11" Type="http://schemas.microsoft.com/office/2007/relationships/hdphoto" Target="../media/hdphoto4.wdp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2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 BIÊN A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71800" y="2832051"/>
            <a:ext cx="48387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574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08496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198</Words>
  <Application>Microsoft Office PowerPoint</Application>
  <PresentationFormat>On-screen Show (4:3)</PresentationFormat>
  <Paragraphs>28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HN</cp:lastModifiedBy>
  <cp:revision>9</cp:revision>
  <dcterms:created xsi:type="dcterms:W3CDTF">2021-09-17T06:46:56Z</dcterms:created>
  <dcterms:modified xsi:type="dcterms:W3CDTF">2023-12-18T04:07:04Z</dcterms:modified>
</cp:coreProperties>
</file>