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80" y="888275"/>
            <a:ext cx="1082441" cy="108244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trên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268</Words>
  <Application>Microsoft Office PowerPoint</Application>
  <PresentationFormat>Widescreen</PresentationFormat>
  <Paragraphs>43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UBND QUẬN LONG BIÊN TRƯỜNG MẦM NON LONG BIÊN A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HN</cp:lastModifiedBy>
  <cp:revision>14</cp:revision>
  <dcterms:created xsi:type="dcterms:W3CDTF">2023-04-08T01:01:54Z</dcterms:created>
  <dcterms:modified xsi:type="dcterms:W3CDTF">2023-12-15T04:07:40Z</dcterms:modified>
</cp:coreProperties>
</file>