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63" r:id="rId9"/>
    <p:sldId id="259" r:id="rId10"/>
    <p:sldId id="274" r:id="rId11"/>
    <p:sldId id="264" r:id="rId12"/>
    <p:sldId id="265" r:id="rId13"/>
    <p:sldId id="266" r:id="rId14"/>
    <p:sldId id="260" r:id="rId15"/>
    <p:sldId id="275" r:id="rId16"/>
    <p:sldId id="267" r:id="rId17"/>
    <p:sldId id="268" r:id="rId18"/>
    <p:sldId id="269" r:id="rId19"/>
    <p:sldId id="276" r:id="rId20"/>
    <p:sldId id="278" r:id="rId21"/>
    <p:sldId id="279" r:id="rId22"/>
    <p:sldId id="281" r:id="rId23"/>
    <p:sldId id="280" r:id="rId24"/>
    <p:sldId id="282" r:id="rId25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337290-D00E-098F-421D-912D4710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79626" cy="6858978"/>
          </a:xfrm>
          <a:prstGeom prst="rect">
            <a:avLst/>
          </a:prstGeom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685800" y="3605033"/>
            <a:ext cx="8610600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66B028-FB3F-F855-54FB-19BB561BE870}"/>
              </a:ext>
            </a:extLst>
          </p:cNvPr>
          <p:cNvSpPr txBox="1"/>
          <p:nvPr/>
        </p:nvSpPr>
        <p:spPr>
          <a:xfrm>
            <a:off x="990600" y="186690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</a:t>
            </a:r>
            <a:r>
              <a:rPr lang="en-US" sz="32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3F1FCC-4196-7D50-B03B-4F6A7FD4302F}"/>
              </a:ext>
            </a:extLst>
          </p:cNvPr>
          <p:cNvSpPr txBox="1"/>
          <p:nvPr/>
        </p:nvSpPr>
        <p:spPr>
          <a:xfrm>
            <a:off x="1905000" y="249218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857461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kiwi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43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293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74617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5" y="2133600"/>
            <a:ext cx="4301836" cy="49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26742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2286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84539" y="1307964"/>
            <a:ext cx="6416390" cy="4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27" y="228600"/>
            <a:ext cx="4495646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23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95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0"/>
            <a:ext cx="573132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23949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02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674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6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3886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819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2" y="1066800"/>
            <a:ext cx="8860329" cy="51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686800" cy="57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5218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104</Words>
  <Application>Microsoft Office PowerPoint</Application>
  <PresentationFormat>On-screen Show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11</cp:revision>
  <cp:lastPrinted>2024-01-16T11:47:30Z</cp:lastPrinted>
  <dcterms:created xsi:type="dcterms:W3CDTF">2006-08-16T00:00:00Z</dcterms:created>
  <dcterms:modified xsi:type="dcterms:W3CDTF">2024-01-17T02:50:07Z</dcterms:modified>
</cp:coreProperties>
</file>