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9202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 NGÔN NGỮ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 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20" y="3027043"/>
            <a:ext cx="2367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145</Words>
  <Application>Microsoft Office PowerPoint</Application>
  <PresentationFormat>On-screen Show (4:3)</PresentationFormat>
  <Paragraphs>35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NMT</cp:lastModifiedBy>
  <cp:revision>41</cp:revision>
  <dcterms:created xsi:type="dcterms:W3CDTF">2016-02-29T14:46:14Z</dcterms:created>
  <dcterms:modified xsi:type="dcterms:W3CDTF">2023-05-09T04:50:22Z</dcterms:modified>
</cp:coreProperties>
</file>