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2195513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124200"/>
            <a:ext cx="39939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NguyễN Thị Trung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11375" y="617538"/>
            <a:ext cx="4930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altLang="vi-V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Mầm non Long Biên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3825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063426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6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22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7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2286000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3756025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56025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132</Words>
  <Application>Microsoft Office PowerPoint</Application>
  <PresentationFormat>On-screen Show (4:3)</PresentationFormat>
  <Paragraphs>24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2018-10-24T15:09:32Z</dcterms:created>
  <dcterms:modified xsi:type="dcterms:W3CDTF">2024-01-11T05:43:05Z</dcterms:modified>
</cp:coreProperties>
</file>