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62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ây Hoa Màu Hồng Nền Hoa, S, Hoa, Mùa Hè Hình nền Vector để tải xuống miễn  phí">
            <a:extLst>
              <a:ext uri="{FF2B5EF4-FFF2-40B4-BE49-F238E27FC236}">
                <a16:creationId xmlns:a16="http://schemas.microsoft.com/office/drawing/2014/main" id="{F03D4100-5AEA-827E-91C6-DE6E48B9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514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E811E-9477-141C-A150-7EEFE0F75AC0}"/>
              </a:ext>
            </a:extLst>
          </p:cNvPr>
          <p:cNvSpPr/>
          <p:nvPr/>
        </p:nvSpPr>
        <p:spPr>
          <a:xfrm>
            <a:off x="1313239" y="1998558"/>
            <a:ext cx="9906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CHÀO MỪNG CÁC CÔ,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CÁC BÁC ĐẾN THĂM LỚP DỰ GIỜ!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AD5E4-BE06-7E83-3D30-AA3344AF1A23}"/>
              </a:ext>
            </a:extLst>
          </p:cNvPr>
          <p:cNvSpPr txBox="1"/>
          <p:nvPr/>
        </p:nvSpPr>
        <p:spPr>
          <a:xfrm>
            <a:off x="2999509" y="338563"/>
            <a:ext cx="6192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840182" y="2288251"/>
            <a:ext cx="7232073" cy="3295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</a:t>
            </a:r>
            <a:r>
              <a:rPr lang="en-US" sz="28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 THẨM MỸ</a:t>
            </a:r>
            <a:endParaRPr lang="en-US" sz="2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 Bé chơi với màu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24- 36 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qua bong">
            <a:hlinkClick r:id="" action="ppaction://media"/>
            <a:extLst>
              <a:ext uri="{FF2B5EF4-FFF2-40B4-BE49-F238E27FC236}">
                <a16:creationId xmlns:a16="http://schemas.microsoft.com/office/drawing/2014/main" id="{BC3A6B77-EBCC-0560-4CFD-60CB1ECCE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73236" y="1033153"/>
            <a:ext cx="4219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hát: Quả bóng</a:t>
            </a:r>
          </a:p>
        </p:txBody>
      </p:sp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CD0FE-C94D-CF5E-AC0E-C5FE6F29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" y="213756"/>
            <a:ext cx="11673444" cy="65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2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C62FFC-ED38-0E46-B54E-1CA09B7C4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4" y="216725"/>
            <a:ext cx="11602191" cy="64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64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2023-10-31T05:00:21Z</dcterms:created>
  <dcterms:modified xsi:type="dcterms:W3CDTF">2023-11-08T05:12:03Z</dcterms:modified>
</cp:coreProperties>
</file>