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96" r:id="rId3"/>
    <p:sldMasterId id="2147483708" r:id="rId4"/>
  </p:sldMasterIdLst>
  <p:notesMasterIdLst>
    <p:notesMasterId r:id="rId11"/>
  </p:notesMasterIdLst>
  <p:sldIdLst>
    <p:sldId id="332" r:id="rId5"/>
    <p:sldId id="331" r:id="rId6"/>
    <p:sldId id="333" r:id="rId7"/>
    <p:sldId id="317" r:id="rId8"/>
    <p:sldId id="277" r:id="rId9"/>
    <p:sldId id="314" r:id="rId1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9900"/>
    <a:srgbClr val="0C015F"/>
    <a:srgbClr val="660066"/>
    <a:srgbClr val="FFFFCC"/>
    <a:srgbClr val="FF0066"/>
    <a:srgbClr val="00FFFF"/>
    <a:srgbClr val="FFCC66"/>
    <a:srgbClr val="B3B5FF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231" autoAdjust="0"/>
  </p:normalViewPr>
  <p:slideViewPr>
    <p:cSldViewPr>
      <p:cViewPr varScale="1">
        <p:scale>
          <a:sx n="98" d="100"/>
          <a:sy n="98" d="100"/>
        </p:scale>
        <p:origin x="576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370E02-63F8-47F7-BC46-16CC9C467AA8}" type="datetimeFigureOut">
              <a:rPr lang="en-US" smtClean="0"/>
              <a:t>25/12/2023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4A5722-E253-4C90-B1FF-125D27A8C2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800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8A003-8D26-43EE-ABEF-B7960CDDBD5B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066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719A6-427B-440D-BEBC-F5E435B6FCFF}" type="datetimeFigureOut">
              <a:rPr lang="en-US" smtClean="0"/>
              <a:t>25/12/2023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F7193-6CF9-4C15-974B-A5E598F29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423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719A6-427B-440D-BEBC-F5E435B6FCFF}" type="datetimeFigureOut">
              <a:rPr lang="en-US" smtClean="0"/>
              <a:t>25/12/2023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F7193-6CF9-4C15-974B-A5E598F29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733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719A6-427B-440D-BEBC-F5E435B6FCFF}" type="datetimeFigureOut">
              <a:rPr lang="en-US" smtClean="0"/>
              <a:t>25/12/2023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F7193-6CF9-4C15-974B-A5E598F29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3948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3498110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314453"/>
            <a:ext cx="7772400" cy="137232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2708705"/>
            <a:ext cx="7772400" cy="899778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4" y="3714750"/>
            <a:ext cx="9147765" cy="1434066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Calibri" pitchFamily="34" charset="0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Calibri" pitchFamily="34" charset="0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8C5CE3D-543F-40E8-9E8E-24DA6883C777}" type="datetimeFigureOut">
              <a:rPr lang="en-US" smtClean="0"/>
              <a:pPr/>
              <a:t>25/12/2023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CA50E86-B99B-4A01-9FB9-BFAF834C6A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6803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777AE-830A-476E-A45D-89EC3B2823D5}" type="datetimeFigureOut">
              <a:rPr lang="en-US" smtClean="0">
                <a:solidFill>
                  <a:prstClr val="black"/>
                </a:solidFill>
              </a:rPr>
              <a:pPr/>
              <a:t>25/12/2023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6FB0F-05AC-4A0E-90C0-31F6EC15FD9A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150505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794784"/>
            <a:ext cx="7772400" cy="13716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198784"/>
            <a:ext cx="4572000" cy="1091166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25FE5-9C31-474A-9CB9-4227A9C2C58A}" type="datetimeFigureOut">
              <a:rPr lang="en-US" smtClean="0">
                <a:solidFill>
                  <a:prstClr val="white"/>
                </a:solidFill>
              </a:rPr>
              <a:pPr/>
              <a:t>25/12/2023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F3749-7620-487C-A696-8A2929FDDB1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>
            <a:off x="3636680" y="2254104"/>
            <a:ext cx="18288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3450264" y="2254104"/>
            <a:ext cx="18288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6779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10998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10998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F7CC0-3422-43B3-A8E9-541C7525244D}" type="datetimeFigureOut">
              <a:rPr lang="en-US" smtClean="0">
                <a:solidFill>
                  <a:prstClr val="white"/>
                </a:solidFill>
              </a:rPr>
              <a:pPr/>
              <a:t>25/12/2023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F9129-6EC2-444E-BBD8-494F6B36F60D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486343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8229600" cy="85725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057650"/>
            <a:ext cx="4040188" cy="5715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8" y="4057650"/>
            <a:ext cx="4041775" cy="5715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083223"/>
            <a:ext cx="4040188" cy="2956322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083223"/>
            <a:ext cx="4041775" cy="2956322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B8CE9-6F59-4CCA-8FD3-36209A633E0E}" type="datetimeFigureOut">
              <a:rPr lang="en-US" smtClean="0">
                <a:solidFill>
                  <a:prstClr val="black"/>
                </a:solidFill>
              </a:rPr>
              <a:pPr/>
              <a:t>25/12/2023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57859-6055-425F-906F-2A3B336D661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3169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0A02C-C07A-42B2-B79F-02C6B7AFDC4A}" type="datetimeFigureOut">
              <a:rPr lang="en-US" smtClean="0">
                <a:solidFill>
                  <a:prstClr val="white"/>
                </a:solidFill>
              </a:rPr>
              <a:pPr/>
              <a:t>25/12/2023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7E101-9F12-47EA-A007-E0178A45D3A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945694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74A5D-F056-4B73-86EC-C18927AF0C01}" type="datetimeFigureOut">
              <a:rPr lang="en-US" smtClean="0">
                <a:solidFill>
                  <a:prstClr val="black"/>
                </a:solidFill>
              </a:rPr>
              <a:pPr/>
              <a:t>25/12/2023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77E01-4579-4246-8016-CCE24712360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3655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657600"/>
            <a:ext cx="7481776" cy="3429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4016327"/>
            <a:ext cx="3974592" cy="6858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05740"/>
            <a:ext cx="7479792" cy="3429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4805958"/>
            <a:ext cx="1920240" cy="274320"/>
          </a:xfrm>
        </p:spPr>
        <p:txBody>
          <a:bodyPr/>
          <a:lstStyle/>
          <a:p>
            <a:fld id="{BD9A5CE2-E722-4452-A487-0F32ED7B21FE}" type="datetimeFigureOut">
              <a:rPr lang="en-US" smtClean="0">
                <a:solidFill>
                  <a:prstClr val="black"/>
                </a:solidFill>
              </a:rPr>
              <a:pPr/>
              <a:t>25/12/2023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A8F9D-CA56-4D01-874F-95CB72516D0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8531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719A6-427B-440D-BEBC-F5E435B6FCFF}" type="datetimeFigureOut">
              <a:rPr lang="en-US" smtClean="0"/>
              <a:t>25/12/2023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F7193-6CF9-4C15-974B-A5E598F29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1800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4082552"/>
            <a:ext cx="7162800" cy="486174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42476"/>
            <a:ext cx="8686800" cy="329184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1E3B127-2401-41FC-AA7B-9F021FB63527}" type="datetimeFigureOut">
              <a:rPr lang="en-US" smtClean="0">
                <a:solidFill>
                  <a:prstClr val="white"/>
                </a:solidFill>
              </a:rPr>
              <a:pPr/>
              <a:t>25/12/2023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4" y="4805960"/>
            <a:ext cx="2350681" cy="27384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4F32E34-D4B7-4658-A751-D1194EEFC8AD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3648842"/>
            <a:ext cx="8075432" cy="422004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4458702"/>
            <a:ext cx="4940624" cy="69080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Calibri" pitchFamily="34" charset="0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4454258"/>
            <a:ext cx="3690451" cy="70008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Calibri" pitchFamily="34" charset="0"/>
            </a:endParaRPr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4343440"/>
            <a:ext cx="3402314" cy="810651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4340806"/>
            <a:ext cx="3405509" cy="813287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3741330"/>
            <a:ext cx="18288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8477696" y="3741330"/>
            <a:ext cx="18288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8164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10999"/>
            <a:ext cx="8229600" cy="328955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384CB-E6BE-4F1A-9B67-1E0FD3369A06}" type="datetimeFigureOut">
              <a:rPr lang="en-US" smtClean="0">
                <a:solidFill>
                  <a:prstClr val="black"/>
                </a:solidFill>
              </a:rPr>
              <a:pPr/>
              <a:t>25/12/2023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F2FDD-D6D4-497E-891F-76045519AC3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9707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05982"/>
            <a:ext cx="1777470" cy="419457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1"/>
            <a:ext cx="6324600" cy="419457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16138-D9A2-40F5-9156-7DD2272E1787}" type="datetimeFigureOut">
              <a:rPr lang="en-US" smtClean="0">
                <a:solidFill>
                  <a:prstClr val="black"/>
                </a:solidFill>
              </a:rPr>
              <a:pPr/>
              <a:t>25/12/2023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A929D-4256-42D6-B2F8-05246470797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0058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C55982-416F-4482-9FC8-5A37F46176B0}" type="datetimeFigureOut">
              <a:rPr lang="en-US"/>
              <a:pPr>
                <a:defRPr/>
              </a:pPr>
              <a:t>25/12/2023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A2F1F3-FB67-4868-BF5E-C2855543D3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5846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9CC3D9-7377-4DCF-8192-DDB75364F003}" type="datetimeFigureOut">
              <a:rPr lang="en-US"/>
              <a:pPr>
                <a:defRPr/>
              </a:pPr>
              <a:t>25/12/2023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82F4B8-8FC8-4DAF-9B9C-F5EE89F624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4162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7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BBFAF7-7A75-4BAE-9DAC-5394A0410A23}" type="datetimeFigureOut">
              <a:rPr lang="en-US"/>
              <a:pPr>
                <a:defRPr/>
              </a:pPr>
              <a:t>25/12/2023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DBE17C-054E-4823-B07B-0233451217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95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2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2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9F1D4-6579-435A-A1F9-0939ADFC0CC9}" type="datetimeFigureOut">
              <a:rPr lang="en-US"/>
              <a:pPr>
                <a:defRPr/>
              </a:pPr>
              <a:t>25/12/2023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6BA203-C3A2-41A5-987B-52319A207E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1839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8AD754-644A-4C79-B609-B3757C660D88}" type="datetimeFigureOut">
              <a:rPr lang="en-US"/>
              <a:pPr>
                <a:defRPr/>
              </a:pPr>
              <a:t>25/12/2023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828BE-FCD9-48D2-A103-1019263932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6155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AF184-C3B4-4C5B-98AE-5116566665A1}" type="datetimeFigureOut">
              <a:rPr lang="en-US"/>
              <a:pPr>
                <a:defRPr/>
              </a:pPr>
              <a:t>25/12/2023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551A84-86C7-453E-A290-6C956BB921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2662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255EF9-554F-4840-A6E0-CEB25EAF5EC3}" type="datetimeFigureOut">
              <a:rPr lang="en-US"/>
              <a:pPr>
                <a:defRPr/>
              </a:pPr>
              <a:t>25/12/2023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838C5F-54F6-40F8-9799-FB42D54D65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987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7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719A6-427B-440D-BEBC-F5E435B6FCFF}" type="datetimeFigureOut">
              <a:rPr lang="en-US" smtClean="0"/>
              <a:t>25/12/2023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F7193-6CF9-4C15-974B-A5E598F29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1488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8068BF-0F97-4AE2-935C-AA3791B411BE}" type="datetimeFigureOut">
              <a:rPr lang="en-US"/>
              <a:pPr>
                <a:defRPr/>
              </a:pPr>
              <a:t>25/12/2023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ECE49-4517-4254-8E48-2683433020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0073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13DC80-7D2A-4AE6-8C0F-392FCEEDA8E4}" type="datetimeFigureOut">
              <a:rPr lang="en-US"/>
              <a:pPr>
                <a:defRPr/>
              </a:pPr>
              <a:t>25/12/2023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F7B995-4C56-4528-8730-9924C4CFFA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8054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2B6851-AEAD-4460-8448-0E3702CA85CE}" type="datetimeFigureOut">
              <a:rPr lang="en-US"/>
              <a:pPr>
                <a:defRPr/>
              </a:pPr>
              <a:t>25/12/2023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236BC5-E0E2-4C8B-93A0-63F3E9E1A3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4827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3C8485-3C3A-42F3-9EC8-18BC9319AA78}" type="datetimeFigureOut">
              <a:rPr lang="en-US"/>
              <a:pPr>
                <a:defRPr/>
              </a:pPr>
              <a:t>25/12/2023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0C816-CDE8-4F7A-ADFE-507408D64E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1234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5132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93775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7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38457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2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2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06540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15310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144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2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2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719A6-427B-440D-BEBC-F5E435B6FCFF}" type="datetimeFigureOut">
              <a:rPr lang="en-US" smtClean="0"/>
              <a:t>25/12/2023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F7193-6CF9-4C15-974B-A5E598F29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58814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93412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81032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86510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51358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61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719A6-427B-440D-BEBC-F5E435B6FCFF}" type="datetimeFigureOut">
              <a:rPr lang="en-US" smtClean="0"/>
              <a:t>25/12/2023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F7193-6CF9-4C15-974B-A5E598F29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611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719A6-427B-440D-BEBC-F5E435B6FCFF}" type="datetimeFigureOut">
              <a:rPr lang="en-US" smtClean="0"/>
              <a:t>25/12/2023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F7193-6CF9-4C15-974B-A5E598F29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859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719A6-427B-440D-BEBC-F5E435B6FCFF}" type="datetimeFigureOut">
              <a:rPr lang="en-US" smtClean="0"/>
              <a:t>25/12/2023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F7193-6CF9-4C15-974B-A5E598F29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498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719A6-427B-440D-BEBC-F5E435B6FCFF}" type="datetimeFigureOut">
              <a:rPr lang="en-US" smtClean="0"/>
              <a:t>25/12/2023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F7193-6CF9-4C15-974B-A5E598F29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959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719A6-427B-440D-BEBC-F5E435B6FCFF}" type="datetimeFigureOut">
              <a:rPr lang="en-US" smtClean="0"/>
              <a:t>25/12/2023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F7193-6CF9-4C15-974B-A5E598F29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942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2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C719A6-427B-440D-BEBC-F5E435B6FCFF}" type="datetimeFigureOut">
              <a:rPr lang="en-US" smtClean="0"/>
              <a:t>25/12/2023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5F7193-6CF9-4C15-974B-A5E598F29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083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4458702"/>
            <a:ext cx="4940624" cy="69080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4454258"/>
            <a:ext cx="3690451" cy="70008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4343440"/>
            <a:ext cx="3402314" cy="810651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4340806"/>
            <a:ext cx="3405509" cy="813287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110998"/>
            <a:ext cx="8229600" cy="339447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4805958"/>
            <a:ext cx="1920240" cy="27432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6B8C211D-B2D0-45B7-B058-A20D34AB4153}" type="datetimeFigureOut">
              <a:rPr lang="en-US" smtClean="0">
                <a:solidFill>
                  <a:prstClr val="black"/>
                </a:solidFill>
                <a:latin typeface="Calibri" pitchFamily="34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25/12/2023</a:t>
            </a:fld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4" y="4805960"/>
            <a:ext cx="2350681" cy="273844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4805960"/>
            <a:ext cx="365760" cy="273844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D92120C8-6A07-4692-9153-C4B44C52BE39}" type="slidenum">
              <a:rPr lang="en-US" smtClean="0">
                <a:solidFill>
                  <a:prstClr val="black"/>
                </a:solidFill>
                <a:latin typeface="Calibri" pitchFamily="34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6858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2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3C1D3C6A-73E7-4D7F-9750-C529B30124F3}" type="datetimeFigureOut">
              <a:rPr lang="en-US"/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25/12/2023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53E3A15A-BB26-4DC1-AF4A-F32E27F6E9CE}" type="slidenum">
              <a:rPr lang="en-US"/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805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2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7BD4EC-33F6-4663-B804-225A52C6A2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2BCCE-8B19-4F48-8A3A-F5321E5268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12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5.xml"/><Relationship Id="rId1" Type="http://schemas.openxmlformats.org/officeDocument/2006/relationships/tags" Target="../tags/tag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2.jpe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istrator\Downloads\tải xuốn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87908" y="685800"/>
            <a:ext cx="7594092" cy="9144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none">
            <a:prstTxWarp prst="textDeflateBottom">
              <a:avLst>
                <a:gd name="adj" fmla="val 100000"/>
              </a:avLst>
            </a:prstTxWarp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&amp; ĐÀO TẠO QUẬN LONG BIÊN</a:t>
            </a:r>
            <a:endParaRPr lang="en-US" altLang="en-US" sz="5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 MẦM NON LONG BIÊN A</a:t>
            </a:r>
            <a:endParaRPr lang="en-US" altLang="en-US" sz="5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5400" b="1" dirty="0">
              <a:solidFill>
                <a:srgbClr val="F7030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-545592" y="1314450"/>
            <a:ext cx="102108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914400" eaLnBrk="1" hangingPunct="1"/>
            <a:endParaRPr lang="en-US" sz="2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914400" eaLnBrk="1" hangingPunct="1"/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LĨNH VỰC PHÁT TRIỂN THẨM MỸ</a:t>
            </a:r>
          </a:p>
          <a:p>
            <a:pPr algn="ctr" defTabSz="914400" eaLnBrk="1" hangingPunct="1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bưu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thiếp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tặng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20/11</a:t>
            </a:r>
          </a:p>
          <a:p>
            <a:pPr algn="ctr" defTabSz="914400" eaLnBrk="1" hangingPunct="1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: MGB ( 3 - 4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)</a:t>
            </a:r>
          </a:p>
          <a:p>
            <a:pPr algn="ctr" defTabSz="914400" eaLnBrk="1" hangingPunct="1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: 20 - 25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phút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algn="ctr" defTabSz="914400" eaLnBrk="1" hangingPunct="1"/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Lê Thị Thanh Hà </a:t>
            </a:r>
          </a:p>
          <a:p>
            <a:pPr algn="ctr" defTabSz="914400" eaLnBrk="1" hangingPunct="1"/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Vũ Thi Phương Loan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24246090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7169"/>
          <p:cNvSpPr txBox="1">
            <a:spLocks noChangeArrowheads="1"/>
          </p:cNvSpPr>
          <p:nvPr/>
        </p:nvSpPr>
        <p:spPr>
          <a:xfrm>
            <a:off x="515938" y="253605"/>
            <a:ext cx="8229600" cy="607219"/>
          </a:xfrm>
          <a:prstGeom prst="rect">
            <a:avLst/>
          </a:prstGeom>
        </p:spPr>
        <p:txBody>
          <a:bodyPr anchor="ctr">
            <a:normAutofit fontScale="92500" lnSpcReduction="10000"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4000" dirty="0">
                <a:solidFill>
                  <a:srgbClr val="4B7C20"/>
                </a:solidFill>
              </a:rPr>
              <a:t>2 Ways to Record PowerPoint</a:t>
            </a:r>
            <a:endParaRPr lang="en-US" sz="4400" dirty="0">
              <a:solidFill>
                <a:srgbClr val="4B7C20"/>
              </a:solidFill>
            </a:endParaRPr>
          </a:p>
        </p:txBody>
      </p:sp>
      <p:sp>
        <p:nvSpPr>
          <p:cNvPr id="2051" name="TextBox 3075"/>
          <p:cNvSpPr txBox="1">
            <a:spLocks noChangeArrowheads="1"/>
          </p:cNvSpPr>
          <p:nvPr/>
        </p:nvSpPr>
        <p:spPr bwMode="auto">
          <a:xfrm>
            <a:off x="368302" y="1098947"/>
            <a:ext cx="43164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457200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prstClr val="black"/>
                </a:solidFill>
                <a:ea typeface="ＭＳ Ｐゴシック" pitchFamily="34" charset="-128"/>
                <a:cs typeface="Arial" charset="0"/>
              </a:rPr>
              <a:t>From within PowerPoint</a:t>
            </a:r>
          </a:p>
        </p:txBody>
      </p:sp>
      <p:sp>
        <p:nvSpPr>
          <p:cNvPr id="6" name="Straight Connector 5"/>
          <p:cNvSpPr>
            <a:spLocks noChangeShapeType="1"/>
          </p:cNvSpPr>
          <p:nvPr/>
        </p:nvSpPr>
        <p:spPr bwMode="auto">
          <a:xfrm>
            <a:off x="247650" y="2797969"/>
            <a:ext cx="8789988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/>
          <a:lstStyle/>
          <a:p>
            <a:pPr defTabSz="457200">
              <a:defRPr/>
            </a:pPr>
            <a:endParaRPr lang="en-US" kern="0">
              <a:solidFill>
                <a:prstClr val="black"/>
              </a:solidFill>
            </a:endParaRPr>
          </a:p>
        </p:txBody>
      </p:sp>
      <p:sp>
        <p:nvSpPr>
          <p:cNvPr id="2053" name="TextBox 3077"/>
          <p:cNvSpPr txBox="1">
            <a:spLocks noChangeArrowheads="1"/>
          </p:cNvSpPr>
          <p:nvPr/>
        </p:nvSpPr>
        <p:spPr bwMode="auto">
          <a:xfrm>
            <a:off x="368300" y="3022997"/>
            <a:ext cx="46672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457200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prstClr val="black"/>
                </a:solidFill>
                <a:ea typeface="ＭＳ Ｐゴシック" pitchFamily="34" charset="-128"/>
                <a:cs typeface="Arial" charset="0"/>
              </a:rPr>
              <a:t>From within Camtasia Studio</a:t>
            </a:r>
          </a:p>
        </p:txBody>
      </p:sp>
      <p:pic>
        <p:nvPicPr>
          <p:cNvPr id="2054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4" y="1533525"/>
            <a:ext cx="504825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3505202"/>
            <a:ext cx="476250" cy="378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1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25" y="3712371"/>
            <a:ext cx="3638550" cy="764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1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" r="684"/>
          <a:stretch>
            <a:fillRect/>
          </a:stretch>
        </p:blipFill>
        <p:spPr bwMode="auto">
          <a:xfrm>
            <a:off x="1114425" y="1504950"/>
            <a:ext cx="6896100" cy="98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 descr="E:\BGĐT\LQCC b d đ\trang_tri_goc_mam_non_4_2014_3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19050"/>
            <a:ext cx="9448800" cy="5135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990600" y="361950"/>
            <a:ext cx="68580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endParaRPr lang="en-US" sz="2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Ổn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/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  <p:pic>
        <p:nvPicPr>
          <p:cNvPr id="3" name="Ban tay co giao (HÌNH MINH HỌA THEO LỜI BÀI HÁ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191000" y="22669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140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57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066800" y="361950"/>
            <a:ext cx="6858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đàm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20766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iều Thu Thủy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13511" y="438150"/>
            <a:ext cx="4356464" cy="4419600"/>
          </a:xfrm>
        </p:spPr>
      </p:pic>
    </p:spTree>
    <p:extLst>
      <p:ext uri="{BB962C8B-B14F-4D97-AF65-F5344CB8AC3E}">
        <p14:creationId xmlns:p14="http://schemas.microsoft.com/office/powerpoint/2010/main" val="2570265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250" y="-171450"/>
            <a:ext cx="9144000" cy="51816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295400" y="761821"/>
            <a:ext cx="6096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7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7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endParaRPr lang="en-US" sz="7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CoGiao-Beat_4d9hu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24350" y="22669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652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16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552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13208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"/>
            <a:ext cx="9144000" cy="5141214"/>
          </a:xfrm>
        </p:spPr>
      </p:pic>
      <p:sp>
        <p:nvSpPr>
          <p:cNvPr id="5" name="TextBox 4"/>
          <p:cNvSpPr txBox="1"/>
          <p:nvPr/>
        </p:nvSpPr>
        <p:spPr>
          <a:xfrm>
            <a:off x="1524000" y="3886200"/>
            <a:ext cx="7315200" cy="914400"/>
          </a:xfrm>
          <a:prstGeom prst="rect">
            <a:avLst/>
          </a:prstGeom>
          <a:noFill/>
        </p:spPr>
        <p:txBody>
          <a:bodyPr wrap="none">
            <a:prstTxWarp prst="textDeflateBottom">
              <a:avLst>
                <a:gd name="adj" fmla="val 66989"/>
              </a:avLst>
            </a:prstTxWarp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err="1">
                <a:solidFill>
                  <a:srgbClr val="F70303"/>
                </a:solidFill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5400" b="1" dirty="0">
                <a:solidFill>
                  <a:srgbClr val="F7030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70303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5400" b="1" dirty="0">
                <a:solidFill>
                  <a:srgbClr val="F7030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70303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5400" b="1" dirty="0">
                <a:solidFill>
                  <a:srgbClr val="F7030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70303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5400" b="1" dirty="0">
                <a:solidFill>
                  <a:srgbClr val="F7030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70303"/>
                </a:solidFill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5400" b="1" dirty="0">
                <a:solidFill>
                  <a:srgbClr val="F70303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pic>
        <p:nvPicPr>
          <p:cNvPr id="2" name="CoVaMe-BeThanhNgan-5565140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81000" y="42481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538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22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76.643"/>
  <p:tag name="TIMING" val="|0.001|28.891|0.001|0.001|0.001|0.001|0.001|0.001|47.743|0.001"/>
  <p:tag name="ISPRING_CUSTOM_TIMING_USED" val="1"/>
  <p:tag name="ISPRING_SLIDE_ID_2" val="{40159E70-298E-4350-ADD3-ED476CFFC6C4}"/>
</p:tagLst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Camtasia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1659</TotalTime>
  <Words>107</Words>
  <Application>Microsoft Office PowerPoint</Application>
  <PresentationFormat>On-screen Show (16:9)</PresentationFormat>
  <Paragraphs>19</Paragraphs>
  <Slides>6</Slides>
  <Notes>1</Notes>
  <HiddenSlides>0</HiddenSlides>
  <MMClips>4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6</vt:i4>
      </vt:variant>
    </vt:vector>
  </HeadingPairs>
  <TitlesOfParts>
    <vt:vector size="17" baseType="lpstr">
      <vt:lpstr>Arial</vt:lpstr>
      <vt:lpstr>Calibri</vt:lpstr>
      <vt:lpstr>Lucida Sans Unicode</vt:lpstr>
      <vt:lpstr>Times New Roman</vt:lpstr>
      <vt:lpstr>Verdana</vt:lpstr>
      <vt:lpstr>Wingdings 2</vt:lpstr>
      <vt:lpstr>Wingdings 3</vt:lpstr>
      <vt:lpstr>Office Theme</vt:lpstr>
      <vt:lpstr>Concourse</vt:lpstr>
      <vt:lpstr>2_Camtasia_Template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Namncbillionaire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Admin</cp:lastModifiedBy>
  <cp:revision>182</cp:revision>
  <dcterms:created xsi:type="dcterms:W3CDTF">2018-01-11T16:02:56Z</dcterms:created>
  <dcterms:modified xsi:type="dcterms:W3CDTF">2023-12-25T05:32:42Z</dcterms:modified>
</cp:coreProperties>
</file>