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8" r:id="rId4"/>
    <p:sldId id="261" r:id="rId5"/>
    <p:sldId id="262" r:id="rId6"/>
    <p:sldId id="264" r:id="rId7"/>
    <p:sldId id="266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805" y="97790"/>
            <a:ext cx="6677025" cy="165925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  <a:br>
              <a:rPr lang="en-US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635" y="1929765"/>
            <a:ext cx="9144000" cy="293687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MGB 3 - 4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FILE_20220112_040858_Ghi tiêu chuẩn 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5350" y="37687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4029075" y="113411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icture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410" y="5141595"/>
            <a:ext cx="4035425" cy="82296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9920000">
            <a:off x="7350760" y="2482215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740000">
            <a:off x="4411980" y="2186305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160000">
            <a:off x="5989955" y="4865370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FILE_20220112_040858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641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4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00171875 0.0585185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tam giác</a:t>
              </a: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FILE_20220112_040858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120" y="45745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  <p:pic>
        <p:nvPicPr>
          <p:cNvPr id="7" name="FILE_20220112_040858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755" y="445516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8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0585" y="44875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9945" y="413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1" animBg="1"/>
      <p:bldP spid="5" grpId="2" bldLvl="0" animBg="1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635" y="54102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40" y="339217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8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FILE_20220112_04085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2345" y="48031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  <p:pic>
        <p:nvPicPr>
          <p:cNvPr id="8" name="FILE_20220112_040858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12345" y="466217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5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71</Words>
  <Application>Microsoft Office PowerPoint</Application>
  <PresentationFormat>Custom</PresentationFormat>
  <Paragraphs>13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UBND Quận Long Biên Trường mầm non Long Biên 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NMT</cp:lastModifiedBy>
  <cp:revision>8</cp:revision>
  <dcterms:created xsi:type="dcterms:W3CDTF">2021-09-04T07:18:00Z</dcterms:created>
  <dcterms:modified xsi:type="dcterms:W3CDTF">2023-10-12T04:50:09Z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