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312" r:id="rId3"/>
    <p:sldId id="313" r:id="rId4"/>
    <p:sldId id="275" r:id="rId5"/>
    <p:sldId id="260" r:id="rId6"/>
    <p:sldId id="261" r:id="rId7"/>
    <p:sldId id="262" r:id="rId8"/>
    <p:sldId id="263" r:id="rId9"/>
    <p:sldId id="264" r:id="rId10"/>
    <p:sldId id="314" r:id="rId11"/>
    <p:sldId id="267" r:id="rId12"/>
    <p:sldId id="318" r:id="rId13"/>
    <p:sldId id="320" r:id="rId14"/>
    <p:sldId id="315" r:id="rId15"/>
    <p:sldId id="271" r:id="rId16"/>
    <p:sldId id="273" r:id="rId17"/>
    <p:sldId id="270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254"/>
    <a:srgbClr val="008000"/>
    <a:srgbClr val="D95656"/>
    <a:srgbClr val="FFFFFF"/>
    <a:srgbClr val="C1D217"/>
    <a:srgbClr val="64D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jpg"/><Relationship Id="rId4" Type="http://schemas.openxmlformats.org/officeDocument/2006/relationships/audio" Target="../media/media2.mp3"/><Relationship Id="rId9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" y="0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2251881" y="3053519"/>
            <a:ext cx="7915701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611" y="3984835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20" y="241178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7964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69193"/>
            <a:ext cx="89616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9" y="2485120"/>
            <a:ext cx="1212984" cy="1814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6546" y="515965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81592" y="2521407"/>
            <a:ext cx="106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D2C264-3947-34B5-BF59-DD2DCBAE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2" y="2521407"/>
            <a:ext cx="1212984" cy="1814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55B6EF-4F40-42CA-8D5F-CA55831F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5" y="2485121"/>
            <a:ext cx="1212984" cy="18149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FBD9E9-4A50-D8BC-BAA5-93FC93AD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7" y="2496007"/>
            <a:ext cx="1212984" cy="18149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532DD6-55F5-B7D2-5103-4A2733343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30" y="2521648"/>
            <a:ext cx="1212984" cy="18149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2D4DCC-C35F-7B11-D27F-83C86FDFD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0" y="2521648"/>
            <a:ext cx="1212984" cy="1814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A243F3-E5A6-395F-96CD-CA68AD67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64" y="2521648"/>
            <a:ext cx="1212984" cy="1814945"/>
          </a:xfrm>
          <a:prstGeom prst="rect">
            <a:avLst/>
          </a:prstGeom>
        </p:spPr>
      </p:pic>
      <p:pic>
        <p:nvPicPr>
          <p:cNvPr id="31" name="Picture 30" descr="A yellow rose with green leaves&#10;&#10;Description automatically generated">
            <a:extLst>
              <a:ext uri="{FF2B5EF4-FFF2-40B4-BE49-F238E27FC236}">
                <a16:creationId xmlns:a16="http://schemas.microsoft.com/office/drawing/2014/main" id="{7ED09215-59EF-13D7-7D74-BAE4E714E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17518" b="30781"/>
          <a:stretch/>
        </p:blipFill>
        <p:spPr>
          <a:xfrm>
            <a:off x="8454748" y="2521407"/>
            <a:ext cx="1247260" cy="18151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2A3318-7FFB-CA88-FFDE-810FF99142DB}"/>
              </a:ext>
            </a:extLst>
          </p:cNvPr>
          <p:cNvSpPr txBox="1"/>
          <p:nvPr/>
        </p:nvSpPr>
        <p:spPr>
          <a:xfrm>
            <a:off x="10407722" y="2521407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9" y="2485120"/>
            <a:ext cx="1212984" cy="1814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86546" y="515965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9925" y="2433983"/>
            <a:ext cx="106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D2C264-3947-34B5-BF59-DD2DCBAE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2" y="2521407"/>
            <a:ext cx="1212984" cy="1814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55B6EF-4F40-42CA-8D5F-CA55831F6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15" y="2485121"/>
            <a:ext cx="1212984" cy="18149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FBD9E9-4A50-D8BC-BAA5-93FC93AD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07" y="2496007"/>
            <a:ext cx="1212984" cy="18149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532DD6-55F5-B7D2-5103-4A2733343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30" y="2521648"/>
            <a:ext cx="1212984" cy="18149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2D4DCC-C35F-7B11-D27F-83C86FDFD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0" y="2521648"/>
            <a:ext cx="1212984" cy="1814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A243F3-E5A6-395F-96CD-CA68AD67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64" y="2521648"/>
            <a:ext cx="1212984" cy="1814945"/>
          </a:xfrm>
          <a:prstGeom prst="rect">
            <a:avLst/>
          </a:prstGeom>
        </p:spPr>
      </p:pic>
      <p:pic>
        <p:nvPicPr>
          <p:cNvPr id="31" name="Picture 30" descr="A yellow rose with green leaves&#10;&#10;Description automatically generated">
            <a:extLst>
              <a:ext uri="{FF2B5EF4-FFF2-40B4-BE49-F238E27FC236}">
                <a16:creationId xmlns:a16="http://schemas.microsoft.com/office/drawing/2014/main" id="{7ED09215-59EF-13D7-7D74-BAE4E714E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17518" b="30781"/>
          <a:stretch/>
        </p:blipFill>
        <p:spPr>
          <a:xfrm>
            <a:off x="8454748" y="2521407"/>
            <a:ext cx="1247260" cy="18151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2A3318-7FFB-CA88-FFDE-810FF99142DB}"/>
              </a:ext>
            </a:extLst>
          </p:cNvPr>
          <p:cNvSpPr txBox="1"/>
          <p:nvPr/>
        </p:nvSpPr>
        <p:spPr>
          <a:xfrm>
            <a:off x="10308986" y="4811700"/>
            <a:ext cx="1040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F2259-E756-F899-B9D0-C1583D5C50D9}"/>
              </a:ext>
            </a:extLst>
          </p:cNvPr>
          <p:cNvSpPr txBox="1"/>
          <p:nvPr/>
        </p:nvSpPr>
        <p:spPr>
          <a:xfrm>
            <a:off x="3250352" y="4772375"/>
            <a:ext cx="1066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78145-E634-1D3F-66CA-27866A0F2BAE}"/>
              </a:ext>
            </a:extLst>
          </p:cNvPr>
          <p:cNvSpPr txBox="1"/>
          <p:nvPr/>
        </p:nvSpPr>
        <p:spPr>
          <a:xfrm>
            <a:off x="4473499" y="4700808"/>
            <a:ext cx="996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5C3F1-791F-918F-1A70-C13E217FA81C}"/>
              </a:ext>
            </a:extLst>
          </p:cNvPr>
          <p:cNvSpPr txBox="1"/>
          <p:nvPr/>
        </p:nvSpPr>
        <p:spPr>
          <a:xfrm>
            <a:off x="5827961" y="4811700"/>
            <a:ext cx="8698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0C0C8E-6DB0-3411-EBC4-ADF975931B78}"/>
              </a:ext>
            </a:extLst>
          </p:cNvPr>
          <p:cNvSpPr txBox="1"/>
          <p:nvPr/>
        </p:nvSpPr>
        <p:spPr>
          <a:xfrm>
            <a:off x="7346728" y="5070140"/>
            <a:ext cx="1066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45B46-3DA7-EFCB-B1FD-391E7BFF92C7}"/>
              </a:ext>
            </a:extLst>
          </p:cNvPr>
          <p:cNvSpPr txBox="1"/>
          <p:nvPr/>
        </p:nvSpPr>
        <p:spPr>
          <a:xfrm>
            <a:off x="2231705" y="4811700"/>
            <a:ext cx="983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64265-047E-C64E-B895-E6AF4AF501F6}"/>
              </a:ext>
            </a:extLst>
          </p:cNvPr>
          <p:cNvSpPr txBox="1"/>
          <p:nvPr/>
        </p:nvSpPr>
        <p:spPr>
          <a:xfrm>
            <a:off x="9429741" y="3445215"/>
            <a:ext cx="1015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rgbClr val="0070C0"/>
                </a:solidFill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05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494020" y="1782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3A0D-EEE4-4A8F-89B1-1E3C8185C04B}"/>
              </a:ext>
            </a:extLst>
          </p:cNvPr>
          <p:cNvSpPr txBox="1"/>
          <p:nvPr/>
        </p:nvSpPr>
        <p:spPr>
          <a:xfrm>
            <a:off x="1676401" y="2541897"/>
            <a:ext cx="89616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87F7-71B0-4B40-8348-22FFCBA2631C}"/>
              </a:ext>
            </a:extLst>
          </p:cNvPr>
          <p:cNvSpPr txBox="1"/>
          <p:nvPr/>
        </p:nvSpPr>
        <p:spPr>
          <a:xfrm>
            <a:off x="3664527" y="639170"/>
            <a:ext cx="4862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B0941-46C3-4164-B953-E6E0DBBA4F15}"/>
              </a:ext>
            </a:extLst>
          </p:cNvPr>
          <p:cNvSpPr txBox="1"/>
          <p:nvPr/>
        </p:nvSpPr>
        <p:spPr>
          <a:xfrm>
            <a:off x="1009934" y="1659285"/>
            <a:ext cx="98809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* Kiến thức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Trẻ biết số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dirty="0">
                <a:latin typeface="+mj-lt"/>
              </a:rPr>
              <a:t>, số lượng trong phạm vi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r>
              <a:rPr lang="vi-VN" sz="2800" b="1" dirty="0">
                <a:latin typeface="+mj-lt"/>
              </a:rPr>
              <a:t>* Kỹ năng: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 Trẻ có kỹ năng đếm từ trái qua phải hoặc các hướng khác nhau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vi-VN" sz="2800" dirty="0">
                <a:latin typeface="+mj-lt"/>
              </a:rPr>
              <a:t>- Biết chơi trò chơi đúng cách.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* Thái độ:</a:t>
            </a:r>
            <a:endParaRPr lang="en-US" sz="2800" dirty="0">
              <a:latin typeface="+mj-lt"/>
            </a:endParaRPr>
          </a:p>
          <a:p>
            <a:r>
              <a:rPr lang="vi-VN" sz="2800" b="1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Biết giữ gìn đồ dùng cá nhân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vi-VN" sz="2800" dirty="0">
                <a:latin typeface="+mj-lt"/>
              </a:rPr>
              <a:t>- Tích cực tham gia hoạt động, có tinh thần kỷ luật. </a:t>
            </a:r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5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8CFB7-7739-494A-B5A4-E93068D1BAD0}"/>
              </a:ext>
            </a:extLst>
          </p:cNvPr>
          <p:cNvSpPr txBox="1"/>
          <p:nvPr/>
        </p:nvSpPr>
        <p:spPr>
          <a:xfrm>
            <a:off x="1524000" y="21342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55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817016" y="0"/>
            <a:ext cx="6646298" cy="1063752"/>
          </a:xfrm>
          <a:prstGeom prst="ellipseRibbon">
            <a:avLst/>
          </a:prstGeom>
          <a:solidFill>
            <a:srgbClr val="8ED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29440" cy="1971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86" y="2052047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64" y="1409579"/>
            <a:ext cx="2322334" cy="2019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1409581"/>
            <a:ext cx="2322332" cy="2019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01" y="3375257"/>
            <a:ext cx="2322331" cy="201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375257"/>
            <a:ext cx="2322331" cy="2019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3569" y="406262"/>
            <a:ext cx="7441033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186194"/>
            <a:ext cx="102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8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6262" y="5186194"/>
            <a:ext cx="1253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8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2" y="5186194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8000"/>
                </a:solidFill>
                <a:latin typeface=".VnArial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542" y="217452"/>
            <a:ext cx="6737540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2317322" cy="2115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1233" y="4919008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2894" y="4919008"/>
            <a:ext cx="140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7700" y="4951420"/>
            <a:ext cx="148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D056F-6FCC-E017-FECD-982C95E0D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11" y="886691"/>
            <a:ext cx="2317322" cy="2115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75403-5132-6726-E4EA-46F9C6825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22" y="886691"/>
            <a:ext cx="2317322" cy="2115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07DB2-424A-15D1-C4E7-45F65F9C8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835604"/>
            <a:ext cx="2317322" cy="2115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654F43-0513-A154-E3ED-AE3871FBC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22" y="2835604"/>
            <a:ext cx="2317322" cy="21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9" y="228601"/>
            <a:ext cx="6696501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1" y="1143000"/>
            <a:ext cx="2339265" cy="2059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4831" y="5065509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9470" y="5065509"/>
            <a:ext cx="1300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8884" y="5065509"/>
            <a:ext cx="12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C00000"/>
                </a:solidFill>
                <a:latin typeface=".VnArial" panose="020B7200000000000000" pitchFamily="34" charset="0"/>
              </a:rPr>
              <a:t>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BAE39-9CB1-C7D7-FD22-55750950C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216128"/>
            <a:ext cx="2339265" cy="2059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FD8E5-989A-1546-13BB-5F2731AB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89" y="1289256"/>
            <a:ext cx="2339265" cy="2059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5FDC5F-3395-DAB0-8D9F-E762902BC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59" y="3239012"/>
            <a:ext cx="2339265" cy="20594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BABA3-C9B3-190E-9C06-B1B242E31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7" y="3239012"/>
            <a:ext cx="2339265" cy="2059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DE32BA-B3B6-EE6F-7768-FC7BC56F4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35" y="3239012"/>
            <a:ext cx="2339265" cy="20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402" y="204970"/>
            <a:ext cx="6598062" cy="523220"/>
          </a:xfrm>
          <a:prstGeom prst="rect">
            <a:avLst/>
          </a:prstGeom>
          <a:solidFill>
            <a:srgbClr val="8ED25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" y="986150"/>
            <a:ext cx="2341425" cy="1779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1F497D">
                    <a:lumMod val="50000"/>
                  </a:srgbClr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1F497D">
                    <a:lumMod val="50000"/>
                  </a:srgbClr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1F497D">
                    <a:lumMod val="50000"/>
                  </a:srgbClr>
                </a:solidFill>
                <a:latin typeface=".VnArial" panose="020B7200000000000000" pitchFamily="34" charset="0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1D7AC-6F94-460E-2864-24FE892C9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70" y="981447"/>
            <a:ext cx="2341425" cy="177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29A15C-7603-F480-1984-BD41FB090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0" y="1023013"/>
            <a:ext cx="2341425" cy="177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15D4C-10F7-5F2D-1F7F-2342A5AB5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63" y="986149"/>
            <a:ext cx="2341425" cy="17794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8AFA9C-E22E-760D-EBA1-7BF0172B4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" y="2733473"/>
            <a:ext cx="2341425" cy="1779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C7BD62-203E-E82B-B7C3-517B84EF9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770336"/>
            <a:ext cx="2341425" cy="17794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6DE19D-A8D4-3869-43A1-3F9564ABD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025" y="2807199"/>
            <a:ext cx="2341425" cy="17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344</Words>
  <Application>Microsoft Office PowerPoint</Application>
  <PresentationFormat>Widescreen</PresentationFormat>
  <Paragraphs>85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hang thuy</cp:lastModifiedBy>
  <cp:revision>24</cp:revision>
  <dcterms:created xsi:type="dcterms:W3CDTF">2021-11-23T14:46:44Z</dcterms:created>
  <dcterms:modified xsi:type="dcterms:W3CDTF">2023-12-25T09:16:40Z</dcterms:modified>
</cp:coreProperties>
</file>