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89" r:id="rId2"/>
    <p:sldId id="268" r:id="rId3"/>
    <p:sldId id="257" r:id="rId4"/>
    <p:sldId id="258" r:id="rId5"/>
    <p:sldId id="259" r:id="rId6"/>
    <p:sldId id="260" r:id="rId7"/>
    <p:sldId id="346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D254"/>
    <a:srgbClr val="008000"/>
    <a:srgbClr val="D95656"/>
    <a:srgbClr val="FFFFFF"/>
    <a:srgbClr val="C1D217"/>
    <a:srgbClr val="64D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673B6-D356-4467-B988-2B027728D6CF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2DA98-49C5-4B2E-A222-6FC496726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06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4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2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24BB86-1C2D-9618-FA51-5CBD5B2C29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5EE427-817E-1005-284E-76F379D012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D9BBE9-4EC5-C73F-BCEF-1AD0F46DC7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944916-A8E1-4461-A652-53C25F7626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110447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4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69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4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4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5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7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8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audio" Target="../media/audio2.wav"/><Relationship Id="rId7" Type="http://schemas.openxmlformats.org/officeDocument/2006/relationships/image" Target="../media/image16.wmf"/><Relationship Id="rId2" Type="http://schemas.openxmlformats.org/officeDocument/2006/relationships/audio" Target="file:///C:\Documents%20and%20Settings\Lan\Local%20Settings\Temporary%20Internet%20Files\Content.IE5\PBR805W8\MSj03881690000%5b1%5d.wav" TargetMode="External"/><Relationship Id="rId1" Type="http://schemas.openxmlformats.org/officeDocument/2006/relationships/audio" Target="../media/audio1.wav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9.wmf"/><Relationship Id="rId4" Type="http://schemas.openxmlformats.org/officeDocument/2006/relationships/audio" Target="file:///C:\Documents%20and%20Settings\Lan\Local%20Settings\Temporary%20Internet%20Files\Content.IE5\WHQRW9MB\MSj03885630000%5b1%5d.wav" TargetMode="External"/><Relationship Id="rId9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3D2480-E046-F9CB-9A69-1235E46DD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5" y="37327"/>
            <a:ext cx="12126437" cy="6858000"/>
          </a:xfrm>
          <a:prstGeom prst="rect">
            <a:avLst/>
          </a:prstGeom>
        </p:spPr>
      </p:pic>
      <p:sp>
        <p:nvSpPr>
          <p:cNvPr id="6" name="Text Box 16">
            <a:extLst>
              <a:ext uri="{FF2B5EF4-FFF2-40B4-BE49-F238E27FC236}">
                <a16:creationId xmlns:a16="http://schemas.microsoft.com/office/drawing/2014/main" id="{5468AB37-AB84-482B-A1B4-3D8FADFEC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3719"/>
            <a:ext cx="12064621" cy="74251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 A</a:t>
            </a:r>
          </a:p>
        </p:txBody>
      </p:sp>
      <p:sp>
        <p:nvSpPr>
          <p:cNvPr id="7" name="WordArt 20">
            <a:extLst>
              <a:ext uri="{FF2B5EF4-FFF2-40B4-BE49-F238E27FC236}">
                <a16:creationId xmlns:a16="http://schemas.microsoft.com/office/drawing/2014/main" id="{490217CB-F3FD-414D-B367-8D4F710768F4}"/>
              </a:ext>
            </a:extLst>
          </p:cNvPr>
          <p:cNvSpPr>
            <a:spLocks/>
          </p:cNvSpPr>
          <p:nvPr/>
        </p:nvSpPr>
        <p:spPr bwMode="auto">
          <a:xfrm>
            <a:off x="3756489" y="3248732"/>
            <a:ext cx="4080681" cy="70788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 KHOA HỌC</a:t>
            </a:r>
          </a:p>
          <a:p>
            <a:pPr algn="ctr">
              <a:spcAft>
                <a:spcPts val="600"/>
              </a:spcAft>
            </a:pP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400" b="1" kern="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2EEC7D20-6B1E-4A30-991D-D89A4A1DA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6810" y="4085201"/>
            <a:ext cx="499735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5 - 6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8138E26E-8DBA-4890-B89C-D41C049AF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166" y="2695198"/>
            <a:ext cx="11791668" cy="4248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3000" b="1" kern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294579-BBEF-36A4-32A5-EC15DABFC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8965" y="6091946"/>
            <a:ext cx="3307003" cy="7301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3A5905-4EE5-192D-804D-571697495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1439" y="6127845"/>
            <a:ext cx="3534049" cy="7315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637897-AD14-83AF-C45C-4B2914CF7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146" y="6250675"/>
            <a:ext cx="3534049" cy="60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0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ngelia Perkins\Application Data\Microsoft\Media Catalog\Downloaded Clips\cl69\j0264300.wmf">
            <a:extLst>
              <a:ext uri="{FF2B5EF4-FFF2-40B4-BE49-F238E27FC236}">
                <a16:creationId xmlns:a16="http://schemas.microsoft.com/office/drawing/2014/main" id="{D0DB8DA6-D569-6442-4A8E-11065EC76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0"/>
            <a:ext cx="30480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C:\Documents and Settings\Angelia Perkins\Application Data\Microsoft\Media Catalog\Downloaded Clips\cl62\j0246119.wmf">
            <a:extLst>
              <a:ext uri="{FF2B5EF4-FFF2-40B4-BE49-F238E27FC236}">
                <a16:creationId xmlns:a16="http://schemas.microsoft.com/office/drawing/2014/main" id="{C0A6A403-DD65-2ACA-6636-B16D6F56E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78264"/>
            <a:ext cx="3276600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C:\Documents and Settings\Angelia Perkins\Application Data\Microsoft\Media Catalog\Downloaded Clips\cl64\j0250781.wmf">
            <a:extLst>
              <a:ext uri="{FF2B5EF4-FFF2-40B4-BE49-F238E27FC236}">
                <a16:creationId xmlns:a16="http://schemas.microsoft.com/office/drawing/2014/main" id="{A2D4089E-27E7-C723-859C-015362545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"/>
            <a:ext cx="2362200" cy="254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6">
            <a:extLst>
              <a:ext uri="{FF2B5EF4-FFF2-40B4-BE49-F238E27FC236}">
                <a16:creationId xmlns:a16="http://schemas.microsoft.com/office/drawing/2014/main" id="{D9B60274-379B-612A-116A-3D4E6CBE5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895601"/>
            <a:ext cx="2362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 err="1"/>
              <a:t>Ngọt</a:t>
            </a:r>
            <a:endParaRPr lang="en-US" altLang="en-US" sz="4800" b="1" dirty="0"/>
          </a:p>
        </p:txBody>
      </p:sp>
      <p:sp>
        <p:nvSpPr>
          <p:cNvPr id="11270" name="Text Box 8">
            <a:extLst>
              <a:ext uri="{FF2B5EF4-FFF2-40B4-BE49-F238E27FC236}">
                <a16:creationId xmlns:a16="http://schemas.microsoft.com/office/drawing/2014/main" id="{8033D4B3-C085-B684-E568-6BE146ACB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867401"/>
            <a:ext cx="3276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/>
              <a:t>Chua</a:t>
            </a:r>
          </a:p>
        </p:txBody>
      </p:sp>
      <p:sp>
        <p:nvSpPr>
          <p:cNvPr id="11271" name="Text Box 9">
            <a:extLst>
              <a:ext uri="{FF2B5EF4-FFF2-40B4-BE49-F238E27FC236}">
                <a16:creationId xmlns:a16="http://schemas.microsoft.com/office/drawing/2014/main" id="{FA23EA8E-7CBE-0C7D-96E1-F7015D8AC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048001"/>
            <a:ext cx="2819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 err="1"/>
              <a:t>Mặn</a:t>
            </a:r>
            <a:endParaRPr lang="en-US" altLang="en-US" sz="4800" b="1" dirty="0"/>
          </a:p>
        </p:txBody>
      </p:sp>
      <p:pic>
        <p:nvPicPr>
          <p:cNvPr id="11272" name="Picture 10" descr="C:\Documents and Settings\Angelia Perkins\Application Data\Microsoft\Media Catalog\Downloaded Clips\cl69\j0264294.wmf">
            <a:extLst>
              <a:ext uri="{FF2B5EF4-FFF2-40B4-BE49-F238E27FC236}">
                <a16:creationId xmlns:a16="http://schemas.microsoft.com/office/drawing/2014/main" id="{404BA7B3-5FE4-E4C2-D77A-505A64C61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191001"/>
            <a:ext cx="1828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 Box 11">
            <a:extLst>
              <a:ext uri="{FF2B5EF4-FFF2-40B4-BE49-F238E27FC236}">
                <a16:creationId xmlns:a16="http://schemas.microsoft.com/office/drawing/2014/main" id="{B45C719F-80FB-AAAC-95DE-DD2D1E3A5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851526"/>
            <a:ext cx="2667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1274" name="Text Box 12">
            <a:extLst>
              <a:ext uri="{FF2B5EF4-FFF2-40B4-BE49-F238E27FC236}">
                <a16:creationId xmlns:a16="http://schemas.microsoft.com/office/drawing/2014/main" id="{8317D35A-143E-C074-266B-FBC0C1304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5791200"/>
            <a:ext cx="1752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 err="1"/>
              <a:t>Đắng</a:t>
            </a:r>
            <a:endParaRPr lang="en-US" altLang="en-US" sz="4800" b="1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4800" dirty="0"/>
              <a:t>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08"/>
    </mc:Choice>
    <mc:Fallback>
      <p:transition spd="slow" advTm="1140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51E8667-A3C9-9A57-5299-86D71896F3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12192000" cy="1676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sờ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267" name="Picture 3" descr="C:\Documents and Settings\Angelia Perkins\Application Data\Microsoft\Media Catalog\Downloaded Clips\cl4\BD10373_.wmf">
            <a:extLst>
              <a:ext uri="{FF2B5EF4-FFF2-40B4-BE49-F238E27FC236}">
                <a16:creationId xmlns:a16="http://schemas.microsoft.com/office/drawing/2014/main" id="{BDE62195-ACB6-4B35-E9BF-0A961231A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09800"/>
            <a:ext cx="33909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28"/>
    </mc:Choice>
    <mc:Fallback>
      <p:transition spd="slow" advTm="113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ngelia Perkins\Application Data\Microsoft\Media Catalog\Downloaded Clips\cl5c\j0232136.wmf">
            <a:extLst>
              <a:ext uri="{FF2B5EF4-FFF2-40B4-BE49-F238E27FC236}">
                <a16:creationId xmlns:a16="http://schemas.microsoft.com/office/drawing/2014/main" id="{1D056DCB-7842-2282-EAFE-DAA68384B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2" y="274639"/>
            <a:ext cx="23780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C:\Documents and Settings\Angelia Perkins\Application Data\Microsoft\Media Catalog\Downloaded Clips\cl38\j0141087.wmf">
            <a:extLst>
              <a:ext uri="{FF2B5EF4-FFF2-40B4-BE49-F238E27FC236}">
                <a16:creationId xmlns:a16="http://schemas.microsoft.com/office/drawing/2014/main" id="{42A17026-416F-6B98-3399-6505B7037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1"/>
            <a:ext cx="2971800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C:\Documents and Settings\Angelia Perkins\Application Data\Microsoft\Media Catalog\Downloaded Clips\cl4e\j0196458.wmf">
            <a:extLst>
              <a:ext uri="{FF2B5EF4-FFF2-40B4-BE49-F238E27FC236}">
                <a16:creationId xmlns:a16="http://schemas.microsoft.com/office/drawing/2014/main" id="{59D724FC-3B6A-7C34-0BB5-AE09B87DD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482" y="4013201"/>
            <a:ext cx="22860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C:\Documents and Settings\Angelia Perkins\Application Data\Microsoft\Media Catalog\Downloaded Clips\cl5d\j0232839.wmf">
            <a:extLst>
              <a:ext uri="{FF2B5EF4-FFF2-40B4-BE49-F238E27FC236}">
                <a16:creationId xmlns:a16="http://schemas.microsoft.com/office/drawing/2014/main" id="{B7803BF5-485D-0F2E-3039-A98F8E17A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444" y="471325"/>
            <a:ext cx="2586038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C:\Documents and Settings\Angelia Perkins\Application Data\Microsoft\Media Catalog\Downloaded Clips\cl26\j0095321.wmf">
            <a:extLst>
              <a:ext uri="{FF2B5EF4-FFF2-40B4-BE49-F238E27FC236}">
                <a16:creationId xmlns:a16="http://schemas.microsoft.com/office/drawing/2014/main" id="{0C7E6F78-62AE-AD30-B0BF-4506A01BE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76413"/>
            <a:ext cx="2971800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7">
            <a:extLst>
              <a:ext uri="{FF2B5EF4-FFF2-40B4-BE49-F238E27FC236}">
                <a16:creationId xmlns:a16="http://schemas.microsoft.com/office/drawing/2014/main" id="{CA7596B3-679D-6E9D-7279-2B2843114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825" y="3725864"/>
            <a:ext cx="184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B0C4AE2E-B051-C583-667E-569FD6BF1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3443171"/>
            <a:ext cx="144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 err="1"/>
              <a:t>Mềm</a:t>
            </a:r>
            <a:endParaRPr lang="en-US" altLang="en-US" sz="4000" dirty="0"/>
          </a:p>
        </p:txBody>
      </p:sp>
      <p:sp>
        <p:nvSpPr>
          <p:cNvPr id="13321" name="Text Box 10">
            <a:extLst>
              <a:ext uri="{FF2B5EF4-FFF2-40B4-BE49-F238E27FC236}">
                <a16:creationId xmlns:a16="http://schemas.microsoft.com/office/drawing/2014/main" id="{78B927BE-5C32-FED0-E197-C836544B4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6324601"/>
            <a:ext cx="2057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3322" name="Text Box 11">
            <a:extLst>
              <a:ext uri="{FF2B5EF4-FFF2-40B4-BE49-F238E27FC236}">
                <a16:creationId xmlns:a16="http://schemas.microsoft.com/office/drawing/2014/main" id="{556E514B-2C2C-317A-EF81-9585E208D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3626" y="4282935"/>
            <a:ext cx="1676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 err="1"/>
              <a:t>Nhọn</a:t>
            </a:r>
            <a:endParaRPr lang="en-US" altLang="en-US" sz="4000" dirty="0"/>
          </a:p>
        </p:txBody>
      </p:sp>
      <p:sp>
        <p:nvSpPr>
          <p:cNvPr id="13323" name="Text Box 13">
            <a:extLst>
              <a:ext uri="{FF2B5EF4-FFF2-40B4-BE49-F238E27FC236}">
                <a16:creationId xmlns:a16="http://schemas.microsoft.com/office/drawing/2014/main" id="{F80654A9-C6E4-C179-0410-D8002C4A3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6900" y="2684063"/>
            <a:ext cx="182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 err="1"/>
              <a:t>Cứng</a:t>
            </a:r>
            <a:endParaRPr lang="en-US" altLang="en-US" sz="4000" dirty="0"/>
          </a:p>
        </p:txBody>
      </p:sp>
      <p:sp>
        <p:nvSpPr>
          <p:cNvPr id="13324" name="Text Box 14">
            <a:extLst>
              <a:ext uri="{FF2B5EF4-FFF2-40B4-BE49-F238E27FC236}">
                <a16:creationId xmlns:a16="http://schemas.microsoft.com/office/drawing/2014/main" id="{0C6D6E3E-A57D-F7A4-65E1-5A869C150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24046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3325" name="Text Box 15">
            <a:extLst>
              <a:ext uri="{FF2B5EF4-FFF2-40B4-BE49-F238E27FC236}">
                <a16:creationId xmlns:a16="http://schemas.microsoft.com/office/drawing/2014/main" id="{8BBFA4B9-1F1A-CB36-D4BC-91F4A7396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6105691"/>
            <a:ext cx="182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 err="1"/>
              <a:t>Lạnh</a:t>
            </a:r>
            <a:endParaRPr lang="en-US" altLang="en-US" sz="4000" dirty="0"/>
          </a:p>
        </p:txBody>
      </p:sp>
      <p:sp>
        <p:nvSpPr>
          <p:cNvPr id="13326" name="Text Box 16">
            <a:extLst>
              <a:ext uri="{FF2B5EF4-FFF2-40B4-BE49-F238E27FC236}">
                <a16:creationId xmlns:a16="http://schemas.microsoft.com/office/drawing/2014/main" id="{2966455B-1C8C-6262-4F6F-C0393C4A2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0" y="5973763"/>
            <a:ext cx="144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 err="1"/>
              <a:t>Nóng</a:t>
            </a:r>
            <a:endParaRPr lang="en-US" altLang="en-US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0EB3225-41E1-258F-DD67-3CB97E3938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057400"/>
            <a:ext cx="12192000" cy="27432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altLang="en-US" sz="8000" dirty="0"/>
            </a:br>
            <a:r>
              <a:rPr lang="en-US" altLang="en-US" sz="5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5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5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sz="5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5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5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5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5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br>
              <a:rPr lang="en-US" altLang="en-US" sz="5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US" sz="8000" dirty="0"/>
            </a:br>
            <a:endParaRPr lang="en-US" altLang="en-US" sz="8000" dirty="0"/>
          </a:p>
        </p:txBody>
      </p:sp>
      <p:pic>
        <p:nvPicPr>
          <p:cNvPr id="2055" name="Picture 7" descr="C:\Documents and Settings\Lan\Local Settings\Temporary Internet Files\Content.IE5\GHS7GVWV\MCHM00388_0000[1].wmf">
            <a:extLst>
              <a:ext uri="{FF2B5EF4-FFF2-40B4-BE49-F238E27FC236}">
                <a16:creationId xmlns:a16="http://schemas.microsoft.com/office/drawing/2014/main" id="{8D5FCE05-A60B-3C14-85E2-F3FE1CA15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4800600"/>
            <a:ext cx="13620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C:\Documents and Settings\Lan\Local Settings\Temporary Internet Files\Content.IE5\8P6R8TA3\MCPE02758_0000[1].wmf">
            <a:extLst>
              <a:ext uri="{FF2B5EF4-FFF2-40B4-BE49-F238E27FC236}">
                <a16:creationId xmlns:a16="http://schemas.microsoft.com/office/drawing/2014/main" id="{7B647AEB-F8D5-253E-FFB2-465E1727F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5029200"/>
            <a:ext cx="156686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Documents and Settings\Angelia Perkins\Application Data\Microsoft\Media Catalog\Downloaded Clips\cl4\BD10373_.wmf">
            <a:extLst>
              <a:ext uri="{FF2B5EF4-FFF2-40B4-BE49-F238E27FC236}">
                <a16:creationId xmlns:a16="http://schemas.microsoft.com/office/drawing/2014/main" id="{F3D97227-F0A5-6798-085E-DE9623717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31787"/>
            <a:ext cx="1600200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C:\Documents and Settings\Angelia Perkins\Application Data\Microsoft\Media Catalog\Downloaded Clips\cl1\PE02774_.wmf">
            <a:extLst>
              <a:ext uri="{FF2B5EF4-FFF2-40B4-BE49-F238E27FC236}">
                <a16:creationId xmlns:a16="http://schemas.microsoft.com/office/drawing/2014/main" id="{8262B993-A041-4AEB-DEDC-AFEE5C2C0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3657600"/>
            <a:ext cx="2119313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C:\Documents and Settings\Angelia Perkins\Application Data\Microsoft\Media Catalog\Downloaded Clips\cl0\HM00379_.wmf">
            <a:extLst>
              <a:ext uri="{FF2B5EF4-FFF2-40B4-BE49-F238E27FC236}">
                <a16:creationId xmlns:a16="http://schemas.microsoft.com/office/drawing/2014/main" id="{E761AB66-8E93-0624-F698-429D17CF7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1"/>
            <a:ext cx="1447800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80"/>
    </mc:Choice>
    <mc:Fallback>
      <p:transition spd="slow" advTm="11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4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0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D7A9FD5-5803-E851-4A71-705AAE4659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12192000" cy="1981200"/>
          </a:xfrm>
        </p:spPr>
        <p:txBody>
          <a:bodyPr>
            <a:normAutofit/>
          </a:bodyPr>
          <a:lstStyle/>
          <a:p>
            <a:pPr eaLnBrk="1" hangingPunct="1"/>
            <a:r>
              <a:rPr lang="vi-VN" altLang="en-US" sz="4800" b="1" dirty="0">
                <a:solidFill>
                  <a:srgbClr val="FF0000"/>
                </a:solidFill>
              </a:rPr>
              <a:t>Chúng ta có thể </a:t>
            </a:r>
            <a:r>
              <a:rPr lang="en-US" altLang="en-US" sz="4800" b="1" dirty="0">
                <a:solidFill>
                  <a:srgbClr val="FF0000"/>
                </a:solidFill>
              </a:rPr>
              <a:t>n</a:t>
            </a:r>
            <a:r>
              <a:rPr lang="vi-VN" altLang="en-US" sz="4800" b="1" dirty="0">
                <a:solidFill>
                  <a:srgbClr val="FF0000"/>
                </a:solidFill>
              </a:rPr>
              <a:t>hìn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vi-VN" altLang="en-US" sz="4800" b="1" dirty="0">
                <a:solidFill>
                  <a:srgbClr val="FF0000"/>
                </a:solidFill>
              </a:rPr>
              <a:t>được những gì?</a:t>
            </a:r>
            <a:endParaRPr lang="en-US" altLang="en-US" sz="4800" b="1" dirty="0">
              <a:solidFill>
                <a:srgbClr val="FF0000"/>
              </a:solidFill>
            </a:endParaRPr>
          </a:p>
        </p:txBody>
      </p:sp>
      <p:pic>
        <p:nvPicPr>
          <p:cNvPr id="3077" name="Picture 5" descr="C:\Documents and Settings\Angelia Perkins\Application Data\Microsoft\Media Catalog\Downloaded Clips\cl1\PE02774_.wmf">
            <a:extLst>
              <a:ext uri="{FF2B5EF4-FFF2-40B4-BE49-F238E27FC236}">
                <a16:creationId xmlns:a16="http://schemas.microsoft.com/office/drawing/2014/main" id="{411E96A0-3304-0C3A-45AE-95402D68E0E2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18096" y="2209800"/>
            <a:ext cx="6705600" cy="4122738"/>
          </a:xfrm>
        </p:spPr>
      </p:pic>
    </p:spTree>
  </p:cSld>
  <p:clrMapOvr>
    <a:masterClrMapping/>
  </p:clrMapOvr>
  <p:transition advTm="1128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ngelia Perkins\Application Data\Microsoft\Media Catalog\Downloaded Clips\cl2c\j0111252.wmf">
            <a:extLst>
              <a:ext uri="{FF2B5EF4-FFF2-40B4-BE49-F238E27FC236}">
                <a16:creationId xmlns:a16="http://schemas.microsoft.com/office/drawing/2014/main" id="{FB4D5306-8794-5A3B-AC8C-12511583C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6" y="161925"/>
            <a:ext cx="3069953" cy="337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Documents and Settings\Angelia Perkins\Application Data\Microsoft\Media Catalog\Downloaded Clips\cl0\NA00647_.wmf">
            <a:extLst>
              <a:ext uri="{FF2B5EF4-FFF2-40B4-BE49-F238E27FC236}">
                <a16:creationId xmlns:a16="http://schemas.microsoft.com/office/drawing/2014/main" id="{8E8F92C3-90EE-B6A7-93FD-4D993C898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821" y="161925"/>
            <a:ext cx="2559537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:\Documents and Settings\Angelia Perkins\Application Data\Microsoft\Media Catalog\Downloaded Clips\cl0\FD00122_.wmf">
            <a:extLst>
              <a:ext uri="{FF2B5EF4-FFF2-40B4-BE49-F238E27FC236}">
                <a16:creationId xmlns:a16="http://schemas.microsoft.com/office/drawing/2014/main" id="{0F06056C-85C9-1C95-87D9-F8BB80C5A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454" y="3408707"/>
            <a:ext cx="2379663" cy="322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C:\Documents and Settings\Angelia Perkins\Application Data\Microsoft\Media Catalog\Downloaded Clips\cl37\j0139071.wmf">
            <a:extLst>
              <a:ext uri="{FF2B5EF4-FFF2-40B4-BE49-F238E27FC236}">
                <a16:creationId xmlns:a16="http://schemas.microsoft.com/office/drawing/2014/main" id="{52F4264C-AC04-E261-A79D-6B8514E73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84" y="4086225"/>
            <a:ext cx="17526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C:\Documents and Settings\Angelia Perkins\My Documents\My Pictures\monsters-inc.jpg">
            <a:extLst>
              <a:ext uri="{FF2B5EF4-FFF2-40B4-BE49-F238E27FC236}">
                <a16:creationId xmlns:a16="http://schemas.microsoft.com/office/drawing/2014/main" id="{740837D5-A003-8E17-74D2-B8972A2DD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3733800"/>
            <a:ext cx="227171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7">
            <a:extLst>
              <a:ext uri="{FF2B5EF4-FFF2-40B4-BE49-F238E27FC236}">
                <a16:creationId xmlns:a16="http://schemas.microsoft.com/office/drawing/2014/main" id="{94772951-8CF8-EF46-D3A3-FA536BA80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4603" y="832684"/>
            <a:ext cx="181011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 err="1">
                <a:solidFill>
                  <a:srgbClr val="FF0000"/>
                </a:solidFill>
              </a:rPr>
              <a:t>Nhìn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24"/>
    </mc:Choice>
    <mc:Fallback>
      <p:transition spd="slow" advTm="1102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0BB0F68-91E1-4B56-3B4D-1679EF52A8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12192000" cy="1600200"/>
          </a:xfrm>
        </p:spPr>
        <p:txBody>
          <a:bodyPr>
            <a:normAutofit/>
          </a:bodyPr>
          <a:lstStyle/>
          <a:p>
            <a:pPr eaLnBrk="1" hangingPunct="1"/>
            <a:r>
              <a:rPr lang="vi-VN" altLang="en-US" sz="4800" b="1" dirty="0">
                <a:solidFill>
                  <a:srgbClr val="FF0000"/>
                </a:solidFill>
              </a:rPr>
              <a:t>Chúng ta có thể nghe được những gì?</a:t>
            </a:r>
            <a:endParaRPr lang="en-US" altLang="en-US" sz="4800" b="1" dirty="0">
              <a:solidFill>
                <a:srgbClr val="FF0000"/>
              </a:solidFill>
            </a:endParaRPr>
          </a:p>
        </p:txBody>
      </p:sp>
      <p:pic>
        <p:nvPicPr>
          <p:cNvPr id="5123" name="Picture 3" descr="C:\Documents and Settings\Angelia Perkins\Application Data\Microsoft\Media Catalog\Downloaded Clips\cl34\j0130865.wmf">
            <a:extLst>
              <a:ext uri="{FF2B5EF4-FFF2-40B4-BE49-F238E27FC236}">
                <a16:creationId xmlns:a16="http://schemas.microsoft.com/office/drawing/2014/main" id="{E1077D2A-13AF-0CBC-0A51-3FADF20B1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33601"/>
            <a:ext cx="2738438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:\Documents and Settings\Angelia Perkins\Application Data\Microsoft\Media Catalog\Downloaded Clips\cl0\HM00379_.wmf">
            <a:extLst>
              <a:ext uri="{FF2B5EF4-FFF2-40B4-BE49-F238E27FC236}">
                <a16:creationId xmlns:a16="http://schemas.microsoft.com/office/drawing/2014/main" id="{BC05EB45-D53D-98B6-C6F0-B0ED3FE7C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2514600"/>
            <a:ext cx="2911475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32"/>
    </mc:Choice>
    <mc:Fallback>
      <p:transition spd="slow" advTm="108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sn003980.wav">
            <a:hlinkClick r:id="" action="ppaction://media"/>
            <a:extLst>
              <a:ext uri="{FF2B5EF4-FFF2-40B4-BE49-F238E27FC236}">
                <a16:creationId xmlns:a16="http://schemas.microsoft.com/office/drawing/2014/main" id="{B3DC4FE6-94E7-5EE2-9B05-12EE94C6F046}"/>
              </a:ext>
            </a:extLst>
          </p:cNvPr>
          <p:cNvPicPr>
            <a:picLocks noRot="1" noChangeAspect="1" noChangeArrowheads="1"/>
          </p:cNvPicPr>
          <p:nvPr>
            <a:wavAudioFile r:embed="rId1" name="sn00740a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67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C:\Documents and Settings\Angelia Perkins\Application Data\Microsoft\Media Catalog\Downloaded Clips\cl0\AN01995_.wmf">
            <a:extLst>
              <a:ext uri="{FF2B5EF4-FFF2-40B4-BE49-F238E27FC236}">
                <a16:creationId xmlns:a16="http://schemas.microsoft.com/office/drawing/2014/main" id="{EA78D13F-1CB9-1D17-F418-644583132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501" y="300037"/>
            <a:ext cx="2568054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C:\Documents and Settings\Angelia Perkins\Application Data\Microsoft\Media Catalog\Downloaded Clips\cl7a\j0305463.wmf">
            <a:extLst>
              <a:ext uri="{FF2B5EF4-FFF2-40B4-BE49-F238E27FC236}">
                <a16:creationId xmlns:a16="http://schemas.microsoft.com/office/drawing/2014/main" id="{21111CBD-BE97-951F-CE0A-2438DCB28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868" y="3695700"/>
            <a:ext cx="2438400" cy="28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1" descr="C:\Documents and Settings\Angelia Perkins\Application Data\Microsoft\Media Catalog\Downloaded Clips\cl0\PE00981_.wmf">
            <a:extLst>
              <a:ext uri="{FF2B5EF4-FFF2-40B4-BE49-F238E27FC236}">
                <a16:creationId xmlns:a16="http://schemas.microsoft.com/office/drawing/2014/main" id="{CE678857-2094-E8A5-303C-C809836F1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3615532"/>
            <a:ext cx="19970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2" descr="C:\Program Files\Common Files\Microsoft Shared\Clipart\cagcat50\tn00686_.wmf">
            <a:extLst>
              <a:ext uri="{FF2B5EF4-FFF2-40B4-BE49-F238E27FC236}">
                <a16:creationId xmlns:a16="http://schemas.microsoft.com/office/drawing/2014/main" id="{78BDD166-69FB-6478-A0FA-997CA33F4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45" y="450376"/>
            <a:ext cx="2984500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14">
            <a:extLst>
              <a:ext uri="{FF2B5EF4-FFF2-40B4-BE49-F238E27FC236}">
                <a16:creationId xmlns:a16="http://schemas.microsoft.com/office/drawing/2014/main" id="{4E173058-39D8-A13B-161F-D19D05EF6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200401"/>
            <a:ext cx="3124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 err="1">
                <a:solidFill>
                  <a:srgbClr val="FF0000"/>
                </a:solidFill>
              </a:rPr>
              <a:t>Âm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thanh</a:t>
            </a:r>
            <a:endParaRPr lang="en-US" altLang="en-US" sz="4800" b="1" dirty="0">
              <a:solidFill>
                <a:srgbClr val="FF0000"/>
              </a:solidFill>
            </a:endParaRPr>
          </a:p>
        </p:txBody>
      </p:sp>
      <p:pic>
        <p:nvPicPr>
          <p:cNvPr id="20" name="MSj03881690000[1].wav">
            <a:hlinkClick r:id="" action="ppaction://media"/>
            <a:extLst>
              <a:ext uri="{FF2B5EF4-FFF2-40B4-BE49-F238E27FC236}">
                <a16:creationId xmlns:a16="http://schemas.microsoft.com/office/drawing/2014/main" id="{97467424-862F-25BB-28DC-E919FCE366D1}"/>
              </a:ext>
            </a:extLst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895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MSj03980.wav">
            <a:hlinkClick r:id="" action="ppaction://media"/>
            <a:extLst>
              <a:ext uri="{FF2B5EF4-FFF2-40B4-BE49-F238E27FC236}">
                <a16:creationId xmlns:a16="http://schemas.microsoft.com/office/drawing/2014/main" id="{42FD8882-FBFD-8C48-2E95-69A6E6047548}"/>
              </a:ext>
            </a:extLst>
          </p:cNvPr>
          <p:cNvPicPr>
            <a:picLocks noRot="1" noChangeAspect="1"/>
          </p:cNvPicPr>
          <p:nvPr>
            <a:wavAudioFile r:embed="rId3" name="MSj03883670000[1]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257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MSj03885630000[1].wav">
            <a:hlinkClick r:id="" action="ppaction://media"/>
            <a:extLst>
              <a:ext uri="{FF2B5EF4-FFF2-40B4-BE49-F238E27FC236}">
                <a16:creationId xmlns:a16="http://schemas.microsoft.com/office/drawing/2014/main" id="{36C448D9-29AF-407B-4724-DC18AFB93C9D}"/>
              </a:ext>
            </a:extLst>
          </p:cNvPr>
          <p:cNvPicPr>
            <a:picLocks noRot="1" noChangeAspect="1"/>
          </p:cNvPicPr>
          <p:nvPr>
            <a:audioFile r:link="rId4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334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904"/>
    </mc:Choice>
    <mc:Fallback>
      <p:transition spd="slow" advTm="219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0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60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42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6024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18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120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631" fill="hold"/>
                                        <p:tgtEl>
                                          <p:spTgt spid="6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showWhenStopped="0">
                <p:cTn id="1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9535C03-8370-8FEB-BB92-0C530DCDF9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19050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altLang="en-US" sz="6000" dirty="0">
                <a:solidFill>
                  <a:schemeClr val="bg1"/>
                </a:solidFill>
              </a:rPr>
            </a:br>
            <a:r>
              <a:rPr lang="vi-VN" altLang="en-US" sz="6000" dirty="0">
                <a:solidFill>
                  <a:schemeClr val="bg1"/>
                </a:solidFill>
              </a:rPr>
              <a:t>Chúng ta có thể ngửi được mùi gì?</a:t>
            </a:r>
            <a:br>
              <a:rPr lang="vi-VN" altLang="en-US" sz="6000" dirty="0">
                <a:solidFill>
                  <a:schemeClr val="bg1"/>
                </a:solidFill>
              </a:rPr>
            </a:br>
            <a:endParaRPr lang="en-US" altLang="en-US" sz="6000" dirty="0">
              <a:solidFill>
                <a:schemeClr val="bg1"/>
              </a:solidFill>
            </a:endParaRPr>
          </a:p>
        </p:txBody>
      </p:sp>
      <p:pic>
        <p:nvPicPr>
          <p:cNvPr id="7171" name="Picture 3" descr="C:\Documents and Settings\Angelia Perkins\Application Data\Microsoft\Media Catalog\Downloaded Clips\cl0\HM00073_.wmf">
            <a:extLst>
              <a:ext uri="{FF2B5EF4-FFF2-40B4-BE49-F238E27FC236}">
                <a16:creationId xmlns:a16="http://schemas.microsoft.com/office/drawing/2014/main" id="{31BB2757-1D2B-4B62-F6B4-1696F7CB4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078" y="2514600"/>
            <a:ext cx="2520950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A0F86E7C-F494-90A6-D441-CE7DF61A9CCE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32180"/>
            <a:ext cx="121920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altLang="en-US" sz="4800" b="1" dirty="0">
                <a:solidFill>
                  <a:srgbClr val="FF0000"/>
                </a:solidFill>
              </a:rPr>
            </a:br>
            <a:r>
              <a:rPr lang="vi-VN" altLang="en-US" sz="4800" b="1" dirty="0">
                <a:solidFill>
                  <a:srgbClr val="FF0000"/>
                </a:solidFill>
              </a:rPr>
              <a:t>Chúng ta có thể ngửi được mùi gì?</a:t>
            </a:r>
            <a:br>
              <a:rPr lang="vi-VN" altLang="en-US" sz="4800" b="1" dirty="0">
                <a:solidFill>
                  <a:srgbClr val="FF0000"/>
                </a:solidFill>
              </a:rPr>
            </a:br>
            <a:endParaRPr lang="en-US" alt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36"/>
    </mc:Choice>
    <mc:Fallback>
      <p:transition spd="slow" advTm="107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ngelia Perkins\Application Data\Microsoft\Media Catalog\Downloaded Clips\cl24\j0091135.wmf">
            <a:extLst>
              <a:ext uri="{FF2B5EF4-FFF2-40B4-BE49-F238E27FC236}">
                <a16:creationId xmlns:a16="http://schemas.microsoft.com/office/drawing/2014/main" id="{20E99483-B75A-6F7C-C389-C75256CAC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5411"/>
            <a:ext cx="3810000" cy="281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C:\Documents and Settings\Angelia Perkins\Application Data\Microsoft\Media Catalog\Downloaded Clips\cl38\j0140151.wmf">
            <a:extLst>
              <a:ext uri="{FF2B5EF4-FFF2-40B4-BE49-F238E27FC236}">
                <a16:creationId xmlns:a16="http://schemas.microsoft.com/office/drawing/2014/main" id="{47157418-5BAC-9404-E492-3AEDB1C54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05411"/>
            <a:ext cx="3311770" cy="252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C:\Documents and Settings\Angelia Perkins\Application Data\Microsoft\Media Catalog\Downloaded Clips\cl64\j0251613.wmf">
            <a:extLst>
              <a:ext uri="{FF2B5EF4-FFF2-40B4-BE49-F238E27FC236}">
                <a16:creationId xmlns:a16="http://schemas.microsoft.com/office/drawing/2014/main" id="{822DB3C0-2722-FBC0-7FEF-E030820E9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0949"/>
            <a:ext cx="3352800" cy="266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C:\Documents and Settings\Angelia Perkins\Application Data\Microsoft\Media Catalog\Downloaded Clips\cl30\j0120203.wmf">
            <a:extLst>
              <a:ext uri="{FF2B5EF4-FFF2-40B4-BE49-F238E27FC236}">
                <a16:creationId xmlns:a16="http://schemas.microsoft.com/office/drawing/2014/main" id="{F6EFEA3D-BFD1-1B82-C6A2-F28D034D1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696" y="3776858"/>
            <a:ext cx="2349304" cy="277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6">
            <a:extLst>
              <a:ext uri="{FF2B5EF4-FFF2-40B4-BE49-F238E27FC236}">
                <a16:creationId xmlns:a16="http://schemas.microsoft.com/office/drawing/2014/main" id="{E0818AAA-24E6-EFC2-C4FD-A4010AEB9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289585"/>
            <a:ext cx="2057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FF0000"/>
                </a:solidFill>
              </a:rPr>
              <a:t>Mùi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52"/>
    </mc:Choice>
    <mc:Fallback>
      <p:transition spd="slow" advTm="1115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3C005CC-1B1E-175E-859D-27DBC5E9C4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2192000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vi-VN" altLang="en-US" sz="4800" b="1" dirty="0">
                <a:solidFill>
                  <a:srgbClr val="FF0000"/>
                </a:solidFill>
              </a:rPr>
              <a:t>Chúng ta có thể nếm được vị gì?</a:t>
            </a:r>
            <a:endParaRPr lang="en-US" altLang="en-US" sz="4800" b="1" dirty="0">
              <a:solidFill>
                <a:srgbClr val="FF0000"/>
              </a:solidFill>
            </a:endParaRPr>
          </a:p>
        </p:txBody>
      </p:sp>
      <p:pic>
        <p:nvPicPr>
          <p:cNvPr id="9219" name="Picture 3" descr="C:\Documents and Settings\Angelia Perkins\Application Data\Microsoft\Media Catalog\Downloaded Clips\cl1\PE02758_.wmf">
            <a:extLst>
              <a:ext uri="{FF2B5EF4-FFF2-40B4-BE49-F238E27FC236}">
                <a16:creationId xmlns:a16="http://schemas.microsoft.com/office/drawing/2014/main" id="{7DFED8CE-21B3-F63A-6C76-09AD2FF58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5" y="2366749"/>
            <a:ext cx="3956050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76"/>
    </mc:Choice>
    <mc:Fallback>
      <p:transition spd="slow" advTm="109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125</Words>
  <Application>Microsoft Office PowerPoint</Application>
  <PresentationFormat>Widescreen</PresentationFormat>
  <Paragraphs>26</Paragraphs>
  <Slides>12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1_Office Theme</vt:lpstr>
      <vt:lpstr>PowerPoint Presentation</vt:lpstr>
      <vt:lpstr> Những điều thú vị từ cơ thể bé  </vt:lpstr>
      <vt:lpstr>Chúng ta có thể nhìn được những gì?</vt:lpstr>
      <vt:lpstr>PowerPoint Presentation</vt:lpstr>
      <vt:lpstr>Chúng ta có thể nghe được những gì?</vt:lpstr>
      <vt:lpstr>PowerPoint Presentation</vt:lpstr>
      <vt:lpstr> Chúng ta có thể ngửi được mùi gì? </vt:lpstr>
      <vt:lpstr>PowerPoint Presentation</vt:lpstr>
      <vt:lpstr>Chúng ta có thể nếm được vị gì?</vt:lpstr>
      <vt:lpstr>PowerPoint Presentation</vt:lpstr>
      <vt:lpstr>Chúng ta có thể sờ những gì?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DOTHITHUYHANG87@msjim.org</dc:creator>
  <cp:lastModifiedBy>hang thuy</cp:lastModifiedBy>
  <cp:revision>35</cp:revision>
  <dcterms:created xsi:type="dcterms:W3CDTF">2021-11-23T14:46:44Z</dcterms:created>
  <dcterms:modified xsi:type="dcterms:W3CDTF">2023-12-25T15:59:44Z</dcterms:modified>
</cp:coreProperties>
</file>