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notesSlides/notesSlide3.xml" ContentType="application/vnd.openxmlformats-officedocument.presentationml.notesSlide+xml"/>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diagrams/quickStyle1.xml" ContentType="application/vnd.openxmlformats-officedocument.drawingml.diagramStyle+xml"/>
  <Override PartName="/ppt/diagrams/layout8.xml" ContentType="application/vnd.openxmlformats-officedocument.drawingml.diagram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notesSlides/notesSlide8.xml" ContentType="application/vnd.openxmlformats-officedocument.presentationml.notesSlide+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notesSlides/notesSlide4.xml" ContentType="application/vnd.openxmlformats-officedocument.presentationml.notesSlide+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colors6.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3"/>
  </p:notesMasterIdLst>
  <p:handoutMasterIdLst>
    <p:handoutMasterId r:id="rId64"/>
  </p:handoutMasterIdLst>
  <p:sldIdLst>
    <p:sldId id="290" r:id="rId2"/>
    <p:sldId id="291" r:id="rId3"/>
    <p:sldId id="296" r:id="rId4"/>
    <p:sldId id="294" r:id="rId5"/>
    <p:sldId id="300" r:id="rId6"/>
    <p:sldId id="295" r:id="rId7"/>
    <p:sldId id="301" r:id="rId8"/>
    <p:sldId id="292" r:id="rId9"/>
    <p:sldId id="299" r:id="rId10"/>
    <p:sldId id="302" r:id="rId11"/>
    <p:sldId id="303" r:id="rId12"/>
    <p:sldId id="293" r:id="rId13"/>
    <p:sldId id="305" r:id="rId14"/>
    <p:sldId id="306" r:id="rId15"/>
    <p:sldId id="307" r:id="rId16"/>
    <p:sldId id="308" r:id="rId17"/>
    <p:sldId id="309" r:id="rId18"/>
    <p:sldId id="310" r:id="rId19"/>
    <p:sldId id="323" r:id="rId20"/>
    <p:sldId id="324" r:id="rId21"/>
    <p:sldId id="311" r:id="rId22"/>
    <p:sldId id="312" r:id="rId23"/>
    <p:sldId id="313" r:id="rId24"/>
    <p:sldId id="314" r:id="rId25"/>
    <p:sldId id="315" r:id="rId26"/>
    <p:sldId id="316" r:id="rId27"/>
    <p:sldId id="317" r:id="rId28"/>
    <p:sldId id="318" r:id="rId29"/>
    <p:sldId id="319" r:id="rId30"/>
    <p:sldId id="320" r:id="rId31"/>
    <p:sldId id="321" r:id="rId32"/>
    <p:sldId id="322" r:id="rId33"/>
    <p:sldId id="297" r:id="rId34"/>
    <p:sldId id="325" r:id="rId35"/>
    <p:sldId id="327" r:id="rId36"/>
    <p:sldId id="328" r:id="rId37"/>
    <p:sldId id="329" r:id="rId38"/>
    <p:sldId id="330" r:id="rId39"/>
    <p:sldId id="331" r:id="rId40"/>
    <p:sldId id="332" r:id="rId41"/>
    <p:sldId id="333" r:id="rId42"/>
    <p:sldId id="334" r:id="rId43"/>
    <p:sldId id="335" r:id="rId44"/>
    <p:sldId id="336"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7503"/>
    <p:restoredTop sz="95853"/>
  </p:normalViewPr>
  <p:slideViewPr>
    <p:cSldViewPr snapToGrid="0" snapToObjects="1">
      <p:cViewPr varScale="1">
        <p:scale>
          <a:sx n="73" d="100"/>
          <a:sy n="73" d="100"/>
        </p:scale>
        <p:origin x="-522"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iagrams/_rels/data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 Id="rId4" Type="http://schemas.openxmlformats.org/officeDocument/2006/relationships/image" Target="../media/image28.png"/></Relationships>
</file>

<file path=ppt/diagrams/_rels/data8.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31.png"/><Relationship Id="rId1" Type="http://schemas.openxmlformats.org/officeDocument/2006/relationships/image" Target="../media/image221.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61.png"/><Relationship Id="rId1" Type="http://schemas.openxmlformats.org/officeDocument/2006/relationships/image" Target="../media/image251.png"/><Relationship Id="rId4" Type="http://schemas.openxmlformats.org/officeDocument/2006/relationships/image" Target="../media/image281.png"/></Relationships>
</file>

<file path=ppt/diagrams/_rels/drawing8.xml.rels><?xml version="1.0" encoding="UTF-8" standalone="yes"?>
<Relationships xmlns="http://schemas.openxmlformats.org/package/2006/relationships"><Relationship Id="rId1" Type="http://schemas.openxmlformats.org/officeDocument/2006/relationships/image" Target="../media/image321.pn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57D2AC-AA20-4166-AC59-9C3EDBD85F72}"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99156D9E-733B-4BEF-B19F-5AF24BF3120F}">
      <dgm:prSet phldrT="[Text]"/>
      <dgm:spPr/>
      <dgm:t>
        <a:bodyPr/>
        <a:lstStyle/>
        <a:p>
          <a:r>
            <a:rPr lang="en-US" dirty="0" err="1">
              <a:latin typeface="Tahoma" panose="020B0604030504040204" pitchFamily="34" charset="0"/>
              <a:ea typeface="Tahoma" panose="020B0604030504040204" pitchFamily="34" charset="0"/>
              <a:cs typeface="Tahoma" panose="020B0604030504040204" pitchFamily="34" charset="0"/>
            </a:rPr>
            <a:t>Viêm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mạc</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467589E0-D7D7-4EAB-B8D0-1791AD8E7DC8}" type="parTrans" cxnId="{94DF77BE-8DAA-4816-A81A-4D4FF2299D87}">
      <dgm:prSet/>
      <dgm:spPr/>
      <dgm:t>
        <a:bodyPr/>
        <a:lstStyle/>
        <a:p>
          <a:endParaRPr lang="en-US"/>
        </a:p>
      </dgm:t>
    </dgm:pt>
    <dgm:pt modelId="{A5167B60-BEAC-4C86-BCA2-79F6A6AD83C4}" type="sibTrans" cxnId="{94DF77BE-8DAA-4816-A81A-4D4FF2299D87}">
      <dgm:prSet/>
      <dgm:spPr/>
      <dgm:t>
        <a:bodyPr/>
        <a:lstStyle/>
        <a:p>
          <a:endParaRPr lang="en-US"/>
        </a:p>
      </dgm:t>
    </dgm:pt>
    <dgm:pt modelId="{DD5191C8-5FC9-4480-87E0-EAF6AAD6F3EB}">
      <dgm:prSet phldrT="[Text]"/>
      <dgm:spPr/>
      <dgm:t>
        <a:bodyPr/>
        <a:lstStyle/>
        <a:p>
          <a:r>
            <a:rPr lang="en-US" dirty="0" err="1">
              <a:latin typeface="Tahoma" panose="020B0604030504040204" pitchFamily="34" charset="0"/>
              <a:ea typeface="Tahoma" panose="020B0604030504040204" pitchFamily="34" charset="0"/>
              <a:cs typeface="Tahoma" panose="020B0604030504040204" pitchFamily="34" charset="0"/>
            </a:rPr>
            <a:t>Viêm</a:t>
          </a:r>
          <a:r>
            <a:rPr lang="en-US" dirty="0">
              <a:latin typeface="Tahoma" panose="020B0604030504040204" pitchFamily="34" charset="0"/>
              <a:ea typeface="Tahoma" panose="020B0604030504040204" pitchFamily="34" charset="0"/>
              <a:cs typeface="Tahoma" panose="020B0604030504040204" pitchFamily="34" charset="0"/>
            </a:rPr>
            <a:t> - </a:t>
          </a:r>
          <a:r>
            <a:rPr lang="en-US" dirty="0" err="1">
              <a:latin typeface="Tahoma" panose="020B0604030504040204" pitchFamily="34" charset="0"/>
              <a:ea typeface="Tahoma" panose="020B0604030504040204" pitchFamily="34" charset="0"/>
              <a:cs typeface="Tahoma" panose="020B0604030504040204" pitchFamily="34" charset="0"/>
            </a:rPr>
            <a:t>loét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mạc</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2B1FB5F9-977C-4A9A-B502-703642204339}" type="parTrans" cxnId="{A3EB503D-2BFA-4436-9A33-482B7741CF14}">
      <dgm:prSet/>
      <dgm:spPr/>
      <dgm:t>
        <a:bodyPr/>
        <a:lstStyle/>
        <a:p>
          <a:endParaRPr lang="en-US"/>
        </a:p>
      </dgm:t>
    </dgm:pt>
    <dgm:pt modelId="{00F2C50A-8E52-496F-9ADF-219F2CC2050C}" type="sibTrans" cxnId="{A3EB503D-2BFA-4436-9A33-482B7741CF14}">
      <dgm:prSet/>
      <dgm:spPr/>
      <dgm:t>
        <a:bodyPr/>
        <a:lstStyle/>
        <a:p>
          <a:endParaRPr lang="en-US"/>
        </a:p>
      </dgm:t>
    </dgm:pt>
    <dgm:pt modelId="{3D68A544-1129-46CD-B784-FF565C1DA454}">
      <dgm:prSet phldrT="[Text]"/>
      <dgm:spPr/>
      <dgm:t>
        <a:bodyPr/>
        <a:lstStyle/>
        <a:p>
          <a:r>
            <a:rPr lang="en-US" dirty="0" err="1"/>
            <a:t>Nội</a:t>
          </a:r>
          <a:r>
            <a:rPr lang="en-US" dirty="0"/>
            <a:t> dung </a:t>
          </a:r>
          <a:r>
            <a:rPr lang="en-US" dirty="0" err="1"/>
            <a:t>trình</a:t>
          </a:r>
          <a:r>
            <a:rPr lang="en-US" dirty="0"/>
            <a:t> </a:t>
          </a:r>
          <a:r>
            <a:rPr lang="en-US" dirty="0" err="1"/>
            <a:t>bày</a:t>
          </a:r>
          <a:endParaRPr lang="en-US" dirty="0"/>
        </a:p>
      </dgm:t>
    </dgm:pt>
    <dgm:pt modelId="{7D1169A0-7801-4F26-A5C1-3D55524E53BB}" type="sibTrans" cxnId="{FC02031F-BD5F-43FC-889F-33147FE7AC82}">
      <dgm:prSet/>
      <dgm:spPr/>
      <dgm:t>
        <a:bodyPr/>
        <a:lstStyle/>
        <a:p>
          <a:endParaRPr lang="en-US"/>
        </a:p>
      </dgm:t>
    </dgm:pt>
    <dgm:pt modelId="{3E60381A-B9BF-4F19-AD00-2E510088B617}" type="parTrans" cxnId="{FC02031F-BD5F-43FC-889F-33147FE7AC82}">
      <dgm:prSet/>
      <dgm:spPr/>
      <dgm:t>
        <a:bodyPr/>
        <a:lstStyle/>
        <a:p>
          <a:endParaRPr lang="en-US"/>
        </a:p>
      </dgm:t>
    </dgm:pt>
    <dgm:pt modelId="{F483C4EE-303C-479C-A71C-14733A070809}">
      <dgm:prSet phldrT="[Text]"/>
      <dgm:spPr/>
      <dgm:t>
        <a:bodyPr/>
        <a:lstStyle/>
        <a:p>
          <a:r>
            <a:rPr lang="en-US" dirty="0" err="1">
              <a:latin typeface="Tahoma" panose="020B0604030504040204" pitchFamily="34" charset="0"/>
              <a:ea typeface="Tahoma" panose="020B0604030504040204" pitchFamily="34" charset="0"/>
              <a:cs typeface="Tahoma" panose="020B0604030504040204" pitchFamily="34" charset="0"/>
            </a:rPr>
            <a:t>Bỏng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mắt</a:t>
          </a:r>
          <a:endParaRPr lang="en-US" dirty="0">
            <a:latin typeface="Tahoma" panose="020B0604030504040204" pitchFamily="34" charset="0"/>
            <a:ea typeface="Tahoma" panose="020B0604030504040204" pitchFamily="34" charset="0"/>
            <a:cs typeface="Tahoma" panose="020B0604030504040204" pitchFamily="34" charset="0"/>
          </a:endParaRPr>
        </a:p>
      </dgm:t>
    </dgm:pt>
    <dgm:pt modelId="{96F9C220-121F-4324-9308-577F06E55BEC}" type="parTrans" cxnId="{A5507A80-2E5F-48CA-A884-D67C3B8A67E2}">
      <dgm:prSet/>
      <dgm:spPr/>
      <dgm:t>
        <a:bodyPr/>
        <a:lstStyle/>
        <a:p>
          <a:endParaRPr lang="en-US"/>
        </a:p>
      </dgm:t>
    </dgm:pt>
    <dgm:pt modelId="{7E31DFA3-5CC5-4521-9A96-6DDB5DFE8D73}" type="sibTrans" cxnId="{A5507A80-2E5F-48CA-A884-D67C3B8A67E2}">
      <dgm:prSet/>
      <dgm:spPr/>
      <dgm:t>
        <a:bodyPr/>
        <a:lstStyle/>
        <a:p>
          <a:endParaRPr lang="en-US"/>
        </a:p>
      </dgm:t>
    </dgm:pt>
    <dgm:pt modelId="{39E49329-21CC-49CA-863F-0B99E8AAAA84}" type="pres">
      <dgm:prSet presAssocID="{9957D2AC-AA20-4166-AC59-9C3EDBD85F72}" presName="linear" presStyleCnt="0">
        <dgm:presLayoutVars>
          <dgm:animLvl val="lvl"/>
          <dgm:resizeHandles val="exact"/>
        </dgm:presLayoutVars>
      </dgm:prSet>
      <dgm:spPr/>
      <dgm:t>
        <a:bodyPr/>
        <a:lstStyle/>
        <a:p>
          <a:endParaRPr lang="en-US"/>
        </a:p>
      </dgm:t>
    </dgm:pt>
    <dgm:pt modelId="{A87B4A60-B7DA-43FF-B28A-43CB90730505}" type="pres">
      <dgm:prSet presAssocID="{3D68A544-1129-46CD-B784-FF565C1DA454}" presName="parentText" presStyleLbl="node1" presStyleIdx="0" presStyleCnt="1" custScaleY="81694">
        <dgm:presLayoutVars>
          <dgm:chMax val="0"/>
          <dgm:bulletEnabled val="1"/>
        </dgm:presLayoutVars>
      </dgm:prSet>
      <dgm:spPr/>
      <dgm:t>
        <a:bodyPr/>
        <a:lstStyle/>
        <a:p>
          <a:endParaRPr lang="en-US"/>
        </a:p>
      </dgm:t>
    </dgm:pt>
    <dgm:pt modelId="{8BF4B03E-96B3-48FA-8E84-5FE3ED397434}" type="pres">
      <dgm:prSet presAssocID="{3D68A544-1129-46CD-B784-FF565C1DA454}" presName="childText" presStyleLbl="revTx" presStyleIdx="0" presStyleCnt="1">
        <dgm:presLayoutVars>
          <dgm:bulletEnabled val="1"/>
        </dgm:presLayoutVars>
      </dgm:prSet>
      <dgm:spPr/>
      <dgm:t>
        <a:bodyPr/>
        <a:lstStyle/>
        <a:p>
          <a:endParaRPr lang="en-US"/>
        </a:p>
      </dgm:t>
    </dgm:pt>
  </dgm:ptLst>
  <dgm:cxnLst>
    <dgm:cxn modelId="{813BC965-6968-46C3-95DD-95D8A7378355}" type="presOf" srcId="{DD5191C8-5FC9-4480-87E0-EAF6AAD6F3EB}" destId="{8BF4B03E-96B3-48FA-8E84-5FE3ED397434}" srcOrd="0" destOrd="1" presId="urn:microsoft.com/office/officeart/2005/8/layout/vList2"/>
    <dgm:cxn modelId="{5FF32906-7118-4CD4-8E7B-012B3A2907F9}" type="presOf" srcId="{F483C4EE-303C-479C-A71C-14733A070809}" destId="{8BF4B03E-96B3-48FA-8E84-5FE3ED397434}" srcOrd="0" destOrd="2" presId="urn:microsoft.com/office/officeart/2005/8/layout/vList2"/>
    <dgm:cxn modelId="{FC02031F-BD5F-43FC-889F-33147FE7AC82}" srcId="{9957D2AC-AA20-4166-AC59-9C3EDBD85F72}" destId="{3D68A544-1129-46CD-B784-FF565C1DA454}" srcOrd="0" destOrd="0" parTransId="{3E60381A-B9BF-4F19-AD00-2E510088B617}" sibTransId="{7D1169A0-7801-4F26-A5C1-3D55524E53BB}"/>
    <dgm:cxn modelId="{A3EB503D-2BFA-4436-9A33-482B7741CF14}" srcId="{3D68A544-1129-46CD-B784-FF565C1DA454}" destId="{DD5191C8-5FC9-4480-87E0-EAF6AAD6F3EB}" srcOrd="1" destOrd="0" parTransId="{2B1FB5F9-977C-4A9A-B502-703642204339}" sibTransId="{00F2C50A-8E52-496F-9ADF-219F2CC2050C}"/>
    <dgm:cxn modelId="{A5507A80-2E5F-48CA-A884-D67C3B8A67E2}" srcId="{3D68A544-1129-46CD-B784-FF565C1DA454}" destId="{F483C4EE-303C-479C-A71C-14733A070809}" srcOrd="2" destOrd="0" parTransId="{96F9C220-121F-4324-9308-577F06E55BEC}" sibTransId="{7E31DFA3-5CC5-4521-9A96-6DDB5DFE8D73}"/>
    <dgm:cxn modelId="{88FD5FF6-B825-48A8-BC52-4F1A9EE7C751}" type="presOf" srcId="{9957D2AC-AA20-4166-AC59-9C3EDBD85F72}" destId="{39E49329-21CC-49CA-863F-0B99E8AAAA84}" srcOrd="0" destOrd="0" presId="urn:microsoft.com/office/officeart/2005/8/layout/vList2"/>
    <dgm:cxn modelId="{BFC8E8FD-A3E6-4313-9171-41EBB3329CB2}" type="presOf" srcId="{3D68A544-1129-46CD-B784-FF565C1DA454}" destId="{A87B4A60-B7DA-43FF-B28A-43CB90730505}" srcOrd="0" destOrd="0" presId="urn:microsoft.com/office/officeart/2005/8/layout/vList2"/>
    <dgm:cxn modelId="{94DF77BE-8DAA-4816-A81A-4D4FF2299D87}" srcId="{3D68A544-1129-46CD-B784-FF565C1DA454}" destId="{99156D9E-733B-4BEF-B19F-5AF24BF3120F}" srcOrd="0" destOrd="0" parTransId="{467589E0-D7D7-4EAB-B8D0-1791AD8E7DC8}" sibTransId="{A5167B60-BEAC-4C86-BCA2-79F6A6AD83C4}"/>
    <dgm:cxn modelId="{4F5AA563-587C-4F93-9252-940BA5E5F9CF}" type="presOf" srcId="{99156D9E-733B-4BEF-B19F-5AF24BF3120F}" destId="{8BF4B03E-96B3-48FA-8E84-5FE3ED397434}" srcOrd="0" destOrd="0" presId="urn:microsoft.com/office/officeart/2005/8/layout/vList2"/>
    <dgm:cxn modelId="{132A8891-6351-4BCB-A3E3-63FE7B4084D0}" type="presParOf" srcId="{39E49329-21CC-49CA-863F-0B99E8AAAA84}" destId="{A87B4A60-B7DA-43FF-B28A-43CB90730505}" srcOrd="0" destOrd="0" presId="urn:microsoft.com/office/officeart/2005/8/layout/vList2"/>
    <dgm:cxn modelId="{A33AF1A7-3869-4D61-BC9A-B7695CE18FE2}" type="presParOf" srcId="{39E49329-21CC-49CA-863F-0B99E8AAAA84}" destId="{8BF4B03E-96B3-48FA-8E84-5FE3ED397434}" srcOrd="1"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6DE165-ECB0-4452-B21D-5C37469D5DFA}" type="doc">
      <dgm:prSet loTypeId="urn:microsoft.com/office/officeart/2008/layout/LinedList" loCatId="list" qsTypeId="urn:microsoft.com/office/officeart/2005/8/quickstyle/simple1" qsCatId="simple" csTypeId="urn:microsoft.com/office/officeart/2005/8/colors/colorful5" csCatId="colorful"/>
      <dgm:spPr/>
      <dgm:t>
        <a:bodyPr/>
        <a:lstStyle/>
        <a:p>
          <a:endParaRPr lang="en-US"/>
        </a:p>
      </dgm:t>
    </dgm:pt>
    <dgm:pt modelId="{7E36F768-994F-444F-A089-9CC681C5DF6F}">
      <dgm:prSet/>
      <dgm:spPr/>
      <dgm:t>
        <a:bodyPr/>
        <a:lstStyle/>
        <a:p>
          <a:r>
            <a:rPr lang="en-US" dirty="0"/>
            <a:t>Vi </a:t>
          </a:r>
          <a:r>
            <a:rPr lang="en-US" dirty="0" err="1"/>
            <a:t>khuẩn</a:t>
          </a:r>
          <a:endParaRPr lang="en-US" dirty="0"/>
        </a:p>
      </dgm:t>
    </dgm:pt>
    <dgm:pt modelId="{2896213F-0351-4114-8722-BD0B01C4F57D}" type="parTrans" cxnId="{5FE398CB-FFD5-472D-8BF0-8E1499B748A5}">
      <dgm:prSet/>
      <dgm:spPr/>
      <dgm:t>
        <a:bodyPr/>
        <a:lstStyle/>
        <a:p>
          <a:endParaRPr lang="en-US"/>
        </a:p>
      </dgm:t>
    </dgm:pt>
    <dgm:pt modelId="{33C6C53F-A483-4B6D-A4BC-4C7533995568}" type="sibTrans" cxnId="{5FE398CB-FFD5-472D-8BF0-8E1499B748A5}">
      <dgm:prSet/>
      <dgm:spPr/>
      <dgm:t>
        <a:bodyPr/>
        <a:lstStyle/>
        <a:p>
          <a:endParaRPr lang="en-US"/>
        </a:p>
      </dgm:t>
    </dgm:pt>
    <dgm:pt modelId="{DAD50422-6E41-41D7-8C9D-F1DCD70F1F6F}">
      <dgm:prSet/>
      <dgm:spPr/>
      <dgm:t>
        <a:bodyPr/>
        <a:lstStyle/>
        <a:p>
          <a:r>
            <a:rPr lang="en-US"/>
            <a:t>Virus</a:t>
          </a:r>
        </a:p>
      </dgm:t>
    </dgm:pt>
    <dgm:pt modelId="{A2AFF5E7-3FD0-4B36-89DE-AD7AC5316D04}" type="parTrans" cxnId="{B09168B2-9892-431C-86CA-283413B7DD2E}">
      <dgm:prSet/>
      <dgm:spPr/>
      <dgm:t>
        <a:bodyPr/>
        <a:lstStyle/>
        <a:p>
          <a:endParaRPr lang="en-US"/>
        </a:p>
      </dgm:t>
    </dgm:pt>
    <dgm:pt modelId="{0ABF4405-5B3D-440C-A04E-B562D7505F4E}" type="sibTrans" cxnId="{B09168B2-9892-431C-86CA-283413B7DD2E}">
      <dgm:prSet/>
      <dgm:spPr/>
      <dgm:t>
        <a:bodyPr/>
        <a:lstStyle/>
        <a:p>
          <a:endParaRPr lang="en-US"/>
        </a:p>
      </dgm:t>
    </dgm:pt>
    <dgm:pt modelId="{AB1FFBFC-D631-4BE8-94F5-25534C459673}">
      <dgm:prSet/>
      <dgm:spPr/>
      <dgm:t>
        <a:bodyPr/>
        <a:lstStyle/>
        <a:p>
          <a:r>
            <a:rPr lang="en-US" dirty="0" err="1"/>
            <a:t>Kí</a:t>
          </a:r>
          <a:r>
            <a:rPr lang="en-US" dirty="0"/>
            <a:t> </a:t>
          </a:r>
          <a:r>
            <a:rPr lang="en-US" dirty="0" err="1"/>
            <a:t>sinh</a:t>
          </a:r>
          <a:r>
            <a:rPr lang="en-US" dirty="0"/>
            <a:t> </a:t>
          </a:r>
          <a:r>
            <a:rPr lang="en-US" dirty="0" err="1"/>
            <a:t>trùng</a:t>
          </a:r>
          <a:r>
            <a:rPr lang="en-US" dirty="0"/>
            <a:t> (Microsporidia)</a:t>
          </a:r>
        </a:p>
      </dgm:t>
    </dgm:pt>
    <dgm:pt modelId="{7816BE19-BED8-467B-8E5A-466D7299A6B7}" type="parTrans" cxnId="{8EC568B8-5F63-4782-83F2-0A7E3A8C68E3}">
      <dgm:prSet/>
      <dgm:spPr/>
      <dgm:t>
        <a:bodyPr/>
        <a:lstStyle/>
        <a:p>
          <a:endParaRPr lang="en-US"/>
        </a:p>
      </dgm:t>
    </dgm:pt>
    <dgm:pt modelId="{F790D01D-FB4E-4CC1-8486-792FD24E0703}" type="sibTrans" cxnId="{8EC568B8-5F63-4782-83F2-0A7E3A8C68E3}">
      <dgm:prSet/>
      <dgm:spPr/>
      <dgm:t>
        <a:bodyPr/>
        <a:lstStyle/>
        <a:p>
          <a:endParaRPr lang="en-US"/>
        </a:p>
      </dgm:t>
    </dgm:pt>
    <dgm:pt modelId="{0AE5F3F1-F16B-45E3-B5F3-2D0C51D5C3E1}" type="pres">
      <dgm:prSet presAssocID="{FD6DE165-ECB0-4452-B21D-5C37469D5DFA}" presName="vert0" presStyleCnt="0">
        <dgm:presLayoutVars>
          <dgm:dir/>
          <dgm:animOne val="branch"/>
          <dgm:animLvl val="lvl"/>
        </dgm:presLayoutVars>
      </dgm:prSet>
      <dgm:spPr/>
      <dgm:t>
        <a:bodyPr/>
        <a:lstStyle/>
        <a:p>
          <a:endParaRPr lang="en-US"/>
        </a:p>
      </dgm:t>
    </dgm:pt>
    <dgm:pt modelId="{53FB302F-691B-4C11-B7E7-6336024C26DC}" type="pres">
      <dgm:prSet presAssocID="{7E36F768-994F-444F-A089-9CC681C5DF6F}" presName="thickLine" presStyleLbl="alignNode1" presStyleIdx="0" presStyleCnt="3"/>
      <dgm:spPr/>
    </dgm:pt>
    <dgm:pt modelId="{DD0E44B8-5163-4A4F-999D-7DBA86D02883}" type="pres">
      <dgm:prSet presAssocID="{7E36F768-994F-444F-A089-9CC681C5DF6F}" presName="horz1" presStyleCnt="0"/>
      <dgm:spPr/>
    </dgm:pt>
    <dgm:pt modelId="{03E39B7C-566D-479D-97B0-0371D47AA816}" type="pres">
      <dgm:prSet presAssocID="{7E36F768-994F-444F-A089-9CC681C5DF6F}" presName="tx1" presStyleLbl="revTx" presStyleIdx="0" presStyleCnt="3"/>
      <dgm:spPr/>
      <dgm:t>
        <a:bodyPr/>
        <a:lstStyle/>
        <a:p>
          <a:endParaRPr lang="en-US"/>
        </a:p>
      </dgm:t>
    </dgm:pt>
    <dgm:pt modelId="{52CDE781-18D9-4DED-BE34-0D23BBA00A8B}" type="pres">
      <dgm:prSet presAssocID="{7E36F768-994F-444F-A089-9CC681C5DF6F}" presName="vert1" presStyleCnt="0"/>
      <dgm:spPr/>
    </dgm:pt>
    <dgm:pt modelId="{3749FFCF-D384-4749-9A52-53B8E8EC391E}" type="pres">
      <dgm:prSet presAssocID="{DAD50422-6E41-41D7-8C9D-F1DCD70F1F6F}" presName="thickLine" presStyleLbl="alignNode1" presStyleIdx="1" presStyleCnt="3"/>
      <dgm:spPr/>
    </dgm:pt>
    <dgm:pt modelId="{11484459-5006-43D8-8805-3B21A1DF9F18}" type="pres">
      <dgm:prSet presAssocID="{DAD50422-6E41-41D7-8C9D-F1DCD70F1F6F}" presName="horz1" presStyleCnt="0"/>
      <dgm:spPr/>
    </dgm:pt>
    <dgm:pt modelId="{E4AE526A-8DE0-4896-9EE7-58B3B9BC8338}" type="pres">
      <dgm:prSet presAssocID="{DAD50422-6E41-41D7-8C9D-F1DCD70F1F6F}" presName="tx1" presStyleLbl="revTx" presStyleIdx="1" presStyleCnt="3"/>
      <dgm:spPr/>
      <dgm:t>
        <a:bodyPr/>
        <a:lstStyle/>
        <a:p>
          <a:endParaRPr lang="en-US"/>
        </a:p>
      </dgm:t>
    </dgm:pt>
    <dgm:pt modelId="{64513918-FFC8-4512-A51E-C8F2ADE0E960}" type="pres">
      <dgm:prSet presAssocID="{DAD50422-6E41-41D7-8C9D-F1DCD70F1F6F}" presName="vert1" presStyleCnt="0"/>
      <dgm:spPr/>
    </dgm:pt>
    <dgm:pt modelId="{3D565A0F-7593-4539-9CA9-822648B4D4E4}" type="pres">
      <dgm:prSet presAssocID="{AB1FFBFC-D631-4BE8-94F5-25534C459673}" presName="thickLine" presStyleLbl="alignNode1" presStyleIdx="2" presStyleCnt="3"/>
      <dgm:spPr/>
    </dgm:pt>
    <dgm:pt modelId="{0BA86199-0C87-4D91-A4C4-4C1A741464E3}" type="pres">
      <dgm:prSet presAssocID="{AB1FFBFC-D631-4BE8-94F5-25534C459673}" presName="horz1" presStyleCnt="0"/>
      <dgm:spPr/>
    </dgm:pt>
    <dgm:pt modelId="{89A9B65C-B4AA-4C59-803E-76600C466E58}" type="pres">
      <dgm:prSet presAssocID="{AB1FFBFC-D631-4BE8-94F5-25534C459673}" presName="tx1" presStyleLbl="revTx" presStyleIdx="2" presStyleCnt="3"/>
      <dgm:spPr/>
      <dgm:t>
        <a:bodyPr/>
        <a:lstStyle/>
        <a:p>
          <a:endParaRPr lang="en-US"/>
        </a:p>
      </dgm:t>
    </dgm:pt>
    <dgm:pt modelId="{09365C98-641E-4840-BA95-D65C6B5EF3FC}" type="pres">
      <dgm:prSet presAssocID="{AB1FFBFC-D631-4BE8-94F5-25534C459673}" presName="vert1" presStyleCnt="0"/>
      <dgm:spPr/>
    </dgm:pt>
  </dgm:ptLst>
  <dgm:cxnLst>
    <dgm:cxn modelId="{5FE398CB-FFD5-472D-8BF0-8E1499B748A5}" srcId="{FD6DE165-ECB0-4452-B21D-5C37469D5DFA}" destId="{7E36F768-994F-444F-A089-9CC681C5DF6F}" srcOrd="0" destOrd="0" parTransId="{2896213F-0351-4114-8722-BD0B01C4F57D}" sibTransId="{33C6C53F-A483-4B6D-A4BC-4C7533995568}"/>
    <dgm:cxn modelId="{69C3E8EA-F21D-4ECC-86E4-332DF36E794B}" type="presOf" srcId="{DAD50422-6E41-41D7-8C9D-F1DCD70F1F6F}" destId="{E4AE526A-8DE0-4896-9EE7-58B3B9BC8338}" srcOrd="0" destOrd="0" presId="urn:microsoft.com/office/officeart/2008/layout/LinedList"/>
    <dgm:cxn modelId="{8EC568B8-5F63-4782-83F2-0A7E3A8C68E3}" srcId="{FD6DE165-ECB0-4452-B21D-5C37469D5DFA}" destId="{AB1FFBFC-D631-4BE8-94F5-25534C459673}" srcOrd="2" destOrd="0" parTransId="{7816BE19-BED8-467B-8E5A-466D7299A6B7}" sibTransId="{F790D01D-FB4E-4CC1-8486-792FD24E0703}"/>
    <dgm:cxn modelId="{5FFC1A2A-DD90-49E3-93D7-81D1271B90F9}" type="presOf" srcId="{AB1FFBFC-D631-4BE8-94F5-25534C459673}" destId="{89A9B65C-B4AA-4C59-803E-76600C466E58}" srcOrd="0" destOrd="0" presId="urn:microsoft.com/office/officeart/2008/layout/LinedList"/>
    <dgm:cxn modelId="{7DA283C0-1A9D-438E-9C05-4298B647163A}" type="presOf" srcId="{7E36F768-994F-444F-A089-9CC681C5DF6F}" destId="{03E39B7C-566D-479D-97B0-0371D47AA816}" srcOrd="0" destOrd="0" presId="urn:microsoft.com/office/officeart/2008/layout/LinedList"/>
    <dgm:cxn modelId="{B09168B2-9892-431C-86CA-283413B7DD2E}" srcId="{FD6DE165-ECB0-4452-B21D-5C37469D5DFA}" destId="{DAD50422-6E41-41D7-8C9D-F1DCD70F1F6F}" srcOrd="1" destOrd="0" parTransId="{A2AFF5E7-3FD0-4B36-89DE-AD7AC5316D04}" sibTransId="{0ABF4405-5B3D-440C-A04E-B562D7505F4E}"/>
    <dgm:cxn modelId="{EB3DF0FB-A06C-471B-B7CB-1CFFBF597287}" type="presOf" srcId="{FD6DE165-ECB0-4452-B21D-5C37469D5DFA}" destId="{0AE5F3F1-F16B-45E3-B5F3-2D0C51D5C3E1}" srcOrd="0" destOrd="0" presId="urn:microsoft.com/office/officeart/2008/layout/LinedList"/>
    <dgm:cxn modelId="{F79197F8-D47B-4CE1-B67E-E48546E7A4D4}" type="presParOf" srcId="{0AE5F3F1-F16B-45E3-B5F3-2D0C51D5C3E1}" destId="{53FB302F-691B-4C11-B7E7-6336024C26DC}" srcOrd="0" destOrd="0" presId="urn:microsoft.com/office/officeart/2008/layout/LinedList"/>
    <dgm:cxn modelId="{2ED89B19-29CD-49EF-B130-F8BC1B8462E4}" type="presParOf" srcId="{0AE5F3F1-F16B-45E3-B5F3-2D0C51D5C3E1}" destId="{DD0E44B8-5163-4A4F-999D-7DBA86D02883}" srcOrd="1" destOrd="0" presId="urn:microsoft.com/office/officeart/2008/layout/LinedList"/>
    <dgm:cxn modelId="{1A3EB506-4FF4-4795-A558-C8C262684DA8}" type="presParOf" srcId="{DD0E44B8-5163-4A4F-999D-7DBA86D02883}" destId="{03E39B7C-566D-479D-97B0-0371D47AA816}" srcOrd="0" destOrd="0" presId="urn:microsoft.com/office/officeart/2008/layout/LinedList"/>
    <dgm:cxn modelId="{B51A246D-CCCE-4A7E-9A47-975C246797F3}" type="presParOf" srcId="{DD0E44B8-5163-4A4F-999D-7DBA86D02883}" destId="{52CDE781-18D9-4DED-BE34-0D23BBA00A8B}" srcOrd="1" destOrd="0" presId="urn:microsoft.com/office/officeart/2008/layout/LinedList"/>
    <dgm:cxn modelId="{0AD7DB42-0BCA-4A6E-B69E-2D9E2EADC139}" type="presParOf" srcId="{0AE5F3F1-F16B-45E3-B5F3-2D0C51D5C3E1}" destId="{3749FFCF-D384-4749-9A52-53B8E8EC391E}" srcOrd="2" destOrd="0" presId="urn:microsoft.com/office/officeart/2008/layout/LinedList"/>
    <dgm:cxn modelId="{7B4F2ED5-66E1-4228-97BA-C7044FF35CA4}" type="presParOf" srcId="{0AE5F3F1-F16B-45E3-B5F3-2D0C51D5C3E1}" destId="{11484459-5006-43D8-8805-3B21A1DF9F18}" srcOrd="3" destOrd="0" presId="urn:microsoft.com/office/officeart/2008/layout/LinedList"/>
    <dgm:cxn modelId="{649649BC-B23C-4E8C-A984-3F3D18E64BF8}" type="presParOf" srcId="{11484459-5006-43D8-8805-3B21A1DF9F18}" destId="{E4AE526A-8DE0-4896-9EE7-58B3B9BC8338}" srcOrd="0" destOrd="0" presId="urn:microsoft.com/office/officeart/2008/layout/LinedList"/>
    <dgm:cxn modelId="{6E0C17B5-611D-4F6D-83AF-855B0DF7D1A1}" type="presParOf" srcId="{11484459-5006-43D8-8805-3B21A1DF9F18}" destId="{64513918-FFC8-4512-A51E-C8F2ADE0E960}" srcOrd="1" destOrd="0" presId="urn:microsoft.com/office/officeart/2008/layout/LinedList"/>
    <dgm:cxn modelId="{ECF910D4-66F6-418F-A3E7-24E496D0CAC3}" type="presParOf" srcId="{0AE5F3F1-F16B-45E3-B5F3-2D0C51D5C3E1}" destId="{3D565A0F-7593-4539-9CA9-822648B4D4E4}" srcOrd="4" destOrd="0" presId="urn:microsoft.com/office/officeart/2008/layout/LinedList"/>
    <dgm:cxn modelId="{770E4918-25CD-4EC5-99F9-4FD08B5DA520}" type="presParOf" srcId="{0AE5F3F1-F16B-45E3-B5F3-2D0C51D5C3E1}" destId="{0BA86199-0C87-4D91-A4C4-4C1A741464E3}" srcOrd="5" destOrd="0" presId="urn:microsoft.com/office/officeart/2008/layout/LinedList"/>
    <dgm:cxn modelId="{B2B536AB-3ED2-499E-BF8A-D5D86BAEED00}" type="presParOf" srcId="{0BA86199-0C87-4D91-A4C4-4C1A741464E3}" destId="{89A9B65C-B4AA-4C59-803E-76600C466E58}" srcOrd="0" destOrd="0" presId="urn:microsoft.com/office/officeart/2008/layout/LinedList"/>
    <dgm:cxn modelId="{506834EA-956A-4473-901F-7D01EA56BC38}" type="presParOf" srcId="{0BA86199-0C87-4D91-A4C4-4C1A741464E3}" destId="{09365C98-641E-4840-BA95-D65C6B5EF3FC}"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B9A31F-939E-45D3-A452-70A36D78C412}" type="doc">
      <dgm:prSet loTypeId="urn:microsoft.com/office/officeart/2005/8/layout/vList4#1" loCatId="list" qsTypeId="urn:microsoft.com/office/officeart/2005/8/quickstyle/simple1" qsCatId="simple" csTypeId="urn:microsoft.com/office/officeart/2005/8/colors/accent4_1" csCatId="accent4" phldr="1"/>
      <dgm:spPr/>
      <dgm:t>
        <a:bodyPr/>
        <a:lstStyle/>
        <a:p>
          <a:endParaRPr lang="en-US"/>
        </a:p>
      </dgm:t>
    </dgm:pt>
    <dgm:pt modelId="{B65440A2-A33D-41E4-A81B-D2F97508DB2D}">
      <dgm:prSet phldrT="[Text]" custT="1"/>
      <dgm:spPr/>
      <dgm:t>
        <a:bodyPr/>
        <a:lstStyle/>
        <a:p>
          <a:r>
            <a:rPr lang="en-US" sz="2000" dirty="0" err="1"/>
            <a:t>Viêm</a:t>
          </a:r>
          <a:r>
            <a:rPr lang="en-US" sz="2000" dirty="0"/>
            <a:t> </a:t>
          </a:r>
          <a:r>
            <a:rPr lang="en-US" sz="2000" dirty="0" err="1"/>
            <a:t>kết</a:t>
          </a:r>
          <a:r>
            <a:rPr lang="en-US" sz="2000" dirty="0"/>
            <a:t> </a:t>
          </a:r>
          <a:r>
            <a:rPr lang="en-US" sz="2000" dirty="0" err="1"/>
            <a:t>mạc</a:t>
          </a:r>
          <a:r>
            <a:rPr lang="en-US" sz="2000" dirty="0"/>
            <a:t> do virus</a:t>
          </a:r>
        </a:p>
      </dgm:t>
    </dgm:pt>
    <dgm:pt modelId="{2F8BE736-76A5-4626-9402-510A7511BD39}" type="parTrans" cxnId="{682BA951-ADB6-4A27-8525-92EF3091472D}">
      <dgm:prSet/>
      <dgm:spPr/>
      <dgm:t>
        <a:bodyPr/>
        <a:lstStyle/>
        <a:p>
          <a:endParaRPr lang="en-US"/>
        </a:p>
      </dgm:t>
    </dgm:pt>
    <dgm:pt modelId="{5568424D-C0F6-42F7-8696-DC5E8ABC3881}" type="sibTrans" cxnId="{682BA951-ADB6-4A27-8525-92EF3091472D}">
      <dgm:prSet/>
      <dgm:spPr/>
      <dgm:t>
        <a:bodyPr/>
        <a:lstStyle/>
        <a:p>
          <a:endParaRPr lang="en-US"/>
        </a:p>
      </dgm:t>
    </dgm:pt>
    <dgm:pt modelId="{4583EEDA-E6C9-4131-8A01-04BDE02264BA}">
      <dgm:prSet phldrT="[Text]" custT="1"/>
      <dgm:spPr/>
      <dgm:t>
        <a:bodyPr/>
        <a:lstStyle/>
        <a:p>
          <a:r>
            <a:rPr lang="en-US" sz="2000" dirty="0" err="1"/>
            <a:t>Viêm</a:t>
          </a:r>
          <a:r>
            <a:rPr lang="en-US" sz="2000" dirty="0"/>
            <a:t> </a:t>
          </a:r>
          <a:r>
            <a:rPr lang="en-US" sz="2000" dirty="0" err="1"/>
            <a:t>kết</a:t>
          </a:r>
          <a:r>
            <a:rPr lang="en-US" sz="2000" dirty="0"/>
            <a:t> </a:t>
          </a:r>
          <a:r>
            <a:rPr lang="en-US" sz="2000" dirty="0" err="1"/>
            <a:t>mạc</a:t>
          </a:r>
          <a:r>
            <a:rPr lang="en-US" sz="2000" dirty="0"/>
            <a:t> do vi </a:t>
          </a:r>
          <a:r>
            <a:rPr lang="en-US" sz="2000" dirty="0" err="1"/>
            <a:t>khuẩn</a:t>
          </a:r>
          <a:endParaRPr lang="en-US" sz="2000" dirty="0"/>
        </a:p>
      </dgm:t>
    </dgm:pt>
    <dgm:pt modelId="{B94D4526-55E5-4685-B20E-8EE99563055B}" type="parTrans" cxnId="{AAE87BD5-32C6-45E9-88BC-35C0F99767CE}">
      <dgm:prSet/>
      <dgm:spPr/>
      <dgm:t>
        <a:bodyPr/>
        <a:lstStyle/>
        <a:p>
          <a:endParaRPr lang="en-US"/>
        </a:p>
      </dgm:t>
    </dgm:pt>
    <dgm:pt modelId="{74C4AF63-84FD-43AF-8A98-48B286E7CF94}" type="sibTrans" cxnId="{AAE87BD5-32C6-45E9-88BC-35C0F99767CE}">
      <dgm:prSet/>
      <dgm:spPr/>
      <dgm:t>
        <a:bodyPr/>
        <a:lstStyle/>
        <a:p>
          <a:endParaRPr lang="en-US"/>
        </a:p>
      </dgm:t>
    </dgm:pt>
    <dgm:pt modelId="{9F8F4993-FED6-4F60-98DD-DB140DC0F784}">
      <dgm:prSet phldrT="[Text]" custT="1"/>
      <dgm:spPr/>
      <dgm:t>
        <a:bodyPr/>
        <a:lstStyle/>
        <a:p>
          <a:r>
            <a:rPr lang="en-US" sz="1600" b="0" i="0" dirty="0" err="1">
              <a:latin typeface="+mn-lt"/>
            </a:rPr>
            <a:t>Ghèn</a:t>
          </a:r>
          <a:r>
            <a:rPr lang="en-US" sz="1600" b="0" i="0" dirty="0">
              <a:latin typeface="+mn-lt"/>
            </a:rPr>
            <a:t> </a:t>
          </a:r>
          <a:r>
            <a:rPr lang="en-US" sz="1600" b="0" i="0" dirty="0" err="1">
              <a:latin typeface="+mn-lt"/>
            </a:rPr>
            <a:t>vàng</a:t>
          </a:r>
          <a:r>
            <a:rPr lang="en-US" sz="1600" b="0" i="0" dirty="0">
              <a:latin typeface="+mn-lt"/>
            </a:rPr>
            <a:t> hay </a:t>
          </a:r>
          <a:r>
            <a:rPr lang="en-US" sz="1600" b="0" i="0" dirty="0" err="1">
              <a:latin typeface="+mn-lt"/>
            </a:rPr>
            <a:t>màu</a:t>
          </a:r>
          <a:r>
            <a:rPr lang="en-US" sz="1600" b="0" i="0" dirty="0">
              <a:latin typeface="+mn-lt"/>
            </a:rPr>
            <a:t> </a:t>
          </a:r>
          <a:r>
            <a:rPr lang="en-US" sz="1600" b="0" i="0" dirty="0" err="1">
              <a:latin typeface="+mn-lt"/>
            </a:rPr>
            <a:t>vàng</a:t>
          </a:r>
          <a:r>
            <a:rPr lang="en-US" sz="1600" b="0" i="0" dirty="0">
              <a:latin typeface="+mn-lt"/>
            </a:rPr>
            <a:t> </a:t>
          </a:r>
          <a:r>
            <a:rPr lang="en-US" sz="1600" b="0" i="0" dirty="0" err="1">
              <a:latin typeface="+mn-lt"/>
            </a:rPr>
            <a:t>xanh</a:t>
          </a:r>
          <a:r>
            <a:rPr lang="en-US" sz="1600" b="0" i="0" dirty="0">
              <a:latin typeface="+mn-lt"/>
            </a:rPr>
            <a:t> </a:t>
          </a:r>
          <a:r>
            <a:rPr lang="en-US" sz="1600" b="0" i="0" dirty="0" err="1">
              <a:latin typeface="+mn-lt"/>
            </a:rPr>
            <a:t>nhạt</a:t>
          </a:r>
          <a:r>
            <a:rPr lang="en-US" sz="1600" b="0" i="0" dirty="0">
              <a:latin typeface="+mn-lt"/>
            </a:rPr>
            <a:t> </a:t>
          </a:r>
          <a:r>
            <a:rPr lang="en-US" sz="1600" b="0" i="0" dirty="0" err="1">
              <a:latin typeface="+mn-lt"/>
            </a:rPr>
            <a:t>gây</a:t>
          </a:r>
          <a:r>
            <a:rPr lang="en-US" sz="1600" b="0" i="0" dirty="0">
              <a:latin typeface="+mn-lt"/>
            </a:rPr>
            <a:t> </a:t>
          </a:r>
          <a:r>
            <a:rPr lang="en-US" sz="1600" b="0" i="0" dirty="0" err="1">
              <a:latin typeface="+mn-lt"/>
            </a:rPr>
            <a:t>dính</a:t>
          </a:r>
          <a:r>
            <a:rPr lang="en-US" sz="1600" b="0" i="0" dirty="0">
              <a:latin typeface="+mn-lt"/>
            </a:rPr>
            <a:t> 2 mi </a:t>
          </a:r>
          <a:r>
            <a:rPr lang="en-US" sz="1600" b="0" i="0" dirty="0" err="1">
              <a:latin typeface="+mn-lt"/>
            </a:rPr>
            <a:t>mắt</a:t>
          </a:r>
          <a:r>
            <a:rPr lang="en-US" sz="1600" b="0" i="0" dirty="0">
              <a:latin typeface="+mn-lt"/>
            </a:rPr>
            <a:t> </a:t>
          </a:r>
          <a:r>
            <a:rPr lang="en-US" sz="1600" b="0" i="0" dirty="0" err="1">
              <a:latin typeface="+mn-lt"/>
            </a:rPr>
            <a:t>khi</a:t>
          </a:r>
          <a:r>
            <a:rPr lang="en-US" sz="1600" b="0" i="0" dirty="0">
              <a:latin typeface="+mn-lt"/>
            </a:rPr>
            <a:t> </a:t>
          </a:r>
          <a:r>
            <a:rPr lang="en-US" sz="1600" b="0" i="0" dirty="0" err="1">
              <a:latin typeface="+mn-lt"/>
            </a:rPr>
            <a:t>thức</a:t>
          </a:r>
          <a:r>
            <a:rPr lang="en-US" sz="1600" b="0" i="0" dirty="0">
              <a:latin typeface="+mn-lt"/>
            </a:rPr>
            <a:t> </a:t>
          </a:r>
          <a:r>
            <a:rPr lang="en-US" sz="1600" b="0" i="0" dirty="0" err="1">
              <a:latin typeface="+mn-lt"/>
            </a:rPr>
            <a:t>dậy</a:t>
          </a:r>
          <a:r>
            <a:rPr lang="en-US" sz="1600" b="0" i="0" dirty="0">
              <a:latin typeface="+mn-lt"/>
            </a:rPr>
            <a:t> </a:t>
          </a:r>
          <a:r>
            <a:rPr lang="en-US" sz="1600" b="0" i="0" dirty="0" err="1">
              <a:latin typeface="+mn-lt"/>
            </a:rPr>
            <a:t>vào</a:t>
          </a:r>
          <a:r>
            <a:rPr lang="en-US" sz="1600" b="0" i="0" dirty="0">
              <a:latin typeface="+mn-lt"/>
            </a:rPr>
            <a:t> </a:t>
          </a:r>
          <a:r>
            <a:rPr lang="en-US" sz="1600" b="0" i="0" dirty="0" err="1">
              <a:latin typeface="+mn-lt"/>
            </a:rPr>
            <a:t>buổi</a:t>
          </a:r>
          <a:r>
            <a:rPr lang="en-US" sz="1600" b="0" i="0" dirty="0">
              <a:latin typeface="+mn-lt"/>
            </a:rPr>
            <a:t> </a:t>
          </a:r>
          <a:r>
            <a:rPr lang="en-US" sz="1600" b="0" i="0" dirty="0" err="1">
              <a:latin typeface="+mn-lt"/>
            </a:rPr>
            <a:t>sáng</a:t>
          </a:r>
          <a:r>
            <a:rPr lang="en-US" sz="1600" b="0" i="0" dirty="0">
              <a:latin typeface="+mn-lt"/>
            </a:rPr>
            <a:t>.</a:t>
          </a:r>
          <a:endParaRPr lang="en-US" sz="1600" dirty="0">
            <a:latin typeface="+mn-lt"/>
          </a:endParaRPr>
        </a:p>
      </dgm:t>
    </dgm:pt>
    <dgm:pt modelId="{BDCF2600-CB98-44F0-B3CF-E7FC451300E6}" type="parTrans" cxnId="{FB164DE4-DAEF-4187-9D7C-FEC0103BB653}">
      <dgm:prSet/>
      <dgm:spPr/>
      <dgm:t>
        <a:bodyPr/>
        <a:lstStyle/>
        <a:p>
          <a:endParaRPr lang="en-US"/>
        </a:p>
      </dgm:t>
    </dgm:pt>
    <dgm:pt modelId="{4F3F2E66-27D7-499E-80A1-66430D85D32A}" type="sibTrans" cxnId="{FB164DE4-DAEF-4187-9D7C-FEC0103BB653}">
      <dgm:prSet/>
      <dgm:spPr/>
      <dgm:t>
        <a:bodyPr/>
        <a:lstStyle/>
        <a:p>
          <a:endParaRPr lang="en-US"/>
        </a:p>
      </dgm:t>
    </dgm:pt>
    <dgm:pt modelId="{31314895-02C9-44FE-8160-194860D67354}">
      <dgm:prSet phldrT="[Text]" custT="1"/>
      <dgm:spPr/>
      <dgm:t>
        <a:bodyPr/>
        <a:lstStyle/>
        <a:p>
          <a:r>
            <a:rPr lang="en-US" sz="2400" dirty="0" err="1"/>
            <a:t>Viêm</a:t>
          </a:r>
          <a:r>
            <a:rPr lang="en-US" sz="2400" dirty="0"/>
            <a:t> </a:t>
          </a:r>
          <a:r>
            <a:rPr lang="en-US" sz="2400" dirty="0" err="1"/>
            <a:t>kết</a:t>
          </a:r>
          <a:r>
            <a:rPr lang="en-US" sz="2400" dirty="0"/>
            <a:t> </a:t>
          </a:r>
          <a:r>
            <a:rPr lang="en-US" sz="2400" dirty="0" err="1"/>
            <a:t>mạc</a:t>
          </a:r>
          <a:r>
            <a:rPr lang="en-US" sz="2400" dirty="0"/>
            <a:t> do Microsporidia</a:t>
          </a:r>
        </a:p>
      </dgm:t>
    </dgm:pt>
    <dgm:pt modelId="{DAECC152-0013-46EB-8288-5C488E2C1372}" type="parTrans" cxnId="{806EF682-449C-4E36-981F-4598DF0DDEE9}">
      <dgm:prSet/>
      <dgm:spPr/>
      <dgm:t>
        <a:bodyPr/>
        <a:lstStyle/>
        <a:p>
          <a:endParaRPr lang="en-US"/>
        </a:p>
      </dgm:t>
    </dgm:pt>
    <dgm:pt modelId="{2D51CD66-61B8-4BD2-9435-1ACA638631A9}" type="sibTrans" cxnId="{806EF682-449C-4E36-981F-4598DF0DDEE9}">
      <dgm:prSet/>
      <dgm:spPr/>
      <dgm:t>
        <a:bodyPr/>
        <a:lstStyle/>
        <a:p>
          <a:endParaRPr lang="en-US"/>
        </a:p>
      </dgm:t>
    </dgm:pt>
    <dgm:pt modelId="{443F5267-A6A5-4EE9-8D2B-6AD1591294F2}">
      <dgm:prSet phldrT="[Text]" custT="1"/>
      <dgm:spPr/>
      <dgm:t>
        <a:bodyPr/>
        <a:lstStyle/>
        <a:p>
          <a:r>
            <a:rPr lang="en-US" sz="1600" b="0" i="0" dirty="0" err="1">
              <a:latin typeface="+mn-lt"/>
            </a:rPr>
            <a:t>Bệnh</a:t>
          </a:r>
          <a:r>
            <a:rPr lang="en-US" sz="1600" b="0" i="0" dirty="0">
              <a:latin typeface="+mn-lt"/>
            </a:rPr>
            <a:t> </a:t>
          </a:r>
          <a:r>
            <a:rPr lang="en-US" sz="1600" b="0" i="0" dirty="0" err="1">
              <a:latin typeface="+mn-lt"/>
            </a:rPr>
            <a:t>xảy</a:t>
          </a:r>
          <a:r>
            <a:rPr lang="en-US" sz="1600" b="0" i="0" dirty="0">
              <a:latin typeface="+mn-lt"/>
            </a:rPr>
            <a:t> </a:t>
          </a:r>
          <a:r>
            <a:rPr lang="en-US" sz="1600" b="0" i="0" dirty="0" err="1">
              <a:latin typeface="+mn-lt"/>
            </a:rPr>
            <a:t>ra</a:t>
          </a:r>
          <a:r>
            <a:rPr lang="en-US" sz="1600" b="0" i="0" dirty="0">
              <a:latin typeface="+mn-lt"/>
            </a:rPr>
            <a:t> ở </a:t>
          </a:r>
          <a:r>
            <a:rPr lang="en-US" sz="1600" b="0" i="0" dirty="0" err="1">
              <a:latin typeface="+mn-lt"/>
            </a:rPr>
            <a:t>một</a:t>
          </a:r>
          <a:r>
            <a:rPr lang="en-US" sz="1600" b="0" i="0" dirty="0">
              <a:latin typeface="+mn-lt"/>
            </a:rPr>
            <a:t> </a:t>
          </a:r>
          <a:r>
            <a:rPr lang="en-US" sz="1600" b="0" i="0" dirty="0" err="1">
              <a:latin typeface="+mn-lt"/>
            </a:rPr>
            <a:t>hoặc</a:t>
          </a:r>
          <a:r>
            <a:rPr lang="en-US" sz="1600" b="0" i="0" dirty="0">
              <a:latin typeface="+mn-lt"/>
            </a:rPr>
            <a:t> </a:t>
          </a:r>
          <a:r>
            <a:rPr lang="en-US" sz="1600" b="0" i="0" dirty="0" err="1">
              <a:latin typeface="+mn-lt"/>
            </a:rPr>
            <a:t>cả</a:t>
          </a:r>
          <a:r>
            <a:rPr lang="en-US" sz="1600" b="0" i="0" dirty="0">
              <a:latin typeface="+mn-lt"/>
            </a:rPr>
            <a:t> </a:t>
          </a:r>
          <a:r>
            <a:rPr lang="en-US" sz="1600" b="0" i="0" dirty="0" err="1">
              <a:latin typeface="+mn-lt"/>
            </a:rPr>
            <a:t>hai</a:t>
          </a:r>
          <a:r>
            <a:rPr lang="en-US" sz="1600" b="0" i="0" dirty="0">
              <a:latin typeface="+mn-lt"/>
            </a:rPr>
            <a:t> </a:t>
          </a:r>
          <a:r>
            <a:rPr lang="en-US" sz="1600" b="0" i="0" dirty="0" err="1">
              <a:latin typeface="+mn-lt"/>
            </a:rPr>
            <a:t>mắt</a:t>
          </a:r>
          <a:r>
            <a:rPr lang="en-US" sz="1600" b="0" i="0" dirty="0">
              <a:latin typeface="+mn-lt"/>
            </a:rPr>
            <a:t>.</a:t>
          </a:r>
          <a:endParaRPr lang="en-US" sz="1600" dirty="0">
            <a:latin typeface="+mn-lt"/>
          </a:endParaRPr>
        </a:p>
      </dgm:t>
    </dgm:pt>
    <dgm:pt modelId="{C9D6ED02-854A-47E8-AEEA-39F42194EC3A}" type="parTrans" cxnId="{0A370903-E37B-4294-9F0B-BB24CA200506}">
      <dgm:prSet/>
      <dgm:spPr/>
      <dgm:t>
        <a:bodyPr/>
        <a:lstStyle/>
        <a:p>
          <a:endParaRPr lang="en-US"/>
        </a:p>
      </dgm:t>
    </dgm:pt>
    <dgm:pt modelId="{81E01089-CA02-45E0-B44A-D9DBA8EAEEF4}" type="sibTrans" cxnId="{0A370903-E37B-4294-9F0B-BB24CA200506}">
      <dgm:prSet/>
      <dgm:spPr/>
      <dgm:t>
        <a:bodyPr/>
        <a:lstStyle/>
        <a:p>
          <a:endParaRPr lang="en-US"/>
        </a:p>
      </dgm:t>
    </dgm:pt>
    <dgm:pt modelId="{422F7C4F-2932-4B44-AEBB-EDA08632B89A}">
      <dgm:prSet phldrT="[Text]" custT="1"/>
      <dgm:spPr/>
      <dgm:t>
        <a:bodyPr/>
        <a:lstStyle/>
        <a:p>
          <a:r>
            <a:rPr lang="en-US" sz="1600" b="0" i="0" dirty="0" err="1">
              <a:latin typeface="Calibri" panose="020F0502020204030204" pitchFamily="34" charset="0"/>
              <a:cs typeface="Calibri" panose="020F0502020204030204" pitchFamily="34" charset="0"/>
            </a:rPr>
            <a:t>Gây</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đỏ</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mắt</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cộm</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vướng</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cảm</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giác</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dị</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vật</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sợ</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ánh</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sáng</a:t>
          </a:r>
          <a:r>
            <a:rPr lang="en-US" sz="1600" b="0" i="0" dirty="0">
              <a:latin typeface="Calibri" panose="020F0502020204030204" pitchFamily="34" charset="0"/>
              <a:cs typeface="Calibri" panose="020F0502020204030204" pitchFamily="34" charset="0"/>
            </a:rPr>
            <a:t>.</a:t>
          </a:r>
          <a:endParaRPr lang="en-US" sz="1600" dirty="0">
            <a:latin typeface="Calibri" panose="020F0502020204030204" pitchFamily="34" charset="0"/>
            <a:cs typeface="Calibri" panose="020F0502020204030204" pitchFamily="34" charset="0"/>
          </a:endParaRPr>
        </a:p>
      </dgm:t>
    </dgm:pt>
    <dgm:pt modelId="{37F0F818-8DD0-4A44-9A29-722D937EE9D4}" type="parTrans" cxnId="{20AC4A44-FF93-437B-AC5B-531F2094ECFB}">
      <dgm:prSet/>
      <dgm:spPr/>
      <dgm:t>
        <a:bodyPr/>
        <a:lstStyle/>
        <a:p>
          <a:endParaRPr lang="en-US"/>
        </a:p>
      </dgm:t>
    </dgm:pt>
    <dgm:pt modelId="{0F5EDB50-BE92-4CBC-AE31-EF21407FAD81}" type="sibTrans" cxnId="{20AC4A44-FF93-437B-AC5B-531F2094ECFB}">
      <dgm:prSet/>
      <dgm:spPr/>
      <dgm:t>
        <a:bodyPr/>
        <a:lstStyle/>
        <a:p>
          <a:endParaRPr lang="en-US"/>
        </a:p>
      </dgm:t>
    </dgm:pt>
    <dgm:pt modelId="{3240E4DD-42EB-4DF4-AD5B-BC31F3A3C812}">
      <dgm:prSet custT="1"/>
      <dgm:spPr/>
      <dgm:t>
        <a:bodyPr/>
        <a:lstStyle/>
        <a:p>
          <a:r>
            <a:rPr lang="vi-VN" sz="1600" b="0" i="0" dirty="0">
              <a:latin typeface="Calibri" panose="020F0502020204030204" pitchFamily="34" charset="0"/>
              <a:cs typeface="Calibri" panose="020F0502020204030204" pitchFamily="34" charset="0"/>
            </a:rPr>
            <a:t>Ngứa, chảy nước mắt</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đỏ</a:t>
          </a:r>
          <a:r>
            <a:rPr lang="en-US" sz="1600" b="0" i="0" dirty="0">
              <a:latin typeface="Calibri" panose="020F0502020204030204" pitchFamily="34" charset="0"/>
              <a:cs typeface="Calibri" panose="020F0502020204030204" pitchFamily="34" charset="0"/>
            </a:rPr>
            <a:t> </a:t>
          </a:r>
          <a:r>
            <a:rPr lang="en-US" sz="1600" b="0" i="0" dirty="0" err="1">
              <a:latin typeface="Calibri" panose="020F0502020204030204" pitchFamily="34" charset="0"/>
              <a:cs typeface="Calibri" panose="020F0502020204030204" pitchFamily="34" charset="0"/>
            </a:rPr>
            <a:t>mắt</a:t>
          </a:r>
          <a:endParaRPr lang="vi-VN" sz="1600" b="0" i="0" dirty="0">
            <a:latin typeface="Calibri" panose="020F0502020204030204" pitchFamily="34" charset="0"/>
            <a:cs typeface="Calibri" panose="020F0502020204030204" pitchFamily="34" charset="0"/>
          </a:endParaRPr>
        </a:p>
      </dgm:t>
    </dgm:pt>
    <dgm:pt modelId="{9AE0E928-8AA1-4A2A-9FA1-A0A9C93E331E}" type="parTrans" cxnId="{D2476A9C-A0A8-4B0F-ADA2-D115394AFBE4}">
      <dgm:prSet/>
      <dgm:spPr/>
      <dgm:t>
        <a:bodyPr/>
        <a:lstStyle/>
        <a:p>
          <a:endParaRPr lang="en-US"/>
        </a:p>
      </dgm:t>
    </dgm:pt>
    <dgm:pt modelId="{522D13BF-FE8B-4FF6-B7A0-71D52638F96E}" type="sibTrans" cxnId="{D2476A9C-A0A8-4B0F-ADA2-D115394AFBE4}">
      <dgm:prSet/>
      <dgm:spPr/>
      <dgm:t>
        <a:bodyPr/>
        <a:lstStyle/>
        <a:p>
          <a:endParaRPr lang="en-US"/>
        </a:p>
      </dgm:t>
    </dgm:pt>
    <dgm:pt modelId="{9BAE1EB8-392A-4420-9CD2-569DCD9B529A}">
      <dgm:prSet custT="1"/>
      <dgm:spPr/>
      <dgm:t>
        <a:bodyPr/>
        <a:lstStyle/>
        <a:p>
          <a:r>
            <a:rPr lang="vi-VN" sz="1600" b="0" i="0" dirty="0">
              <a:latin typeface="Calibri" panose="020F0502020204030204" pitchFamily="34" charset="0"/>
              <a:cs typeface="Calibri" panose="020F0502020204030204" pitchFamily="34" charset="0"/>
            </a:rPr>
            <a:t>Trường hợp nặng có thể gây viêm loét giác mạc, giảm thị lực không phục hồi.</a:t>
          </a:r>
        </a:p>
      </dgm:t>
    </dgm:pt>
    <dgm:pt modelId="{439759A5-63BC-4C73-A8E9-C3D4CCBAF7EB}" type="parTrans" cxnId="{9644A6BB-B4F7-4493-B0E9-47F5C48974E8}">
      <dgm:prSet/>
      <dgm:spPr/>
      <dgm:t>
        <a:bodyPr/>
        <a:lstStyle/>
        <a:p>
          <a:endParaRPr lang="en-US"/>
        </a:p>
      </dgm:t>
    </dgm:pt>
    <dgm:pt modelId="{BD84BB6C-68E2-4A49-A531-B16E39C67206}" type="sibTrans" cxnId="{9644A6BB-B4F7-4493-B0E9-47F5C48974E8}">
      <dgm:prSet/>
      <dgm:spPr/>
      <dgm:t>
        <a:bodyPr/>
        <a:lstStyle/>
        <a:p>
          <a:endParaRPr lang="en-US"/>
        </a:p>
      </dgm:t>
    </dgm:pt>
    <dgm:pt modelId="{B1B8113A-D1C0-4253-941D-69285B3111E1}">
      <dgm:prSet phldrT="[Text]" custT="1"/>
      <dgm:spPr/>
      <dgm:t>
        <a:bodyPr/>
        <a:lstStyle/>
        <a:p>
          <a:r>
            <a:rPr lang="en-US" sz="1600" b="0" i="0" dirty="0" err="1">
              <a:latin typeface="+mn-lt"/>
            </a:rPr>
            <a:t>Có</a:t>
          </a:r>
          <a:r>
            <a:rPr lang="en-US" sz="1600" b="0" i="0" dirty="0">
              <a:latin typeface="+mn-lt"/>
            </a:rPr>
            <a:t> </a:t>
          </a:r>
          <a:r>
            <a:rPr lang="en-US" sz="1600" b="0" i="0" dirty="0" err="1">
              <a:latin typeface="+mn-lt"/>
            </a:rPr>
            <a:t>thể</a:t>
          </a:r>
          <a:r>
            <a:rPr lang="en-US" sz="1600" b="0" i="0" dirty="0">
              <a:latin typeface="+mn-lt"/>
            </a:rPr>
            <a:t> </a:t>
          </a:r>
          <a:r>
            <a:rPr lang="en-US" sz="1600" b="0" i="0" dirty="0" err="1">
              <a:latin typeface="+mn-lt"/>
            </a:rPr>
            <a:t>bị</a:t>
          </a:r>
          <a:r>
            <a:rPr lang="en-US" sz="1600" b="0" i="0" dirty="0">
              <a:latin typeface="+mn-lt"/>
            </a:rPr>
            <a:t> </a:t>
          </a:r>
          <a:r>
            <a:rPr lang="en-US" sz="1600" b="0" i="0" dirty="0" err="1">
              <a:latin typeface="+mn-lt"/>
            </a:rPr>
            <a:t>một</a:t>
          </a:r>
          <a:r>
            <a:rPr lang="en-US" sz="1600" b="0" i="0" dirty="0">
              <a:latin typeface="+mn-lt"/>
            </a:rPr>
            <a:t> </a:t>
          </a:r>
          <a:r>
            <a:rPr lang="en-US" sz="1600" b="0" i="0" dirty="0" err="1">
              <a:latin typeface="+mn-lt"/>
            </a:rPr>
            <a:t>hoặc</a:t>
          </a:r>
          <a:r>
            <a:rPr lang="en-US" sz="1600" b="0" i="0" dirty="0">
              <a:latin typeface="+mn-lt"/>
            </a:rPr>
            <a:t> </a:t>
          </a:r>
          <a:r>
            <a:rPr lang="en-US" sz="1600" b="0" i="0" dirty="0" err="1">
              <a:latin typeface="+mn-lt"/>
            </a:rPr>
            <a:t>cả</a:t>
          </a:r>
          <a:r>
            <a:rPr lang="en-US" sz="1600" b="0" i="0" dirty="0">
              <a:latin typeface="+mn-lt"/>
            </a:rPr>
            <a:t> </a:t>
          </a:r>
          <a:r>
            <a:rPr lang="en-US" sz="1600" b="0" i="0" dirty="0" err="1">
              <a:latin typeface="+mn-lt"/>
            </a:rPr>
            <a:t>hai</a:t>
          </a:r>
          <a:r>
            <a:rPr lang="en-US" sz="1600" b="0" i="0" dirty="0">
              <a:latin typeface="+mn-lt"/>
            </a:rPr>
            <a:t> </a:t>
          </a:r>
          <a:r>
            <a:rPr lang="en-US" sz="1600" b="0" i="0" dirty="0" err="1">
              <a:latin typeface="+mn-lt"/>
            </a:rPr>
            <a:t>mắt</a:t>
          </a:r>
          <a:endParaRPr lang="en-US" sz="1600" dirty="0">
            <a:latin typeface="+mn-lt"/>
          </a:endParaRPr>
        </a:p>
      </dgm:t>
    </dgm:pt>
    <dgm:pt modelId="{C7930436-7F30-4238-A4B1-A5F35AC5DDB4}" type="parTrans" cxnId="{34460B02-A2D3-4D7B-8169-F5BA519402FD}">
      <dgm:prSet/>
      <dgm:spPr/>
      <dgm:t>
        <a:bodyPr/>
        <a:lstStyle/>
        <a:p>
          <a:endParaRPr lang="en-US"/>
        </a:p>
      </dgm:t>
    </dgm:pt>
    <dgm:pt modelId="{237903C5-6FB7-4B54-998C-173C50783BC3}" type="sibTrans" cxnId="{34460B02-A2D3-4D7B-8169-F5BA519402FD}">
      <dgm:prSet/>
      <dgm:spPr/>
      <dgm:t>
        <a:bodyPr/>
        <a:lstStyle/>
        <a:p>
          <a:endParaRPr lang="en-US"/>
        </a:p>
      </dgm:t>
    </dgm:pt>
    <dgm:pt modelId="{283EE4B0-DDBE-4EDF-97EF-7CE542BFCC4A}">
      <dgm:prSet phldrT="[Text]" custT="1"/>
      <dgm:spPr/>
      <dgm:t>
        <a:bodyPr/>
        <a:lstStyle/>
        <a:p>
          <a:r>
            <a:rPr lang="en-US" sz="1600" b="0" i="0" dirty="0" err="1">
              <a:latin typeface="+mn-lt"/>
            </a:rPr>
            <a:t>Nguyên</a:t>
          </a:r>
          <a:r>
            <a:rPr lang="en-US" sz="1600" b="0" i="0" dirty="0">
              <a:latin typeface="+mn-lt"/>
            </a:rPr>
            <a:t> </a:t>
          </a:r>
          <a:r>
            <a:rPr lang="en-US" sz="1600" b="0" i="0" dirty="0" err="1">
              <a:latin typeface="+mn-lt"/>
            </a:rPr>
            <a:t>nhân</a:t>
          </a:r>
          <a:r>
            <a:rPr lang="en-US" sz="1600" b="0" i="0" dirty="0">
              <a:latin typeface="+mn-lt"/>
            </a:rPr>
            <a:t> </a:t>
          </a:r>
          <a:r>
            <a:rPr lang="en-US" sz="1600" b="0" i="0" dirty="0" err="1">
              <a:latin typeface="+mn-lt"/>
            </a:rPr>
            <a:t>phổ</a:t>
          </a:r>
          <a:r>
            <a:rPr lang="en-US" sz="1600" b="0" i="0" dirty="0">
              <a:latin typeface="+mn-lt"/>
            </a:rPr>
            <a:t> </a:t>
          </a:r>
          <a:r>
            <a:rPr lang="en-US" sz="1600" b="0" i="0" dirty="0" err="1">
              <a:latin typeface="+mn-lt"/>
            </a:rPr>
            <a:t>biến</a:t>
          </a:r>
          <a:r>
            <a:rPr lang="en-US" sz="1600" b="0" i="0" dirty="0">
              <a:latin typeface="+mn-lt"/>
            </a:rPr>
            <a:t> </a:t>
          </a:r>
          <a:r>
            <a:rPr lang="en-US" sz="1600" b="0" i="0" dirty="0" err="1">
              <a:latin typeface="+mn-lt"/>
            </a:rPr>
            <a:t>nhất</a:t>
          </a:r>
          <a:endParaRPr lang="en-US" sz="1600" dirty="0">
            <a:latin typeface="Calibri" panose="020F0502020204030204" pitchFamily="34" charset="0"/>
            <a:cs typeface="Calibri" panose="020F0502020204030204" pitchFamily="34" charset="0"/>
          </a:endParaRPr>
        </a:p>
      </dgm:t>
    </dgm:pt>
    <dgm:pt modelId="{002DA9C2-C192-4BA0-B06D-15EC11EEECD9}" type="parTrans" cxnId="{B21B936E-B2C6-4EEA-86EE-C00C413715D8}">
      <dgm:prSet/>
      <dgm:spPr/>
      <dgm:t>
        <a:bodyPr/>
        <a:lstStyle/>
        <a:p>
          <a:endParaRPr lang="en-US"/>
        </a:p>
      </dgm:t>
    </dgm:pt>
    <dgm:pt modelId="{B98E92E4-B648-4CF0-840D-6C5D8FE16BDD}" type="sibTrans" cxnId="{B21B936E-B2C6-4EEA-86EE-C00C413715D8}">
      <dgm:prSet/>
      <dgm:spPr/>
      <dgm:t>
        <a:bodyPr/>
        <a:lstStyle/>
        <a:p>
          <a:endParaRPr lang="en-US"/>
        </a:p>
      </dgm:t>
    </dgm:pt>
    <dgm:pt modelId="{18B281F5-F732-4C90-9C08-3EE85B9C42C6}">
      <dgm:prSet phldrT="[Text]" custT="1"/>
      <dgm:spPr/>
      <dgm:t>
        <a:bodyPr/>
        <a:lstStyle/>
        <a:p>
          <a:r>
            <a:rPr lang="en-US" sz="1600" b="0" i="0" dirty="0" err="1">
              <a:latin typeface="+mn-lt"/>
            </a:rPr>
            <a:t>Dễ</a:t>
          </a:r>
          <a:r>
            <a:rPr lang="en-US" sz="1600" b="0" i="0" dirty="0">
              <a:latin typeface="+mn-lt"/>
            </a:rPr>
            <a:t> </a:t>
          </a:r>
          <a:r>
            <a:rPr lang="en-US" sz="1600" b="0" i="0" dirty="0" err="1">
              <a:latin typeface="+mn-lt"/>
            </a:rPr>
            <a:t>gây</a:t>
          </a:r>
          <a:r>
            <a:rPr lang="en-US" sz="1600" b="0" i="0" dirty="0">
              <a:latin typeface="+mn-lt"/>
            </a:rPr>
            <a:t> </a:t>
          </a:r>
          <a:r>
            <a:rPr lang="en-US" sz="1600" b="0" i="0" dirty="0" err="1">
              <a:latin typeface="+mn-lt"/>
            </a:rPr>
            <a:t>viêm</a:t>
          </a:r>
          <a:r>
            <a:rPr lang="en-US" sz="1600" b="0" i="0" dirty="0">
              <a:latin typeface="+mn-lt"/>
            </a:rPr>
            <a:t> </a:t>
          </a:r>
          <a:r>
            <a:rPr lang="en-US" sz="1600" b="0" i="0" dirty="0" err="1">
              <a:latin typeface="+mn-lt"/>
            </a:rPr>
            <a:t>giác</a:t>
          </a:r>
          <a:r>
            <a:rPr lang="en-US" sz="1600" b="0" i="0" dirty="0">
              <a:latin typeface="+mn-lt"/>
            </a:rPr>
            <a:t> </a:t>
          </a:r>
          <a:r>
            <a:rPr lang="en-US" sz="1600" b="0" i="0" dirty="0" err="1">
              <a:latin typeface="+mn-lt"/>
            </a:rPr>
            <a:t>mạc</a:t>
          </a:r>
          <a:endParaRPr lang="en-US" sz="1600" dirty="0">
            <a:latin typeface="+mn-lt"/>
          </a:endParaRPr>
        </a:p>
      </dgm:t>
    </dgm:pt>
    <dgm:pt modelId="{935F6A80-5029-4B49-A69E-E6A3944A3C1E}" type="parTrans" cxnId="{C02D3C28-F441-48AC-AF3F-9DAC07572021}">
      <dgm:prSet/>
      <dgm:spPr/>
      <dgm:t>
        <a:bodyPr/>
        <a:lstStyle/>
        <a:p>
          <a:endParaRPr lang="en-US"/>
        </a:p>
      </dgm:t>
    </dgm:pt>
    <dgm:pt modelId="{723C24DF-1B4F-477A-9FE2-8BEF3E7117A5}" type="sibTrans" cxnId="{C02D3C28-F441-48AC-AF3F-9DAC07572021}">
      <dgm:prSet/>
      <dgm:spPr/>
      <dgm:t>
        <a:bodyPr/>
        <a:lstStyle/>
        <a:p>
          <a:endParaRPr lang="en-US"/>
        </a:p>
      </dgm:t>
    </dgm:pt>
    <dgm:pt modelId="{04308DE1-4CE7-49F4-BD06-FC541905AC9D}">
      <dgm:prSet phldrT="[Text]" custT="1"/>
      <dgm:spPr/>
      <dgm:t>
        <a:bodyPr/>
        <a:lstStyle/>
        <a:p>
          <a:endParaRPr lang="en-US" sz="1600" dirty="0">
            <a:latin typeface="Calibri" panose="020F0502020204030204" pitchFamily="34" charset="0"/>
            <a:cs typeface="Calibri" panose="020F0502020204030204" pitchFamily="34" charset="0"/>
          </a:endParaRPr>
        </a:p>
      </dgm:t>
    </dgm:pt>
    <dgm:pt modelId="{139F572B-884D-4ECA-8FE3-F95E8FE4991D}" type="parTrans" cxnId="{5B23D8E6-C66E-458D-B2ED-4C69BE7F9740}">
      <dgm:prSet/>
      <dgm:spPr/>
      <dgm:t>
        <a:bodyPr/>
        <a:lstStyle/>
        <a:p>
          <a:endParaRPr lang="en-US"/>
        </a:p>
      </dgm:t>
    </dgm:pt>
    <dgm:pt modelId="{1BA3EFB0-AD29-4144-8183-7D3EF9D092A7}" type="sibTrans" cxnId="{5B23D8E6-C66E-458D-B2ED-4C69BE7F9740}">
      <dgm:prSet/>
      <dgm:spPr/>
      <dgm:t>
        <a:bodyPr/>
        <a:lstStyle/>
        <a:p>
          <a:endParaRPr lang="en-US"/>
        </a:p>
      </dgm:t>
    </dgm:pt>
    <dgm:pt modelId="{C3C31C10-625A-4EAD-9C8F-F2AC0798DFA4}">
      <dgm:prSet phldrT="[Text]" custT="1"/>
      <dgm:spPr/>
      <dgm:t>
        <a:bodyPr/>
        <a:lstStyle/>
        <a:p>
          <a:r>
            <a:rPr lang="en-US" sz="1600" dirty="0" err="1">
              <a:latin typeface="Calibri" panose="020F0502020204030204" pitchFamily="34" charset="0"/>
              <a:cs typeface="Calibri" panose="020F0502020204030204" pitchFamily="34" charset="0"/>
            </a:rPr>
            <a:t>Dễ</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lây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lan</a:t>
          </a:r>
          <a:r>
            <a:rPr lang="en-US" sz="1600" dirty="0">
              <a:latin typeface="Calibri" panose="020F0502020204030204" pitchFamily="34" charset="0"/>
              <a:cs typeface="Calibri" panose="020F0502020204030204" pitchFamily="34" charset="0"/>
            </a:rPr>
            <a:t> ở </a:t>
          </a:r>
          <a:r>
            <a:rPr lang="en-US" sz="1600" dirty="0" err="1">
              <a:latin typeface="Calibri" panose="020F0502020204030204" pitchFamily="34" charset="0"/>
              <a:cs typeface="Calibri" panose="020F0502020204030204" pitchFamily="34" charset="0"/>
            </a:rPr>
            <a:t>những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nơi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công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cộng</a:t>
          </a:r>
          <a:endParaRPr lang="en-US" sz="1600" dirty="0">
            <a:latin typeface="Calibri" panose="020F0502020204030204" pitchFamily="34" charset="0"/>
            <a:cs typeface="Calibri" panose="020F0502020204030204" pitchFamily="34" charset="0"/>
          </a:endParaRPr>
        </a:p>
      </dgm:t>
    </dgm:pt>
    <dgm:pt modelId="{84194A82-B95B-498B-AD8F-8F7AD73B2C99}" type="parTrans" cxnId="{7E3EF86E-BF6B-4C1E-9328-73726CCE0968}">
      <dgm:prSet/>
      <dgm:spPr/>
      <dgm:t>
        <a:bodyPr/>
        <a:lstStyle/>
        <a:p>
          <a:endParaRPr lang="en-US"/>
        </a:p>
      </dgm:t>
    </dgm:pt>
    <dgm:pt modelId="{BBA102B8-5587-4BF6-9A67-665C6116EC30}" type="sibTrans" cxnId="{7E3EF86E-BF6B-4C1E-9328-73726CCE0968}">
      <dgm:prSet/>
      <dgm:spPr/>
      <dgm:t>
        <a:bodyPr/>
        <a:lstStyle/>
        <a:p>
          <a:endParaRPr lang="en-US"/>
        </a:p>
      </dgm:t>
    </dgm:pt>
    <dgm:pt modelId="{CE546654-6D1E-4039-B4C6-341DBD90BAC9}">
      <dgm:prSet phldrT="[Text]" custT="1"/>
      <dgm:spPr/>
      <dgm:t>
        <a:bodyPr/>
        <a:lstStyle/>
        <a:p>
          <a:r>
            <a:rPr lang="en-US" sz="1600" dirty="0" err="1">
              <a:latin typeface="Calibri" panose="020F0502020204030204" pitchFamily="34" charset="0"/>
              <a:cs typeface="Calibri" panose="020F0502020204030204" pitchFamily="34" charset="0"/>
            </a:rPr>
            <a:t>Thường</a:t>
          </a:r>
          <a:r>
            <a:rPr lang="en-US" sz="1600" dirty="0">
              <a:latin typeface="Calibri" panose="020F0502020204030204" pitchFamily="34" charset="0"/>
              <a:cs typeface="Calibri" panose="020F0502020204030204" pitchFamily="34" charset="0"/>
            </a:rPr>
            <a:t> do </a:t>
          </a:r>
          <a:r>
            <a:rPr lang="en-US" sz="1600" dirty="0" err="1">
              <a:latin typeface="Calibri" panose="020F0502020204030204" pitchFamily="34" charset="0"/>
              <a:cs typeface="Calibri" panose="020F0502020204030204" pitchFamily="34" charset="0"/>
            </a:rPr>
            <a:t>loại</a:t>
          </a:r>
          <a:r>
            <a:rPr lang="en-US" sz="1600" dirty="0">
              <a:latin typeface="Calibri" panose="020F0502020204030204" pitchFamily="34" charset="0"/>
              <a:cs typeface="Calibri" panose="020F0502020204030204" pitchFamily="34" charset="0"/>
            </a:rPr>
            <a:t> virus </a:t>
          </a:r>
          <a:r>
            <a:rPr lang="en-US" sz="1600" dirty="0" err="1">
              <a:latin typeface="Calibri" panose="020F0502020204030204" pitchFamily="34" charset="0"/>
              <a:cs typeface="Calibri" panose="020F0502020204030204" pitchFamily="34" charset="0"/>
            </a:rPr>
            <a:t>gây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cảm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lạnh</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thông</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thường</a:t>
          </a:r>
          <a:r>
            <a:rPr lang="en-US" sz="1600" dirty="0">
              <a:latin typeface="Calibri" panose="020F0502020204030204" pitchFamily="34" charset="0"/>
              <a:cs typeface="Calibri" panose="020F0502020204030204" pitchFamily="34" charset="0"/>
            </a:rPr>
            <a:t>, ho </a:t>
          </a:r>
          <a:r>
            <a:rPr lang="en-US" sz="1600" dirty="0" err="1">
              <a:latin typeface="Calibri" panose="020F0502020204030204" pitchFamily="34" charset="0"/>
              <a:cs typeface="Calibri" panose="020F0502020204030204" pitchFamily="34" charset="0"/>
            </a:rPr>
            <a:t>sốt</a:t>
          </a:r>
          <a:endParaRPr lang="en-US" sz="1600" dirty="0">
            <a:latin typeface="Calibri" panose="020F0502020204030204" pitchFamily="34" charset="0"/>
            <a:cs typeface="Calibri" panose="020F0502020204030204" pitchFamily="34" charset="0"/>
          </a:endParaRPr>
        </a:p>
      </dgm:t>
    </dgm:pt>
    <dgm:pt modelId="{660A8830-7D73-4C9A-BFBB-9BC59B0C0E9D}" type="parTrans" cxnId="{80F70DE0-C4DC-46D7-9BE9-2D21DAA82EA0}">
      <dgm:prSet/>
      <dgm:spPr/>
      <dgm:t>
        <a:bodyPr/>
        <a:lstStyle/>
        <a:p>
          <a:endParaRPr lang="en-US"/>
        </a:p>
      </dgm:t>
    </dgm:pt>
    <dgm:pt modelId="{A2886600-F0BB-45B9-B4AC-B005C62005E3}" type="sibTrans" cxnId="{80F70DE0-C4DC-46D7-9BE9-2D21DAA82EA0}">
      <dgm:prSet/>
      <dgm:spPr/>
      <dgm:t>
        <a:bodyPr/>
        <a:lstStyle/>
        <a:p>
          <a:endParaRPr lang="en-US"/>
        </a:p>
      </dgm:t>
    </dgm:pt>
    <dgm:pt modelId="{EBAE0700-C376-4AFF-9D9B-9AE3AC837332}">
      <dgm:prSet phldrT="[Text]" custT="1"/>
      <dgm:spPr/>
      <dgm:t>
        <a:bodyPr/>
        <a:lstStyle/>
        <a:p>
          <a:r>
            <a:rPr lang="en-US" sz="1600" dirty="0" err="1">
              <a:latin typeface="Calibri" panose="020F0502020204030204" pitchFamily="34" charset="0"/>
              <a:cs typeface="Calibri" panose="020F0502020204030204" pitchFamily="34" charset="0"/>
            </a:rPr>
            <a:t>Gây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cộm</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đỏ</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mắt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chảy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nước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mắt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dây</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dính</a:t>
          </a:r>
          <a:r>
            <a:rPr lang="en-US" sz="1600" dirty="0">
              <a:latin typeface="Calibri" panose="020F0502020204030204" pitchFamily="34" charset="0"/>
              <a:cs typeface="Calibri" panose="020F0502020204030204" pitchFamily="34" charset="0"/>
            </a:rPr>
            <a:t> ở </a:t>
          </a:r>
          <a:r>
            <a:rPr lang="en-US" sz="1600" dirty="0" err="1">
              <a:latin typeface="Calibri" panose="020F0502020204030204" pitchFamily="34" charset="0"/>
              <a:cs typeface="Calibri" panose="020F0502020204030204" pitchFamily="34" charset="0"/>
            </a:rPr>
            <a:t>một</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hoặc</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hai</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bên</a:t>
          </a:r>
          <a:r>
            <a:rPr lang="en-US" sz="1600" dirty="0">
              <a:latin typeface="Calibri" panose="020F0502020204030204" pitchFamily="34" charset="0"/>
              <a:cs typeface="Calibri" panose="020F0502020204030204" pitchFamily="34" charset="0"/>
            </a:rPr>
            <a:t> </a:t>
          </a:r>
          <a:r>
            <a:rPr lang="en-US" sz="1600" dirty="0" err="1">
              <a:latin typeface="Calibri" panose="020F0502020204030204" pitchFamily="34" charset="0"/>
              <a:cs typeface="Calibri" panose="020F0502020204030204" pitchFamily="34" charset="0"/>
            </a:rPr>
            <a:t>mắt</a:t>
          </a:r>
          <a:r>
            <a:rPr lang="en-US" sz="1600" dirty="0">
              <a:latin typeface="Calibri" panose="020F0502020204030204" pitchFamily="34" charset="0"/>
              <a:cs typeface="Calibri" panose="020F0502020204030204" pitchFamily="34" charset="0"/>
            </a:rPr>
            <a:t> </a:t>
          </a:r>
        </a:p>
      </dgm:t>
    </dgm:pt>
    <dgm:pt modelId="{2663966D-A77C-4B10-8BAE-1ACDA63A4A52}" type="parTrans" cxnId="{A3B1B218-367D-40BA-9F54-CC49519E2EB2}">
      <dgm:prSet/>
      <dgm:spPr/>
      <dgm:t>
        <a:bodyPr/>
        <a:lstStyle/>
        <a:p>
          <a:endParaRPr lang="en-US"/>
        </a:p>
      </dgm:t>
    </dgm:pt>
    <dgm:pt modelId="{BD8B3933-BE44-448E-B4B6-0C805D04338A}" type="sibTrans" cxnId="{A3B1B218-367D-40BA-9F54-CC49519E2EB2}">
      <dgm:prSet/>
      <dgm:spPr/>
      <dgm:t>
        <a:bodyPr/>
        <a:lstStyle/>
        <a:p>
          <a:endParaRPr lang="en-US"/>
        </a:p>
      </dgm:t>
    </dgm:pt>
    <dgm:pt modelId="{C55A92DC-EED9-407F-8865-9475B264DBAF}">
      <dgm:prSet phldrT="[Text]" custT="1"/>
      <dgm:spPr/>
      <dgm:t>
        <a:bodyPr/>
        <a:lstStyle/>
        <a:p>
          <a:r>
            <a:rPr lang="en-US" sz="1600" dirty="0" err="1">
              <a:latin typeface="+mn-lt"/>
            </a:rPr>
            <a:t>Dễ</a:t>
          </a:r>
          <a:r>
            <a:rPr lang="en-US" sz="1600" dirty="0">
              <a:latin typeface="+mn-lt"/>
            </a:rPr>
            <a:t> </a:t>
          </a:r>
          <a:r>
            <a:rPr lang="en-US" sz="1600" dirty="0" err="1">
              <a:latin typeface="+mn-lt"/>
            </a:rPr>
            <a:t>lây</a:t>
          </a:r>
          <a:r>
            <a:rPr lang="en-US" sz="1600" dirty="0">
              <a:latin typeface="+mn-lt"/>
            </a:rPr>
            <a:t> </a:t>
          </a:r>
          <a:r>
            <a:rPr lang="en-US" sz="1600" dirty="0" err="1">
              <a:latin typeface="+mn-lt"/>
            </a:rPr>
            <a:t>lan</a:t>
          </a:r>
          <a:r>
            <a:rPr lang="en-US" sz="1600" dirty="0">
              <a:latin typeface="+mn-lt"/>
            </a:rPr>
            <a:t> </a:t>
          </a:r>
        </a:p>
      </dgm:t>
    </dgm:pt>
    <dgm:pt modelId="{4CB2D96E-5145-48EF-A21D-35B5929F05EE}" type="parTrans" cxnId="{735FB45C-99E7-4986-938B-ACCCF483D9DA}">
      <dgm:prSet/>
      <dgm:spPr/>
      <dgm:t>
        <a:bodyPr/>
        <a:lstStyle/>
        <a:p>
          <a:endParaRPr lang="en-US"/>
        </a:p>
      </dgm:t>
    </dgm:pt>
    <dgm:pt modelId="{59057EAD-4BA3-472B-B544-FA7723FE682F}" type="sibTrans" cxnId="{735FB45C-99E7-4986-938B-ACCCF483D9DA}">
      <dgm:prSet/>
      <dgm:spPr/>
      <dgm:t>
        <a:bodyPr/>
        <a:lstStyle/>
        <a:p>
          <a:endParaRPr lang="en-US"/>
        </a:p>
      </dgm:t>
    </dgm:pt>
    <dgm:pt modelId="{A3D9D194-F7ED-4F1D-BC56-8751D28725C7}">
      <dgm:prSet phldrT="[Text]" custT="1"/>
      <dgm:spPr/>
      <dgm:t>
        <a:bodyPr/>
        <a:lstStyle/>
        <a:p>
          <a:r>
            <a:rPr lang="en-US" sz="1600" dirty="0" err="1">
              <a:latin typeface="+mn-lt"/>
            </a:rPr>
            <a:t>Thường</a:t>
          </a:r>
          <a:r>
            <a:rPr lang="en-US" sz="1600" dirty="0">
              <a:latin typeface="+mn-lt"/>
            </a:rPr>
            <a:t> </a:t>
          </a:r>
          <a:r>
            <a:rPr lang="en-US" sz="1600" dirty="0" err="1">
              <a:latin typeface="+mn-lt"/>
            </a:rPr>
            <a:t>gặp</a:t>
          </a:r>
          <a:r>
            <a:rPr lang="en-US" sz="1600" dirty="0">
              <a:latin typeface="+mn-lt"/>
            </a:rPr>
            <a:t> </a:t>
          </a:r>
          <a:r>
            <a:rPr lang="en-US" sz="1600" dirty="0" err="1">
              <a:latin typeface="+mn-lt"/>
            </a:rPr>
            <a:t>vào</a:t>
          </a:r>
          <a:r>
            <a:rPr lang="en-US" sz="1600" dirty="0">
              <a:latin typeface="+mn-lt"/>
            </a:rPr>
            <a:t> </a:t>
          </a:r>
          <a:r>
            <a:rPr lang="en-US" sz="1600" dirty="0" err="1">
              <a:latin typeface="+mn-lt"/>
            </a:rPr>
            <a:t>mùa</a:t>
          </a:r>
          <a:r>
            <a:rPr lang="en-US" sz="1600" dirty="0">
              <a:latin typeface="+mn-lt"/>
            </a:rPr>
            <a:t> </a:t>
          </a:r>
          <a:r>
            <a:rPr lang="en-US" sz="1600" dirty="0" err="1">
              <a:latin typeface="+mn-lt"/>
            </a:rPr>
            <a:t>mưa</a:t>
          </a:r>
          <a:r>
            <a:rPr lang="en-US" sz="1600" dirty="0">
              <a:latin typeface="+mn-lt"/>
            </a:rPr>
            <a:t>, </a:t>
          </a:r>
          <a:r>
            <a:rPr lang="en-US" sz="1600" dirty="0" err="1">
              <a:latin typeface="+mn-lt"/>
            </a:rPr>
            <a:t>lây</a:t>
          </a:r>
          <a:r>
            <a:rPr lang="en-US" sz="1600" dirty="0">
              <a:latin typeface="+mn-lt"/>
            </a:rPr>
            <a:t> </a:t>
          </a:r>
          <a:r>
            <a:rPr lang="en-US" sz="1600" dirty="0" err="1">
              <a:latin typeface="+mn-lt"/>
            </a:rPr>
            <a:t>lan</a:t>
          </a:r>
          <a:r>
            <a:rPr lang="en-US" sz="1600" dirty="0">
              <a:latin typeface="+mn-lt"/>
            </a:rPr>
            <a:t> </a:t>
          </a:r>
          <a:r>
            <a:rPr lang="en-US" sz="1600" dirty="0" err="1">
              <a:latin typeface="+mn-lt"/>
            </a:rPr>
            <a:t>từ</a:t>
          </a:r>
          <a:r>
            <a:rPr lang="en-US" sz="1600" dirty="0">
              <a:latin typeface="+mn-lt"/>
            </a:rPr>
            <a:t> </a:t>
          </a:r>
          <a:r>
            <a:rPr lang="en-US" sz="1600" dirty="0" err="1">
              <a:latin typeface="+mn-lt"/>
            </a:rPr>
            <a:t>bào</a:t>
          </a:r>
          <a:r>
            <a:rPr lang="en-US" sz="1600" dirty="0">
              <a:latin typeface="+mn-lt"/>
            </a:rPr>
            <a:t> </a:t>
          </a:r>
          <a:r>
            <a:rPr lang="en-US" sz="1600" dirty="0" err="1">
              <a:latin typeface="+mn-lt"/>
            </a:rPr>
            <a:t>tử</a:t>
          </a:r>
          <a:r>
            <a:rPr lang="en-US" sz="1600" dirty="0">
              <a:latin typeface="+mn-lt"/>
            </a:rPr>
            <a:t> </a:t>
          </a:r>
          <a:r>
            <a:rPr lang="en-US" sz="1600" dirty="0" err="1">
              <a:latin typeface="+mn-lt"/>
            </a:rPr>
            <a:t>trong</a:t>
          </a:r>
          <a:r>
            <a:rPr lang="en-US" sz="1600" dirty="0">
              <a:latin typeface="+mn-lt"/>
            </a:rPr>
            <a:t> </a:t>
          </a:r>
          <a:r>
            <a:rPr lang="en-US" sz="1600" dirty="0" err="1">
              <a:latin typeface="+mn-lt"/>
            </a:rPr>
            <a:t>nước</a:t>
          </a:r>
          <a:r>
            <a:rPr lang="en-US" sz="1600" dirty="0">
              <a:latin typeface="+mn-lt"/>
            </a:rPr>
            <a:t> </a:t>
          </a:r>
          <a:r>
            <a:rPr lang="en-US" sz="1600" dirty="0" err="1">
              <a:latin typeface="+mn-lt"/>
            </a:rPr>
            <a:t>bẩn</a:t>
          </a:r>
          <a:r>
            <a:rPr lang="en-US" sz="1600" dirty="0">
              <a:latin typeface="+mn-lt"/>
            </a:rPr>
            <a:t>, </a:t>
          </a:r>
          <a:r>
            <a:rPr lang="en-US" sz="1600" dirty="0" err="1">
              <a:latin typeface="+mn-lt"/>
            </a:rPr>
            <a:t>đất</a:t>
          </a:r>
          <a:r>
            <a:rPr lang="en-US" sz="1600" dirty="0">
              <a:latin typeface="+mn-lt"/>
            </a:rPr>
            <a:t>, </a:t>
          </a:r>
          <a:r>
            <a:rPr lang="en-US" sz="1600" dirty="0" err="1">
              <a:latin typeface="+mn-lt"/>
            </a:rPr>
            <a:t>bùn</a:t>
          </a:r>
          <a:r>
            <a:rPr lang="en-US" sz="1600" dirty="0">
              <a:latin typeface="+mn-lt"/>
            </a:rPr>
            <a:t>…</a:t>
          </a:r>
        </a:p>
      </dgm:t>
    </dgm:pt>
    <dgm:pt modelId="{E6B952BB-631F-43F5-A360-3465BCEF0039}" type="parTrans" cxnId="{EAE924FB-923B-4C97-B023-5D71439B9F2B}">
      <dgm:prSet/>
      <dgm:spPr/>
      <dgm:t>
        <a:bodyPr/>
        <a:lstStyle/>
        <a:p>
          <a:endParaRPr lang="en-US"/>
        </a:p>
      </dgm:t>
    </dgm:pt>
    <dgm:pt modelId="{C34366BC-22B5-4BF5-91B8-82CE9D4A2261}" type="sibTrans" cxnId="{EAE924FB-923B-4C97-B023-5D71439B9F2B}">
      <dgm:prSet/>
      <dgm:spPr/>
      <dgm:t>
        <a:bodyPr/>
        <a:lstStyle/>
        <a:p>
          <a:endParaRPr lang="en-US"/>
        </a:p>
      </dgm:t>
    </dgm:pt>
    <dgm:pt modelId="{800AB7AF-2F68-41CA-B670-BB07BD27FBD8}" type="pres">
      <dgm:prSet presAssocID="{A7B9A31F-939E-45D3-A452-70A36D78C412}" presName="linear" presStyleCnt="0">
        <dgm:presLayoutVars>
          <dgm:dir/>
          <dgm:resizeHandles val="exact"/>
        </dgm:presLayoutVars>
      </dgm:prSet>
      <dgm:spPr/>
      <dgm:t>
        <a:bodyPr/>
        <a:lstStyle/>
        <a:p>
          <a:endParaRPr lang="en-US"/>
        </a:p>
      </dgm:t>
    </dgm:pt>
    <dgm:pt modelId="{8D9126FC-7907-4293-8995-C3079F9533DF}" type="pres">
      <dgm:prSet presAssocID="{B65440A2-A33D-41E4-A81B-D2F97508DB2D}" presName="comp" presStyleCnt="0"/>
      <dgm:spPr/>
    </dgm:pt>
    <dgm:pt modelId="{96B17C57-A764-4249-BB89-4AF7C4A59179}" type="pres">
      <dgm:prSet presAssocID="{B65440A2-A33D-41E4-A81B-D2F97508DB2D}" presName="box" presStyleLbl="node1" presStyleIdx="0" presStyleCnt="3" custScaleY="82976"/>
      <dgm:spPr/>
      <dgm:t>
        <a:bodyPr/>
        <a:lstStyle/>
        <a:p>
          <a:endParaRPr lang="en-US"/>
        </a:p>
      </dgm:t>
    </dgm:pt>
    <dgm:pt modelId="{41267689-7049-40A0-A22E-C2841FEE294C}" type="pres">
      <dgm:prSet presAssocID="{B65440A2-A33D-41E4-A81B-D2F97508DB2D}" presName="img" presStyleLbl="fgImgPlace1" presStyleIdx="0" presStyleCnt="3"/>
      <dgm:spPr>
        <a:blipFill rotWithShape="1">
          <a:blip xmlns:r="http://schemas.openxmlformats.org/officeDocument/2006/relationships" r:embed="rId1"/>
          <a:srcRect/>
          <a:stretch>
            <a:fillRect l="-16000" r="-16000"/>
          </a:stretch>
        </a:blipFill>
      </dgm:spPr>
    </dgm:pt>
    <dgm:pt modelId="{E6ED1B16-6A8E-470F-9F34-C35C6391F746}" type="pres">
      <dgm:prSet presAssocID="{B65440A2-A33D-41E4-A81B-D2F97508DB2D}" presName="text" presStyleLbl="node1" presStyleIdx="0" presStyleCnt="3">
        <dgm:presLayoutVars>
          <dgm:bulletEnabled val="1"/>
        </dgm:presLayoutVars>
      </dgm:prSet>
      <dgm:spPr/>
      <dgm:t>
        <a:bodyPr/>
        <a:lstStyle/>
        <a:p>
          <a:endParaRPr lang="en-US"/>
        </a:p>
      </dgm:t>
    </dgm:pt>
    <dgm:pt modelId="{1462AFD8-219C-46AC-B4DE-4BF3C9112D17}" type="pres">
      <dgm:prSet presAssocID="{5568424D-C0F6-42F7-8696-DC5E8ABC3881}" presName="spacer" presStyleCnt="0"/>
      <dgm:spPr/>
    </dgm:pt>
    <dgm:pt modelId="{90B42E92-9918-4486-996D-C4EBA683F290}" type="pres">
      <dgm:prSet presAssocID="{4583EEDA-E6C9-4131-8A01-04BDE02264BA}" presName="comp" presStyleCnt="0"/>
      <dgm:spPr/>
    </dgm:pt>
    <dgm:pt modelId="{38BEAEA8-8C05-4F58-B70D-A5954555B227}" type="pres">
      <dgm:prSet presAssocID="{4583EEDA-E6C9-4131-8A01-04BDE02264BA}" presName="box" presStyleLbl="node1" presStyleIdx="1" presStyleCnt="3"/>
      <dgm:spPr/>
      <dgm:t>
        <a:bodyPr/>
        <a:lstStyle/>
        <a:p>
          <a:endParaRPr lang="en-US"/>
        </a:p>
      </dgm:t>
    </dgm:pt>
    <dgm:pt modelId="{FFA52C4E-0008-4BAF-93BE-05DC8F24ACAB}" type="pres">
      <dgm:prSet presAssocID="{4583EEDA-E6C9-4131-8A01-04BDE02264BA}" presName="img" presStyleLbl="fgImgPlace1" presStyleIdx="1" presStyleCnt="3"/>
      <dgm:spPr>
        <a:blipFill rotWithShape="1">
          <a:blip xmlns:r="http://schemas.openxmlformats.org/officeDocument/2006/relationships" r:embed="rId2"/>
          <a:srcRect/>
          <a:stretch>
            <a:fillRect t="-28000" b="-28000"/>
          </a:stretch>
        </a:blipFill>
      </dgm:spPr>
    </dgm:pt>
    <dgm:pt modelId="{F9D3BB20-E850-48DF-A518-49B54C3ED713}" type="pres">
      <dgm:prSet presAssocID="{4583EEDA-E6C9-4131-8A01-04BDE02264BA}" presName="text" presStyleLbl="node1" presStyleIdx="1" presStyleCnt="3">
        <dgm:presLayoutVars>
          <dgm:bulletEnabled val="1"/>
        </dgm:presLayoutVars>
      </dgm:prSet>
      <dgm:spPr/>
      <dgm:t>
        <a:bodyPr/>
        <a:lstStyle/>
        <a:p>
          <a:endParaRPr lang="en-US"/>
        </a:p>
      </dgm:t>
    </dgm:pt>
    <dgm:pt modelId="{F8A615E4-2720-4624-A5AE-68F1A420EC16}" type="pres">
      <dgm:prSet presAssocID="{74C4AF63-84FD-43AF-8A98-48B286E7CF94}" presName="spacer" presStyleCnt="0"/>
      <dgm:spPr/>
    </dgm:pt>
    <dgm:pt modelId="{1B512936-5CB7-43A5-92CF-67B4AC19857C}" type="pres">
      <dgm:prSet presAssocID="{31314895-02C9-44FE-8160-194860D67354}" presName="comp" presStyleCnt="0"/>
      <dgm:spPr/>
    </dgm:pt>
    <dgm:pt modelId="{0D817548-2EF0-4889-A399-BC8A6545793A}" type="pres">
      <dgm:prSet presAssocID="{31314895-02C9-44FE-8160-194860D67354}" presName="box" presStyleLbl="node1" presStyleIdx="2" presStyleCnt="3" custScaleY="90745"/>
      <dgm:spPr/>
      <dgm:t>
        <a:bodyPr/>
        <a:lstStyle/>
        <a:p>
          <a:endParaRPr lang="en-US"/>
        </a:p>
      </dgm:t>
    </dgm:pt>
    <dgm:pt modelId="{7A963147-4E3D-4E00-BFA8-168FD152EB6E}" type="pres">
      <dgm:prSet presAssocID="{31314895-02C9-44FE-8160-194860D67354}" presName="img" presStyleLbl="fgImgPlace1" presStyleIdx="2" presStyleCnt="3"/>
      <dgm:spPr>
        <a:blipFill rotWithShape="1">
          <a:blip xmlns:r="http://schemas.openxmlformats.org/officeDocument/2006/relationships" r:embed="rId3"/>
          <a:srcRect/>
          <a:stretch>
            <a:fillRect l="-11000" r="-11000"/>
          </a:stretch>
        </a:blipFill>
      </dgm:spPr>
    </dgm:pt>
    <dgm:pt modelId="{433F2548-ECA2-410D-AF25-C007699B2C6F}" type="pres">
      <dgm:prSet presAssocID="{31314895-02C9-44FE-8160-194860D67354}" presName="text" presStyleLbl="node1" presStyleIdx="2" presStyleCnt="3">
        <dgm:presLayoutVars>
          <dgm:bulletEnabled val="1"/>
        </dgm:presLayoutVars>
      </dgm:prSet>
      <dgm:spPr/>
      <dgm:t>
        <a:bodyPr/>
        <a:lstStyle/>
        <a:p>
          <a:endParaRPr lang="en-US"/>
        </a:p>
      </dgm:t>
    </dgm:pt>
  </dgm:ptLst>
  <dgm:cxnLst>
    <dgm:cxn modelId="{C02D3C28-F441-48AC-AF3F-9DAC07572021}" srcId="{31314895-02C9-44FE-8160-194860D67354}" destId="{18B281F5-F732-4C90-9C08-3EE85B9C42C6}" srcOrd="3" destOrd="0" parTransId="{935F6A80-5029-4B49-A69E-E6A3944A3C1E}" sibTransId="{723C24DF-1B4F-477A-9FE2-8BEF3E7117A5}"/>
    <dgm:cxn modelId="{1DD958DF-F4F8-4203-BB9D-F50EC26D53B3}" type="presOf" srcId="{CE546654-6D1E-4039-B4C6-341DBD90BAC9}" destId="{96B17C57-A764-4249-BB89-4AF7C4A59179}" srcOrd="0" destOrd="3" presId="urn:microsoft.com/office/officeart/2005/8/layout/vList4#1"/>
    <dgm:cxn modelId="{7E3EF86E-BF6B-4C1E-9328-73726CCE0968}" srcId="{B65440A2-A33D-41E4-A81B-D2F97508DB2D}" destId="{C3C31C10-625A-4EAD-9C8F-F2AC0798DFA4}" srcOrd="1" destOrd="0" parTransId="{84194A82-B95B-498B-AD8F-8F7AD73B2C99}" sibTransId="{BBA102B8-5587-4BF6-9A67-665C6116EC30}"/>
    <dgm:cxn modelId="{FB164DE4-DAEF-4187-9D7C-FEC0103BB653}" srcId="{4583EEDA-E6C9-4131-8A01-04BDE02264BA}" destId="{9F8F4993-FED6-4F60-98DD-DB140DC0F784}" srcOrd="2" destOrd="0" parTransId="{BDCF2600-CB98-44F0-B3CF-E7FC451300E6}" sibTransId="{4F3F2E66-27D7-499E-80A1-66430D85D32A}"/>
    <dgm:cxn modelId="{AAE87BD5-32C6-45E9-88BC-35C0F99767CE}" srcId="{A7B9A31F-939E-45D3-A452-70A36D78C412}" destId="{4583EEDA-E6C9-4131-8A01-04BDE02264BA}" srcOrd="1" destOrd="0" parTransId="{B94D4526-55E5-4685-B20E-8EE99563055B}" sibTransId="{74C4AF63-84FD-43AF-8A98-48B286E7CF94}"/>
    <dgm:cxn modelId="{8D26B1DF-7EC8-4825-B41B-F70FC28DEAD8}" type="presOf" srcId="{31314895-02C9-44FE-8160-194860D67354}" destId="{433F2548-ECA2-410D-AF25-C007699B2C6F}" srcOrd="1" destOrd="0" presId="urn:microsoft.com/office/officeart/2005/8/layout/vList4#1"/>
    <dgm:cxn modelId="{39186076-BA95-4C9C-A53A-824D469D4FD4}" type="presOf" srcId="{C55A92DC-EED9-407F-8865-9475B264DBAF}" destId="{F9D3BB20-E850-48DF-A518-49B54C3ED713}" srcOrd="1" destOrd="2" presId="urn:microsoft.com/office/officeart/2005/8/layout/vList4#1"/>
    <dgm:cxn modelId="{BA7F9DD0-2812-43CC-83D2-3B532936EC55}" type="presOf" srcId="{18B281F5-F732-4C90-9C08-3EE85B9C42C6}" destId="{433F2548-ECA2-410D-AF25-C007699B2C6F}" srcOrd="1" destOrd="4" presId="urn:microsoft.com/office/officeart/2005/8/layout/vList4#1"/>
    <dgm:cxn modelId="{52EFD1FE-8168-4C64-9963-33662C8DAD55}" type="presOf" srcId="{18B281F5-F732-4C90-9C08-3EE85B9C42C6}" destId="{0D817548-2EF0-4889-A399-BC8A6545793A}" srcOrd="0" destOrd="4" presId="urn:microsoft.com/office/officeart/2005/8/layout/vList4#1"/>
    <dgm:cxn modelId="{A8453B64-9547-4A9F-A79B-7CD25304FF0B}" type="presOf" srcId="{C3C31C10-625A-4EAD-9C8F-F2AC0798DFA4}" destId="{E6ED1B16-6A8E-470F-9F34-C35C6391F746}" srcOrd="1" destOrd="2" presId="urn:microsoft.com/office/officeart/2005/8/layout/vList4#1"/>
    <dgm:cxn modelId="{6878F833-9501-41E3-8A7D-681280FD4611}" type="presOf" srcId="{04308DE1-4CE7-49F4-BD06-FC541905AC9D}" destId="{96B17C57-A764-4249-BB89-4AF7C4A59179}" srcOrd="0" destOrd="5" presId="urn:microsoft.com/office/officeart/2005/8/layout/vList4#1"/>
    <dgm:cxn modelId="{34460B02-A2D3-4D7B-8169-F5BA519402FD}" srcId="{4583EEDA-E6C9-4131-8A01-04BDE02264BA}" destId="{B1B8113A-D1C0-4253-941D-69285B3111E1}" srcOrd="0" destOrd="0" parTransId="{C7930436-7F30-4238-A4B1-A5F35AC5DDB4}" sibTransId="{237903C5-6FB7-4B54-998C-173C50783BC3}"/>
    <dgm:cxn modelId="{26285176-96A1-4218-9458-746C4D6E3249}" type="presOf" srcId="{31314895-02C9-44FE-8160-194860D67354}" destId="{0D817548-2EF0-4889-A399-BC8A6545793A}" srcOrd="0" destOrd="0" presId="urn:microsoft.com/office/officeart/2005/8/layout/vList4#1"/>
    <dgm:cxn modelId="{57447024-A0F2-4CAA-A659-D048ED6CE96B}" type="presOf" srcId="{04308DE1-4CE7-49F4-BD06-FC541905AC9D}" destId="{E6ED1B16-6A8E-470F-9F34-C35C6391F746}" srcOrd="1" destOrd="5" presId="urn:microsoft.com/office/officeart/2005/8/layout/vList4#1"/>
    <dgm:cxn modelId="{ABEFF07B-9353-4BF9-8D66-4EB27F5D62C0}" type="presOf" srcId="{A3D9D194-F7ED-4F1D-BC56-8751D28725C7}" destId="{433F2548-ECA2-410D-AF25-C007699B2C6F}" srcOrd="1" destOrd="2" presId="urn:microsoft.com/office/officeart/2005/8/layout/vList4#1"/>
    <dgm:cxn modelId="{6FCF186D-D4E5-4DEB-A8CA-8ABF34904B1D}" type="presOf" srcId="{3240E4DD-42EB-4DF4-AD5B-BC31F3A3C812}" destId="{38BEAEA8-8C05-4F58-B70D-A5954555B227}" srcOrd="0" destOrd="4" presId="urn:microsoft.com/office/officeart/2005/8/layout/vList4#1"/>
    <dgm:cxn modelId="{60BE88B3-8F12-4F18-9FEA-EF30011935FA}" type="presOf" srcId="{443F5267-A6A5-4EE9-8D2B-6AD1591294F2}" destId="{433F2548-ECA2-410D-AF25-C007699B2C6F}" srcOrd="1" destOrd="1" presId="urn:microsoft.com/office/officeart/2005/8/layout/vList4#1"/>
    <dgm:cxn modelId="{806EF682-449C-4E36-981F-4598DF0DDEE9}" srcId="{A7B9A31F-939E-45D3-A452-70A36D78C412}" destId="{31314895-02C9-44FE-8160-194860D67354}" srcOrd="2" destOrd="0" parTransId="{DAECC152-0013-46EB-8288-5C488E2C1372}" sibTransId="{2D51CD66-61B8-4BD2-9435-1ACA638631A9}"/>
    <dgm:cxn modelId="{622751C3-6B44-4FDA-8083-4C7F204EE743}" type="presOf" srcId="{9BAE1EB8-392A-4420-9CD2-569DCD9B529A}" destId="{F9D3BB20-E850-48DF-A518-49B54C3ED713}" srcOrd="1" destOrd="5" presId="urn:microsoft.com/office/officeart/2005/8/layout/vList4#1"/>
    <dgm:cxn modelId="{20AC4A44-FF93-437B-AC5B-531F2094ECFB}" srcId="{31314895-02C9-44FE-8160-194860D67354}" destId="{422F7C4F-2932-4B44-AEBB-EDA08632B89A}" srcOrd="2" destOrd="0" parTransId="{37F0F818-8DD0-4A44-9A29-722D937EE9D4}" sibTransId="{0F5EDB50-BE92-4CBC-AE31-EF21407FAD81}"/>
    <dgm:cxn modelId="{B21B936E-B2C6-4EEA-86EE-C00C413715D8}" srcId="{B65440A2-A33D-41E4-A81B-D2F97508DB2D}" destId="{283EE4B0-DDBE-4EDF-97EF-7CE542BFCC4A}" srcOrd="0" destOrd="0" parTransId="{002DA9C2-C192-4BA0-B06D-15EC11EEECD9}" sibTransId="{B98E92E4-B648-4CF0-840D-6C5D8FE16BDD}"/>
    <dgm:cxn modelId="{0407CBDB-AA46-46A2-98D4-C4B4D5940714}" type="presOf" srcId="{C55A92DC-EED9-407F-8865-9475B264DBAF}" destId="{38BEAEA8-8C05-4F58-B70D-A5954555B227}" srcOrd="0" destOrd="2" presId="urn:microsoft.com/office/officeart/2005/8/layout/vList4#1"/>
    <dgm:cxn modelId="{E2EDFCB7-1229-42EB-8FD1-5E722C564D1B}" type="presOf" srcId="{B65440A2-A33D-41E4-A81B-D2F97508DB2D}" destId="{96B17C57-A764-4249-BB89-4AF7C4A59179}" srcOrd="0" destOrd="0" presId="urn:microsoft.com/office/officeart/2005/8/layout/vList4#1"/>
    <dgm:cxn modelId="{5B23D8E6-C66E-458D-B2ED-4C69BE7F9740}" srcId="{B65440A2-A33D-41E4-A81B-D2F97508DB2D}" destId="{04308DE1-4CE7-49F4-BD06-FC541905AC9D}" srcOrd="4" destOrd="0" parTransId="{139F572B-884D-4ECA-8FE3-F95E8FE4991D}" sibTransId="{1BA3EFB0-AD29-4144-8183-7D3EF9D092A7}"/>
    <dgm:cxn modelId="{DA7C3B52-FCA8-4F57-A104-EA6AF1405AA4}" type="presOf" srcId="{EBAE0700-C376-4AFF-9D9B-9AE3AC837332}" destId="{E6ED1B16-6A8E-470F-9F34-C35C6391F746}" srcOrd="1" destOrd="4" presId="urn:microsoft.com/office/officeart/2005/8/layout/vList4#1"/>
    <dgm:cxn modelId="{7A44A3A5-185A-4754-9567-6F4F519323A4}" type="presOf" srcId="{9F8F4993-FED6-4F60-98DD-DB140DC0F784}" destId="{38BEAEA8-8C05-4F58-B70D-A5954555B227}" srcOrd="0" destOrd="3" presId="urn:microsoft.com/office/officeart/2005/8/layout/vList4#1"/>
    <dgm:cxn modelId="{9644A6BB-B4F7-4493-B0E9-47F5C48974E8}" srcId="{4583EEDA-E6C9-4131-8A01-04BDE02264BA}" destId="{9BAE1EB8-392A-4420-9CD2-569DCD9B529A}" srcOrd="4" destOrd="0" parTransId="{439759A5-63BC-4C73-A8E9-C3D4CCBAF7EB}" sibTransId="{BD84BB6C-68E2-4A49-A531-B16E39C67206}"/>
    <dgm:cxn modelId="{A3B1B218-367D-40BA-9F54-CC49519E2EB2}" srcId="{B65440A2-A33D-41E4-A81B-D2F97508DB2D}" destId="{EBAE0700-C376-4AFF-9D9B-9AE3AC837332}" srcOrd="3" destOrd="0" parTransId="{2663966D-A77C-4B10-8BAE-1ACDA63A4A52}" sibTransId="{BD8B3933-BE44-448E-B4B6-0C805D04338A}"/>
    <dgm:cxn modelId="{F62AB9F0-9F66-4575-A086-16A5AE50C2D2}" type="presOf" srcId="{CE546654-6D1E-4039-B4C6-341DBD90BAC9}" destId="{E6ED1B16-6A8E-470F-9F34-C35C6391F746}" srcOrd="1" destOrd="3" presId="urn:microsoft.com/office/officeart/2005/8/layout/vList4#1"/>
    <dgm:cxn modelId="{22A3C42E-55A1-4F8B-A6A3-3FA70E8FEB93}" type="presOf" srcId="{B65440A2-A33D-41E4-A81B-D2F97508DB2D}" destId="{E6ED1B16-6A8E-470F-9F34-C35C6391F746}" srcOrd="1" destOrd="0" presId="urn:microsoft.com/office/officeart/2005/8/layout/vList4#1"/>
    <dgm:cxn modelId="{79A0E28C-AC46-4F09-904A-EC3949265315}" type="presOf" srcId="{422F7C4F-2932-4B44-AEBB-EDA08632B89A}" destId="{0D817548-2EF0-4889-A399-BC8A6545793A}" srcOrd="0" destOrd="3" presId="urn:microsoft.com/office/officeart/2005/8/layout/vList4#1"/>
    <dgm:cxn modelId="{D2476A9C-A0A8-4B0F-ADA2-D115394AFBE4}" srcId="{4583EEDA-E6C9-4131-8A01-04BDE02264BA}" destId="{3240E4DD-42EB-4DF4-AD5B-BC31F3A3C812}" srcOrd="3" destOrd="0" parTransId="{9AE0E928-8AA1-4A2A-9FA1-A0A9C93E331E}" sibTransId="{522D13BF-FE8B-4FF6-B7A0-71D52638F96E}"/>
    <dgm:cxn modelId="{500B0A7B-F014-4B1D-872D-391BAAA5241E}" type="presOf" srcId="{283EE4B0-DDBE-4EDF-97EF-7CE542BFCC4A}" destId="{E6ED1B16-6A8E-470F-9F34-C35C6391F746}" srcOrd="1" destOrd="1" presId="urn:microsoft.com/office/officeart/2005/8/layout/vList4#1"/>
    <dgm:cxn modelId="{73195A4F-396F-44D5-AEC8-5B7F141F323C}" type="presOf" srcId="{9BAE1EB8-392A-4420-9CD2-569DCD9B529A}" destId="{38BEAEA8-8C05-4F58-B70D-A5954555B227}" srcOrd="0" destOrd="5" presId="urn:microsoft.com/office/officeart/2005/8/layout/vList4#1"/>
    <dgm:cxn modelId="{E2D01883-C0D1-42BF-8CBC-A56731B7258F}" type="presOf" srcId="{B1B8113A-D1C0-4253-941D-69285B3111E1}" destId="{F9D3BB20-E850-48DF-A518-49B54C3ED713}" srcOrd="1" destOrd="1" presId="urn:microsoft.com/office/officeart/2005/8/layout/vList4#1"/>
    <dgm:cxn modelId="{286932F0-EDE4-433D-A770-9E1A7B36F8CA}" type="presOf" srcId="{EBAE0700-C376-4AFF-9D9B-9AE3AC837332}" destId="{96B17C57-A764-4249-BB89-4AF7C4A59179}" srcOrd="0" destOrd="4" presId="urn:microsoft.com/office/officeart/2005/8/layout/vList4#1"/>
    <dgm:cxn modelId="{628CC0FD-D861-4195-9607-55BD32CD747F}" type="presOf" srcId="{B1B8113A-D1C0-4253-941D-69285B3111E1}" destId="{38BEAEA8-8C05-4F58-B70D-A5954555B227}" srcOrd="0" destOrd="1" presId="urn:microsoft.com/office/officeart/2005/8/layout/vList4#1"/>
    <dgm:cxn modelId="{5190D331-D242-4A44-9923-024C79974FDF}" type="presOf" srcId="{A3D9D194-F7ED-4F1D-BC56-8751D28725C7}" destId="{0D817548-2EF0-4889-A399-BC8A6545793A}" srcOrd="0" destOrd="2" presId="urn:microsoft.com/office/officeart/2005/8/layout/vList4#1"/>
    <dgm:cxn modelId="{DDE0D7F1-B42C-484E-9D17-97746EDE13B7}" type="presOf" srcId="{C3C31C10-625A-4EAD-9C8F-F2AC0798DFA4}" destId="{96B17C57-A764-4249-BB89-4AF7C4A59179}" srcOrd="0" destOrd="2" presId="urn:microsoft.com/office/officeart/2005/8/layout/vList4#1"/>
    <dgm:cxn modelId="{80F70DE0-C4DC-46D7-9BE9-2D21DAA82EA0}" srcId="{B65440A2-A33D-41E4-A81B-D2F97508DB2D}" destId="{CE546654-6D1E-4039-B4C6-341DBD90BAC9}" srcOrd="2" destOrd="0" parTransId="{660A8830-7D73-4C9A-BFBB-9BC59B0C0E9D}" sibTransId="{A2886600-F0BB-45B9-B4AC-B005C62005E3}"/>
    <dgm:cxn modelId="{1876D9E8-6ADE-4454-A786-01802776EC2C}" type="presOf" srcId="{4583EEDA-E6C9-4131-8A01-04BDE02264BA}" destId="{F9D3BB20-E850-48DF-A518-49B54C3ED713}" srcOrd="1" destOrd="0" presId="urn:microsoft.com/office/officeart/2005/8/layout/vList4#1"/>
    <dgm:cxn modelId="{029004EB-7279-4EF0-9555-EFE892D6C115}" type="presOf" srcId="{9F8F4993-FED6-4F60-98DD-DB140DC0F784}" destId="{F9D3BB20-E850-48DF-A518-49B54C3ED713}" srcOrd="1" destOrd="3" presId="urn:microsoft.com/office/officeart/2005/8/layout/vList4#1"/>
    <dgm:cxn modelId="{9930B8BF-711D-4264-96B4-70D961FB8D6B}" type="presOf" srcId="{A7B9A31F-939E-45D3-A452-70A36D78C412}" destId="{800AB7AF-2F68-41CA-B670-BB07BD27FBD8}" srcOrd="0" destOrd="0" presId="urn:microsoft.com/office/officeart/2005/8/layout/vList4#1"/>
    <dgm:cxn modelId="{ECA7890B-EFE7-432E-A5D4-18CDACDAE33C}" type="presOf" srcId="{4583EEDA-E6C9-4131-8A01-04BDE02264BA}" destId="{38BEAEA8-8C05-4F58-B70D-A5954555B227}" srcOrd="0" destOrd="0" presId="urn:microsoft.com/office/officeart/2005/8/layout/vList4#1"/>
    <dgm:cxn modelId="{251B0CDF-AACA-4349-91DF-F1B60E4A0845}" type="presOf" srcId="{443F5267-A6A5-4EE9-8D2B-6AD1591294F2}" destId="{0D817548-2EF0-4889-A399-BC8A6545793A}" srcOrd="0" destOrd="1" presId="urn:microsoft.com/office/officeart/2005/8/layout/vList4#1"/>
    <dgm:cxn modelId="{735FB45C-99E7-4986-938B-ACCCF483D9DA}" srcId="{4583EEDA-E6C9-4131-8A01-04BDE02264BA}" destId="{C55A92DC-EED9-407F-8865-9475B264DBAF}" srcOrd="1" destOrd="0" parTransId="{4CB2D96E-5145-48EF-A21D-35B5929F05EE}" sibTransId="{59057EAD-4BA3-472B-B544-FA7723FE682F}"/>
    <dgm:cxn modelId="{AC594965-601D-4411-9ABD-688828B45786}" type="presOf" srcId="{422F7C4F-2932-4B44-AEBB-EDA08632B89A}" destId="{433F2548-ECA2-410D-AF25-C007699B2C6F}" srcOrd="1" destOrd="3" presId="urn:microsoft.com/office/officeart/2005/8/layout/vList4#1"/>
    <dgm:cxn modelId="{522740F4-4B72-42D6-BEFD-ED89E7AAC226}" type="presOf" srcId="{3240E4DD-42EB-4DF4-AD5B-BC31F3A3C812}" destId="{F9D3BB20-E850-48DF-A518-49B54C3ED713}" srcOrd="1" destOrd="4" presId="urn:microsoft.com/office/officeart/2005/8/layout/vList4#1"/>
    <dgm:cxn modelId="{682BA951-ADB6-4A27-8525-92EF3091472D}" srcId="{A7B9A31F-939E-45D3-A452-70A36D78C412}" destId="{B65440A2-A33D-41E4-A81B-D2F97508DB2D}" srcOrd="0" destOrd="0" parTransId="{2F8BE736-76A5-4626-9402-510A7511BD39}" sibTransId="{5568424D-C0F6-42F7-8696-DC5E8ABC3881}"/>
    <dgm:cxn modelId="{0A370903-E37B-4294-9F0B-BB24CA200506}" srcId="{31314895-02C9-44FE-8160-194860D67354}" destId="{443F5267-A6A5-4EE9-8D2B-6AD1591294F2}" srcOrd="0" destOrd="0" parTransId="{C9D6ED02-854A-47E8-AEEA-39F42194EC3A}" sibTransId="{81E01089-CA02-45E0-B44A-D9DBA8EAEEF4}"/>
    <dgm:cxn modelId="{EAE924FB-923B-4C97-B023-5D71439B9F2B}" srcId="{31314895-02C9-44FE-8160-194860D67354}" destId="{A3D9D194-F7ED-4F1D-BC56-8751D28725C7}" srcOrd="1" destOrd="0" parTransId="{E6B952BB-631F-43F5-A360-3465BCEF0039}" sibTransId="{C34366BC-22B5-4BF5-91B8-82CE9D4A2261}"/>
    <dgm:cxn modelId="{2A960C00-AEBA-4B97-97E7-A5665CAA0CDF}" type="presOf" srcId="{283EE4B0-DDBE-4EDF-97EF-7CE542BFCC4A}" destId="{96B17C57-A764-4249-BB89-4AF7C4A59179}" srcOrd="0" destOrd="1" presId="urn:microsoft.com/office/officeart/2005/8/layout/vList4#1"/>
    <dgm:cxn modelId="{BE728F6F-1EB5-4CF7-8690-5CD6B8A31DE6}" type="presParOf" srcId="{800AB7AF-2F68-41CA-B670-BB07BD27FBD8}" destId="{8D9126FC-7907-4293-8995-C3079F9533DF}" srcOrd="0" destOrd="0" presId="urn:microsoft.com/office/officeart/2005/8/layout/vList4#1"/>
    <dgm:cxn modelId="{4F3CEFC3-4F85-466D-A9A9-65F5AAF3AF6F}" type="presParOf" srcId="{8D9126FC-7907-4293-8995-C3079F9533DF}" destId="{96B17C57-A764-4249-BB89-4AF7C4A59179}" srcOrd="0" destOrd="0" presId="urn:microsoft.com/office/officeart/2005/8/layout/vList4#1"/>
    <dgm:cxn modelId="{370180A4-EA98-41DD-8D40-D03FCC47FEC9}" type="presParOf" srcId="{8D9126FC-7907-4293-8995-C3079F9533DF}" destId="{41267689-7049-40A0-A22E-C2841FEE294C}" srcOrd="1" destOrd="0" presId="urn:microsoft.com/office/officeart/2005/8/layout/vList4#1"/>
    <dgm:cxn modelId="{1C0296FF-3EE0-4E54-9E63-04EBF30C2364}" type="presParOf" srcId="{8D9126FC-7907-4293-8995-C3079F9533DF}" destId="{E6ED1B16-6A8E-470F-9F34-C35C6391F746}" srcOrd="2" destOrd="0" presId="urn:microsoft.com/office/officeart/2005/8/layout/vList4#1"/>
    <dgm:cxn modelId="{225AD64E-4E5B-4A09-976E-3F32E9DD604E}" type="presParOf" srcId="{800AB7AF-2F68-41CA-B670-BB07BD27FBD8}" destId="{1462AFD8-219C-46AC-B4DE-4BF3C9112D17}" srcOrd="1" destOrd="0" presId="urn:microsoft.com/office/officeart/2005/8/layout/vList4#1"/>
    <dgm:cxn modelId="{13C8B96E-D6D4-4E76-9516-66CDA71CA63F}" type="presParOf" srcId="{800AB7AF-2F68-41CA-B670-BB07BD27FBD8}" destId="{90B42E92-9918-4486-996D-C4EBA683F290}" srcOrd="2" destOrd="0" presId="urn:microsoft.com/office/officeart/2005/8/layout/vList4#1"/>
    <dgm:cxn modelId="{ACFDAD2F-0F0D-444B-8842-B7309B2F02B7}" type="presParOf" srcId="{90B42E92-9918-4486-996D-C4EBA683F290}" destId="{38BEAEA8-8C05-4F58-B70D-A5954555B227}" srcOrd="0" destOrd="0" presId="urn:microsoft.com/office/officeart/2005/8/layout/vList4#1"/>
    <dgm:cxn modelId="{67B21AF9-E83F-4AB9-A309-85B2C3E583C3}" type="presParOf" srcId="{90B42E92-9918-4486-996D-C4EBA683F290}" destId="{FFA52C4E-0008-4BAF-93BE-05DC8F24ACAB}" srcOrd="1" destOrd="0" presId="urn:microsoft.com/office/officeart/2005/8/layout/vList4#1"/>
    <dgm:cxn modelId="{F0994CB7-77B7-46CA-9467-747B738F3822}" type="presParOf" srcId="{90B42E92-9918-4486-996D-C4EBA683F290}" destId="{F9D3BB20-E850-48DF-A518-49B54C3ED713}" srcOrd="2" destOrd="0" presId="urn:microsoft.com/office/officeart/2005/8/layout/vList4#1"/>
    <dgm:cxn modelId="{C3AC42A1-9EED-4879-A9C7-B3DBC3AC76DC}" type="presParOf" srcId="{800AB7AF-2F68-41CA-B670-BB07BD27FBD8}" destId="{F8A615E4-2720-4624-A5AE-68F1A420EC16}" srcOrd="3" destOrd="0" presId="urn:microsoft.com/office/officeart/2005/8/layout/vList4#1"/>
    <dgm:cxn modelId="{5F57F414-C469-4391-9067-0924B2B9A52C}" type="presParOf" srcId="{800AB7AF-2F68-41CA-B670-BB07BD27FBD8}" destId="{1B512936-5CB7-43A5-92CF-67B4AC19857C}" srcOrd="4" destOrd="0" presId="urn:microsoft.com/office/officeart/2005/8/layout/vList4#1"/>
    <dgm:cxn modelId="{DB54524E-4DC9-4C7E-B21D-8AC5FF26FC9B}" type="presParOf" srcId="{1B512936-5CB7-43A5-92CF-67B4AC19857C}" destId="{0D817548-2EF0-4889-A399-BC8A6545793A}" srcOrd="0" destOrd="0" presId="urn:microsoft.com/office/officeart/2005/8/layout/vList4#1"/>
    <dgm:cxn modelId="{5D3CECBA-418C-4EF8-AAB2-90980611BD0E}" type="presParOf" srcId="{1B512936-5CB7-43A5-92CF-67B4AC19857C}" destId="{7A963147-4E3D-4E00-BFA8-168FD152EB6E}" srcOrd="1" destOrd="0" presId="urn:microsoft.com/office/officeart/2005/8/layout/vList4#1"/>
    <dgm:cxn modelId="{D823505D-9CDF-4051-B5E8-9AB2652AE154}" type="presParOf" srcId="{1B512936-5CB7-43A5-92CF-67B4AC19857C}" destId="{433F2548-ECA2-410D-AF25-C007699B2C6F}" srcOrd="2" destOrd="0" presId="urn:microsoft.com/office/officeart/2005/8/layout/vList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3958109-B83A-4072-90F5-A6F9A37579F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3A3CEF47-DCBF-4941-BA91-7C4EE8FAC055}">
      <dgm:prSet phldrT="[Text]" custT="1"/>
      <dgm:spPr/>
      <dgm:t>
        <a:bodyPr/>
        <a:lstStyle/>
        <a:p>
          <a:r>
            <a:rPr lang="vi-VN" sz="2000" dirty="0">
              <a:latin typeface="Calibri" panose="020F0502020204030204" pitchFamily="34" charset="0"/>
              <a:cs typeface="Calibri" panose="020F0502020204030204" pitchFamily="34" charset="0"/>
            </a:rPr>
            <a:t>Tiếp xúc trực tiếp với chất dịch cơ thể của người bị bệnh, thường là tiếp xúc từ tay sang mắt.</a:t>
          </a:r>
          <a:endParaRPr lang="en-US" sz="2000" dirty="0">
            <a:latin typeface="Calibri" panose="020F0502020204030204" pitchFamily="34" charset="0"/>
            <a:cs typeface="Calibri" panose="020F0502020204030204" pitchFamily="34" charset="0"/>
          </a:endParaRPr>
        </a:p>
      </dgm:t>
    </dgm:pt>
    <dgm:pt modelId="{C04F095F-A3F0-4C44-84AA-E908F3815FC6}" type="parTrans" cxnId="{9811DB66-3631-4559-8F57-8044E2321FD9}">
      <dgm:prSet/>
      <dgm:spPr/>
      <dgm:t>
        <a:bodyPr/>
        <a:lstStyle/>
        <a:p>
          <a:endParaRPr lang="en-US"/>
        </a:p>
      </dgm:t>
    </dgm:pt>
    <dgm:pt modelId="{A81ED4A8-C231-43AC-903A-F843C9125701}" type="sibTrans" cxnId="{9811DB66-3631-4559-8F57-8044E2321FD9}">
      <dgm:prSet/>
      <dgm:spPr/>
      <dgm:t>
        <a:bodyPr/>
        <a:lstStyle/>
        <a:p>
          <a:endParaRPr lang="en-US"/>
        </a:p>
      </dgm:t>
    </dgm:pt>
    <dgm:pt modelId="{1199030C-8D62-4B58-82DB-ADE0A8D9AC0D}">
      <dgm:prSet phldrT="[Text]" custT="1"/>
      <dgm:spPr/>
      <dgm:t>
        <a:bodyPr/>
        <a:lstStyle/>
        <a:p>
          <a:r>
            <a:rPr lang="vi-VN" sz="2000" dirty="0">
              <a:latin typeface="Calibri" panose="020F0502020204030204" pitchFamily="34" charset="0"/>
              <a:cs typeface="Calibri" panose="020F0502020204030204" pitchFamily="34" charset="0"/>
            </a:rPr>
            <a:t>Lây lan nhiễm trùng từ vi khuẩn sống trong mũi và xoang của chính người đó</a:t>
          </a:r>
          <a:r>
            <a:rPr lang="vi-VN" sz="2700" dirty="0"/>
            <a:t>.</a:t>
          </a:r>
          <a:endParaRPr lang="en-US" sz="2700" dirty="0"/>
        </a:p>
      </dgm:t>
    </dgm:pt>
    <dgm:pt modelId="{00430946-7804-4323-84C1-E66DF4369F7F}" type="parTrans" cxnId="{6414EDED-3B9D-4DDF-B0B9-D06F906B84E2}">
      <dgm:prSet/>
      <dgm:spPr/>
      <dgm:t>
        <a:bodyPr/>
        <a:lstStyle/>
        <a:p>
          <a:endParaRPr lang="en-US"/>
        </a:p>
      </dgm:t>
    </dgm:pt>
    <dgm:pt modelId="{176277A6-B47B-497F-8906-63F1022325E8}" type="sibTrans" cxnId="{6414EDED-3B9D-4DDF-B0B9-D06F906B84E2}">
      <dgm:prSet/>
      <dgm:spPr/>
      <dgm:t>
        <a:bodyPr/>
        <a:lstStyle/>
        <a:p>
          <a:endParaRPr lang="en-US"/>
        </a:p>
      </dgm:t>
    </dgm:pt>
    <dgm:pt modelId="{2020FA16-C7D0-4BF5-99D2-35477C93A385}">
      <dgm:prSet phldrT="[Text]" custT="1"/>
      <dgm:spPr/>
      <dgm:t>
        <a:bodyPr/>
        <a:lstStyle/>
        <a:p>
          <a:r>
            <a:rPr lang="en-US" sz="2000" dirty="0" err="1"/>
            <a:t>Không</a:t>
          </a:r>
          <a:r>
            <a:rPr lang="en-US" sz="2000" dirty="0"/>
            <a:t> </a:t>
          </a:r>
          <a:r>
            <a:rPr lang="en-US" sz="2000" dirty="0" err="1"/>
            <a:t>vệ</a:t>
          </a:r>
          <a:r>
            <a:rPr lang="en-US" sz="2000" dirty="0"/>
            <a:t> </a:t>
          </a:r>
          <a:r>
            <a:rPr lang="en-US" sz="2000" dirty="0" err="1"/>
            <a:t>sinh</a:t>
          </a:r>
          <a:r>
            <a:rPr lang="en-US" sz="2000" dirty="0"/>
            <a:t> </a:t>
          </a:r>
          <a:r>
            <a:rPr lang="en-US" sz="2000" dirty="0" err="1"/>
            <a:t>kính</a:t>
          </a:r>
          <a:r>
            <a:rPr lang="en-US" sz="2000" dirty="0"/>
            <a:t> </a:t>
          </a:r>
          <a:r>
            <a:rPr lang="en-US" sz="2000" dirty="0" err="1"/>
            <a:t>áp</a:t>
          </a:r>
          <a:r>
            <a:rPr lang="en-US" sz="2000" dirty="0"/>
            <a:t> </a:t>
          </a:r>
          <a:r>
            <a:rPr lang="en-US" sz="2000" dirty="0" err="1"/>
            <a:t>tròng</a:t>
          </a:r>
          <a:r>
            <a:rPr lang="en-US" sz="2000" dirty="0"/>
            <a:t> </a:t>
          </a:r>
          <a:r>
            <a:rPr lang="en-US" sz="2000" dirty="0" err="1"/>
            <a:t>đúng</a:t>
          </a:r>
          <a:r>
            <a:rPr lang="en-US" sz="2000" dirty="0"/>
            <a:t> </a:t>
          </a:r>
          <a:r>
            <a:rPr lang="en-US" sz="2000" dirty="0" err="1"/>
            <a:t>cách</a:t>
          </a:r>
          <a:r>
            <a:rPr lang="en-US" sz="2000" dirty="0"/>
            <a:t>. </a:t>
          </a:r>
          <a:r>
            <a:rPr lang="en-US" sz="2000" dirty="0" err="1"/>
            <a:t>Sử</a:t>
          </a:r>
          <a:r>
            <a:rPr lang="en-US" sz="2000" dirty="0"/>
            <a:t> </a:t>
          </a:r>
          <a:r>
            <a:rPr lang="en-US" sz="2000" dirty="0" err="1"/>
            <a:t>dụng</a:t>
          </a:r>
          <a:r>
            <a:rPr lang="en-US" sz="2000" dirty="0"/>
            <a:t> </a:t>
          </a:r>
          <a:r>
            <a:rPr lang="en-US" sz="2000" dirty="0" err="1"/>
            <a:t>kính</a:t>
          </a:r>
          <a:r>
            <a:rPr lang="en-US" sz="2000" dirty="0"/>
            <a:t> </a:t>
          </a:r>
          <a:r>
            <a:rPr lang="en-US" sz="2000" dirty="0" err="1"/>
            <a:t>áp</a:t>
          </a:r>
          <a:r>
            <a:rPr lang="en-US" sz="2000" dirty="0"/>
            <a:t> </a:t>
          </a:r>
          <a:r>
            <a:rPr lang="en-US" sz="2000" dirty="0" err="1"/>
            <a:t>tròng</a:t>
          </a:r>
          <a:r>
            <a:rPr lang="en-US" sz="2000" dirty="0"/>
            <a:t> </a:t>
          </a:r>
          <a:r>
            <a:rPr lang="en-US" sz="2000" dirty="0" err="1"/>
            <a:t>kém</a:t>
          </a:r>
          <a:r>
            <a:rPr lang="en-US" sz="2000" dirty="0"/>
            <a:t> </a:t>
          </a:r>
          <a:r>
            <a:rPr lang="en-US" sz="2000" dirty="0" err="1"/>
            <a:t>vừa</a:t>
          </a:r>
          <a:r>
            <a:rPr lang="en-US" sz="2000" dirty="0"/>
            <a:t> </a:t>
          </a:r>
          <a:r>
            <a:rPr lang="en-US" sz="2000" dirty="0" err="1"/>
            <a:t>vặn</a:t>
          </a:r>
          <a:r>
            <a:rPr lang="en-US" sz="2000" dirty="0"/>
            <a:t> </a:t>
          </a:r>
          <a:r>
            <a:rPr lang="en-US" sz="2000" dirty="0" err="1"/>
            <a:t>hoặc</a:t>
          </a:r>
          <a:r>
            <a:rPr lang="en-US" sz="2000" dirty="0"/>
            <a:t> </a:t>
          </a:r>
          <a:r>
            <a:rPr lang="en-US" sz="2000" dirty="0" err="1"/>
            <a:t>kính</a:t>
          </a:r>
          <a:r>
            <a:rPr lang="en-US" sz="2000" dirty="0"/>
            <a:t> </a:t>
          </a:r>
          <a:r>
            <a:rPr lang="en-US" sz="2000" dirty="0" err="1"/>
            <a:t>áp</a:t>
          </a:r>
          <a:r>
            <a:rPr lang="en-US" sz="2000" dirty="0"/>
            <a:t> </a:t>
          </a:r>
          <a:r>
            <a:rPr lang="en-US" sz="2000" dirty="0" err="1"/>
            <a:t>tròng</a:t>
          </a:r>
          <a:r>
            <a:rPr lang="en-US" sz="2000" dirty="0"/>
            <a:t> </a:t>
          </a:r>
          <a:r>
            <a:rPr lang="en-US" sz="2000" dirty="0" err="1"/>
            <a:t>trang</a:t>
          </a:r>
          <a:r>
            <a:rPr lang="en-US" sz="2000" dirty="0"/>
            <a:t> </a:t>
          </a:r>
          <a:r>
            <a:rPr lang="en-US" sz="2000" dirty="0" err="1"/>
            <a:t>trí</a:t>
          </a:r>
          <a:r>
            <a:rPr lang="en-US" sz="2000" dirty="0"/>
            <a:t> </a:t>
          </a:r>
          <a:r>
            <a:rPr lang="en-US" sz="2000" dirty="0" err="1"/>
            <a:t>cũng</a:t>
          </a:r>
          <a:r>
            <a:rPr lang="en-US" sz="2000" dirty="0"/>
            <a:t> </a:t>
          </a:r>
          <a:r>
            <a:rPr lang="en-US" sz="2000" dirty="0" err="1"/>
            <a:t>là</a:t>
          </a:r>
          <a:r>
            <a:rPr lang="en-US" sz="2000" dirty="0"/>
            <a:t> </a:t>
          </a:r>
          <a:r>
            <a:rPr lang="en-US" sz="2000" dirty="0" err="1"/>
            <a:t>những</a:t>
          </a:r>
          <a:r>
            <a:rPr lang="en-US" sz="2000" dirty="0"/>
            <a:t> </a:t>
          </a:r>
          <a:r>
            <a:rPr lang="en-US" sz="2000" dirty="0" err="1"/>
            <a:t>rủi</a:t>
          </a:r>
          <a:r>
            <a:rPr lang="en-US" sz="2000" dirty="0"/>
            <a:t> ro.</a:t>
          </a:r>
        </a:p>
      </dgm:t>
    </dgm:pt>
    <dgm:pt modelId="{54B86BBE-6513-4F35-ABB4-84AC16A636EA}" type="parTrans" cxnId="{28C58655-4855-4303-A788-46B5E266AFFA}">
      <dgm:prSet/>
      <dgm:spPr/>
      <dgm:t>
        <a:bodyPr/>
        <a:lstStyle/>
        <a:p>
          <a:endParaRPr lang="en-US"/>
        </a:p>
      </dgm:t>
    </dgm:pt>
    <dgm:pt modelId="{E7871D5B-E1D7-4AD1-A346-0E59D236947C}" type="sibTrans" cxnId="{28C58655-4855-4303-A788-46B5E266AFFA}">
      <dgm:prSet/>
      <dgm:spPr/>
      <dgm:t>
        <a:bodyPr/>
        <a:lstStyle/>
        <a:p>
          <a:endParaRPr lang="en-US"/>
        </a:p>
      </dgm:t>
    </dgm:pt>
    <dgm:pt modelId="{E861B52F-003D-41F0-ADE2-604CB4663EEA}">
      <dgm:prSet phldrT="[Text]" custT="1"/>
      <dgm:spPr/>
      <dgm:t>
        <a:bodyPr/>
        <a:lstStyle/>
        <a:p>
          <a:r>
            <a:rPr lang="en-US" sz="2000" dirty="0" err="1"/>
            <a:t>Vệ</a:t>
          </a:r>
          <a:r>
            <a:rPr lang="en-US" sz="2000" dirty="0"/>
            <a:t> </a:t>
          </a:r>
          <a:r>
            <a:rPr lang="en-US" sz="2000" dirty="0" err="1"/>
            <a:t>sinh</a:t>
          </a:r>
          <a:r>
            <a:rPr lang="en-US" sz="2000" dirty="0"/>
            <a:t> </a:t>
          </a:r>
          <a:r>
            <a:rPr lang="en-US" sz="2000" dirty="0" err="1"/>
            <a:t>kém</a:t>
          </a:r>
          <a:r>
            <a:rPr lang="vi-VN" sz="2000" dirty="0"/>
            <a:t>.</a:t>
          </a:r>
          <a:endParaRPr lang="en-US" sz="2000" dirty="0"/>
        </a:p>
      </dgm:t>
    </dgm:pt>
    <dgm:pt modelId="{22F71E3B-F2E6-4DE1-BF3D-F12080F72250}" type="parTrans" cxnId="{ADFB9F32-19B3-4913-AE6C-335300E297A4}">
      <dgm:prSet/>
      <dgm:spPr/>
      <dgm:t>
        <a:bodyPr/>
        <a:lstStyle/>
        <a:p>
          <a:endParaRPr lang="en-US"/>
        </a:p>
      </dgm:t>
    </dgm:pt>
    <dgm:pt modelId="{9D3D2C2F-50E0-42A1-B745-D5A2C16A6478}" type="sibTrans" cxnId="{ADFB9F32-19B3-4913-AE6C-335300E297A4}">
      <dgm:prSet/>
      <dgm:spPr/>
      <dgm:t>
        <a:bodyPr/>
        <a:lstStyle/>
        <a:p>
          <a:endParaRPr lang="en-US"/>
        </a:p>
      </dgm:t>
    </dgm:pt>
    <dgm:pt modelId="{0523B507-313D-4643-8907-8698B32D2847}" type="pres">
      <dgm:prSet presAssocID="{73958109-B83A-4072-90F5-A6F9A37579F6}" presName="Name0" presStyleCnt="0">
        <dgm:presLayoutVars>
          <dgm:dir/>
          <dgm:resizeHandles val="exact"/>
        </dgm:presLayoutVars>
      </dgm:prSet>
      <dgm:spPr/>
      <dgm:t>
        <a:bodyPr/>
        <a:lstStyle/>
        <a:p>
          <a:endParaRPr lang="en-US"/>
        </a:p>
      </dgm:t>
    </dgm:pt>
    <dgm:pt modelId="{0A12E95D-CDC9-4ED7-8275-7DCD6E575E20}" type="pres">
      <dgm:prSet presAssocID="{3A3CEF47-DCBF-4941-BA91-7C4EE8FAC055}" presName="composite" presStyleCnt="0"/>
      <dgm:spPr/>
    </dgm:pt>
    <dgm:pt modelId="{18A0C2F8-3C78-4142-B81C-89F73FABEE5B}" type="pres">
      <dgm:prSet presAssocID="{3A3CEF47-DCBF-4941-BA91-7C4EE8FAC055}" presName="rect1" presStyleLbl="trAlignAcc1" presStyleIdx="0" presStyleCnt="4">
        <dgm:presLayoutVars>
          <dgm:bulletEnabled val="1"/>
        </dgm:presLayoutVars>
      </dgm:prSet>
      <dgm:spPr/>
      <dgm:t>
        <a:bodyPr/>
        <a:lstStyle/>
        <a:p>
          <a:endParaRPr lang="en-US"/>
        </a:p>
      </dgm:t>
    </dgm:pt>
    <dgm:pt modelId="{DF1A7B57-DCD0-4B1B-9A58-FBE4E2FD43AD}" type="pres">
      <dgm:prSet presAssocID="{3A3CEF47-DCBF-4941-BA91-7C4EE8FAC055}" presName="rect2" presStyleLbl="fgImgPlace1" presStyleIdx="0" presStyleCnt="4"/>
      <dgm:spPr>
        <a:blipFill rotWithShape="1">
          <a:blip xmlns:r="http://schemas.openxmlformats.org/officeDocument/2006/relationships" r:embed="rId1"/>
          <a:srcRect/>
          <a:stretch>
            <a:fillRect l="-93000" r="-93000"/>
          </a:stretch>
        </a:blipFill>
      </dgm:spPr>
    </dgm:pt>
    <dgm:pt modelId="{24A7BCC1-334C-4988-BA95-20F88A8272A5}" type="pres">
      <dgm:prSet presAssocID="{A81ED4A8-C231-43AC-903A-F843C9125701}" presName="sibTrans" presStyleCnt="0"/>
      <dgm:spPr/>
    </dgm:pt>
    <dgm:pt modelId="{AEC2E974-BB99-4686-BA96-51F4F02633A1}" type="pres">
      <dgm:prSet presAssocID="{1199030C-8D62-4B58-82DB-ADE0A8D9AC0D}" presName="composite" presStyleCnt="0"/>
      <dgm:spPr/>
    </dgm:pt>
    <dgm:pt modelId="{91ABDA81-F651-4191-8658-91A43EE78F88}" type="pres">
      <dgm:prSet presAssocID="{1199030C-8D62-4B58-82DB-ADE0A8D9AC0D}" presName="rect1" presStyleLbl="trAlignAcc1" presStyleIdx="1" presStyleCnt="4">
        <dgm:presLayoutVars>
          <dgm:bulletEnabled val="1"/>
        </dgm:presLayoutVars>
      </dgm:prSet>
      <dgm:spPr/>
      <dgm:t>
        <a:bodyPr/>
        <a:lstStyle/>
        <a:p>
          <a:endParaRPr lang="en-US"/>
        </a:p>
      </dgm:t>
    </dgm:pt>
    <dgm:pt modelId="{E2781ADF-DF71-4EA8-A419-34E391EC71BA}" type="pres">
      <dgm:prSet presAssocID="{1199030C-8D62-4B58-82DB-ADE0A8D9AC0D}" presName="rect2" presStyleLbl="fgImgPlace1" presStyleIdx="1" presStyleCnt="4"/>
      <dgm:spPr>
        <a:blipFill rotWithShape="1">
          <a:blip xmlns:r="http://schemas.openxmlformats.org/officeDocument/2006/relationships" r:embed="rId2"/>
          <a:srcRect/>
          <a:stretch>
            <a:fillRect l="-19000" r="-19000"/>
          </a:stretch>
        </a:blipFill>
      </dgm:spPr>
    </dgm:pt>
    <dgm:pt modelId="{37F7A7CB-7C2C-47D3-9748-E889CEECB46A}" type="pres">
      <dgm:prSet presAssocID="{176277A6-B47B-497F-8906-63F1022325E8}" presName="sibTrans" presStyleCnt="0"/>
      <dgm:spPr/>
    </dgm:pt>
    <dgm:pt modelId="{6B154FB4-ED4E-42B6-A7D6-605FA720D1DB}" type="pres">
      <dgm:prSet presAssocID="{2020FA16-C7D0-4BF5-99D2-35477C93A385}" presName="composite" presStyleCnt="0"/>
      <dgm:spPr/>
    </dgm:pt>
    <dgm:pt modelId="{CA101B23-BED7-49C9-9912-7FA9D248920B}" type="pres">
      <dgm:prSet presAssocID="{2020FA16-C7D0-4BF5-99D2-35477C93A385}" presName="rect1" presStyleLbl="trAlignAcc1" presStyleIdx="2" presStyleCnt="4">
        <dgm:presLayoutVars>
          <dgm:bulletEnabled val="1"/>
        </dgm:presLayoutVars>
      </dgm:prSet>
      <dgm:spPr/>
      <dgm:t>
        <a:bodyPr/>
        <a:lstStyle/>
        <a:p>
          <a:endParaRPr lang="en-US"/>
        </a:p>
      </dgm:t>
    </dgm:pt>
    <dgm:pt modelId="{9340F4B2-F9C5-4088-9281-D1B0AEC47508}" type="pres">
      <dgm:prSet presAssocID="{2020FA16-C7D0-4BF5-99D2-35477C93A385}" presName="rect2" presStyleLbl="fgImgPlace1" presStyleIdx="2" presStyleCnt="4"/>
      <dgm:spPr>
        <a:blipFill rotWithShape="1">
          <a:blip xmlns:r="http://schemas.openxmlformats.org/officeDocument/2006/relationships" r:embed="rId3"/>
          <a:srcRect/>
          <a:stretch>
            <a:fillRect l="-62000" r="-62000"/>
          </a:stretch>
        </a:blipFill>
      </dgm:spPr>
    </dgm:pt>
    <dgm:pt modelId="{39835917-E6ED-4D9D-8977-BBFF543502B5}" type="pres">
      <dgm:prSet presAssocID="{E7871D5B-E1D7-4AD1-A346-0E59D236947C}" presName="sibTrans" presStyleCnt="0"/>
      <dgm:spPr/>
    </dgm:pt>
    <dgm:pt modelId="{3D5F2482-DDE1-4643-B5C1-071361AF5EA0}" type="pres">
      <dgm:prSet presAssocID="{E861B52F-003D-41F0-ADE2-604CB4663EEA}" presName="composite" presStyleCnt="0"/>
      <dgm:spPr/>
    </dgm:pt>
    <dgm:pt modelId="{FDEA06A1-5373-4891-BFE5-136203C2CD44}" type="pres">
      <dgm:prSet presAssocID="{E861B52F-003D-41F0-ADE2-604CB4663EEA}" presName="rect1" presStyleLbl="trAlignAcc1" presStyleIdx="3" presStyleCnt="4">
        <dgm:presLayoutVars>
          <dgm:bulletEnabled val="1"/>
        </dgm:presLayoutVars>
      </dgm:prSet>
      <dgm:spPr/>
      <dgm:t>
        <a:bodyPr/>
        <a:lstStyle/>
        <a:p>
          <a:endParaRPr lang="en-US"/>
        </a:p>
      </dgm:t>
    </dgm:pt>
    <dgm:pt modelId="{985DAFDA-F187-46A2-959A-6C87C4357A45}" type="pres">
      <dgm:prSet presAssocID="{E861B52F-003D-41F0-ADE2-604CB4663EEA}" presName="rect2" presStyleLbl="fgImgPlace1" presStyleIdx="3" presStyleCnt="4"/>
      <dgm:spPr>
        <a:blipFill rotWithShape="1">
          <a:blip xmlns:r="http://schemas.openxmlformats.org/officeDocument/2006/relationships" r:embed="rId4"/>
          <a:srcRect/>
          <a:stretch>
            <a:fillRect l="-53000" r="-53000"/>
          </a:stretch>
        </a:blipFill>
      </dgm:spPr>
    </dgm:pt>
  </dgm:ptLst>
  <dgm:cxnLst>
    <dgm:cxn modelId="{9811DB66-3631-4559-8F57-8044E2321FD9}" srcId="{73958109-B83A-4072-90F5-A6F9A37579F6}" destId="{3A3CEF47-DCBF-4941-BA91-7C4EE8FAC055}" srcOrd="0" destOrd="0" parTransId="{C04F095F-A3F0-4C44-84AA-E908F3815FC6}" sibTransId="{A81ED4A8-C231-43AC-903A-F843C9125701}"/>
    <dgm:cxn modelId="{28C58655-4855-4303-A788-46B5E266AFFA}" srcId="{73958109-B83A-4072-90F5-A6F9A37579F6}" destId="{2020FA16-C7D0-4BF5-99D2-35477C93A385}" srcOrd="2" destOrd="0" parTransId="{54B86BBE-6513-4F35-ABB4-84AC16A636EA}" sibTransId="{E7871D5B-E1D7-4AD1-A346-0E59D236947C}"/>
    <dgm:cxn modelId="{ADFB9F32-19B3-4913-AE6C-335300E297A4}" srcId="{73958109-B83A-4072-90F5-A6F9A37579F6}" destId="{E861B52F-003D-41F0-ADE2-604CB4663EEA}" srcOrd="3" destOrd="0" parTransId="{22F71E3B-F2E6-4DE1-BF3D-F12080F72250}" sibTransId="{9D3D2C2F-50E0-42A1-B745-D5A2C16A6478}"/>
    <dgm:cxn modelId="{19C56C6F-99EA-4FD8-9896-8522CF792F6D}" type="presOf" srcId="{2020FA16-C7D0-4BF5-99D2-35477C93A385}" destId="{CA101B23-BED7-49C9-9912-7FA9D248920B}" srcOrd="0" destOrd="0" presId="urn:microsoft.com/office/officeart/2008/layout/PictureStrips"/>
    <dgm:cxn modelId="{6414EDED-3B9D-4DDF-B0B9-D06F906B84E2}" srcId="{73958109-B83A-4072-90F5-A6F9A37579F6}" destId="{1199030C-8D62-4B58-82DB-ADE0A8D9AC0D}" srcOrd="1" destOrd="0" parTransId="{00430946-7804-4323-84C1-E66DF4369F7F}" sibTransId="{176277A6-B47B-497F-8906-63F1022325E8}"/>
    <dgm:cxn modelId="{23B07492-6AC1-4F23-850D-A44912BE1EB3}" type="presOf" srcId="{73958109-B83A-4072-90F5-A6F9A37579F6}" destId="{0523B507-313D-4643-8907-8698B32D2847}" srcOrd="0" destOrd="0" presId="urn:microsoft.com/office/officeart/2008/layout/PictureStrips"/>
    <dgm:cxn modelId="{E0C09D72-77B6-4F79-AC87-39DE931FAAD8}" type="presOf" srcId="{3A3CEF47-DCBF-4941-BA91-7C4EE8FAC055}" destId="{18A0C2F8-3C78-4142-B81C-89F73FABEE5B}" srcOrd="0" destOrd="0" presId="urn:microsoft.com/office/officeart/2008/layout/PictureStrips"/>
    <dgm:cxn modelId="{5D4B6279-7725-43B9-9BE4-5C5F18FC97AE}" type="presOf" srcId="{1199030C-8D62-4B58-82DB-ADE0A8D9AC0D}" destId="{91ABDA81-F651-4191-8658-91A43EE78F88}" srcOrd="0" destOrd="0" presId="urn:microsoft.com/office/officeart/2008/layout/PictureStrips"/>
    <dgm:cxn modelId="{DC3D498E-C560-44DA-9BC4-0FE49A2EFB7B}" type="presOf" srcId="{E861B52F-003D-41F0-ADE2-604CB4663EEA}" destId="{FDEA06A1-5373-4891-BFE5-136203C2CD44}" srcOrd="0" destOrd="0" presId="urn:microsoft.com/office/officeart/2008/layout/PictureStrips"/>
    <dgm:cxn modelId="{F6A28AAE-1D4D-4A6E-8F1D-E61FD833AAD2}" type="presParOf" srcId="{0523B507-313D-4643-8907-8698B32D2847}" destId="{0A12E95D-CDC9-4ED7-8275-7DCD6E575E20}" srcOrd="0" destOrd="0" presId="urn:microsoft.com/office/officeart/2008/layout/PictureStrips"/>
    <dgm:cxn modelId="{8B636747-B7B7-4012-8544-DA06C7EA786A}" type="presParOf" srcId="{0A12E95D-CDC9-4ED7-8275-7DCD6E575E20}" destId="{18A0C2F8-3C78-4142-B81C-89F73FABEE5B}" srcOrd="0" destOrd="0" presId="urn:microsoft.com/office/officeart/2008/layout/PictureStrips"/>
    <dgm:cxn modelId="{BC185DD5-D871-4760-B9A2-379103AF4C74}" type="presParOf" srcId="{0A12E95D-CDC9-4ED7-8275-7DCD6E575E20}" destId="{DF1A7B57-DCD0-4B1B-9A58-FBE4E2FD43AD}" srcOrd="1" destOrd="0" presId="urn:microsoft.com/office/officeart/2008/layout/PictureStrips"/>
    <dgm:cxn modelId="{A875FEBC-5B7C-4A65-8EC8-303713DC707D}" type="presParOf" srcId="{0523B507-313D-4643-8907-8698B32D2847}" destId="{24A7BCC1-334C-4988-BA95-20F88A8272A5}" srcOrd="1" destOrd="0" presId="urn:microsoft.com/office/officeart/2008/layout/PictureStrips"/>
    <dgm:cxn modelId="{28B7AB0E-FC68-4931-B408-935EE20CB97D}" type="presParOf" srcId="{0523B507-313D-4643-8907-8698B32D2847}" destId="{AEC2E974-BB99-4686-BA96-51F4F02633A1}" srcOrd="2" destOrd="0" presId="urn:microsoft.com/office/officeart/2008/layout/PictureStrips"/>
    <dgm:cxn modelId="{7B93179C-71EC-47FE-B0A3-C3D4B7B9C714}" type="presParOf" srcId="{AEC2E974-BB99-4686-BA96-51F4F02633A1}" destId="{91ABDA81-F651-4191-8658-91A43EE78F88}" srcOrd="0" destOrd="0" presId="urn:microsoft.com/office/officeart/2008/layout/PictureStrips"/>
    <dgm:cxn modelId="{42E6B602-B0D3-4F95-A8AB-0E655C019878}" type="presParOf" srcId="{AEC2E974-BB99-4686-BA96-51F4F02633A1}" destId="{E2781ADF-DF71-4EA8-A419-34E391EC71BA}" srcOrd="1" destOrd="0" presId="urn:microsoft.com/office/officeart/2008/layout/PictureStrips"/>
    <dgm:cxn modelId="{100BD553-C073-48B9-A2DF-603095089AA4}" type="presParOf" srcId="{0523B507-313D-4643-8907-8698B32D2847}" destId="{37F7A7CB-7C2C-47D3-9748-E889CEECB46A}" srcOrd="3" destOrd="0" presId="urn:microsoft.com/office/officeart/2008/layout/PictureStrips"/>
    <dgm:cxn modelId="{03F5BE6D-B841-4520-A677-4C700241874C}" type="presParOf" srcId="{0523B507-313D-4643-8907-8698B32D2847}" destId="{6B154FB4-ED4E-42B6-A7D6-605FA720D1DB}" srcOrd="4" destOrd="0" presId="urn:microsoft.com/office/officeart/2008/layout/PictureStrips"/>
    <dgm:cxn modelId="{66E12DA4-A959-4018-882B-101B8FD8BE23}" type="presParOf" srcId="{6B154FB4-ED4E-42B6-A7D6-605FA720D1DB}" destId="{CA101B23-BED7-49C9-9912-7FA9D248920B}" srcOrd="0" destOrd="0" presId="urn:microsoft.com/office/officeart/2008/layout/PictureStrips"/>
    <dgm:cxn modelId="{F2BB18DA-7DD1-4B5F-AB8D-464B83F97AFD}" type="presParOf" srcId="{6B154FB4-ED4E-42B6-A7D6-605FA720D1DB}" destId="{9340F4B2-F9C5-4088-9281-D1B0AEC47508}" srcOrd="1" destOrd="0" presId="urn:microsoft.com/office/officeart/2008/layout/PictureStrips"/>
    <dgm:cxn modelId="{4D17D67C-C1D0-4F07-9828-E0F1140AE5DC}" type="presParOf" srcId="{0523B507-313D-4643-8907-8698B32D2847}" destId="{39835917-E6ED-4D9D-8977-BBFF543502B5}" srcOrd="5" destOrd="0" presId="urn:microsoft.com/office/officeart/2008/layout/PictureStrips"/>
    <dgm:cxn modelId="{52CA2730-F0F2-42E1-B307-2096366FA7C9}" type="presParOf" srcId="{0523B507-313D-4643-8907-8698B32D2847}" destId="{3D5F2482-DDE1-4643-B5C1-071361AF5EA0}" srcOrd="6" destOrd="0" presId="urn:microsoft.com/office/officeart/2008/layout/PictureStrips"/>
    <dgm:cxn modelId="{803D0E4E-E5A8-46E5-B40E-E79223728A8C}" type="presParOf" srcId="{3D5F2482-DDE1-4643-B5C1-071361AF5EA0}" destId="{FDEA06A1-5373-4891-BFE5-136203C2CD44}" srcOrd="0" destOrd="0" presId="urn:microsoft.com/office/officeart/2008/layout/PictureStrips"/>
    <dgm:cxn modelId="{9A34C17B-1839-4729-AAA0-2834BBE918B3}" type="presParOf" srcId="{3D5F2482-DDE1-4643-B5C1-071361AF5EA0}" destId="{985DAFDA-F187-46A2-959A-6C87C4357A45}"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0BDDAC-BCCA-4F81-85A5-052C43C46C63}"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6D1BE051-E0F2-4B22-8029-2C9A92164451}">
      <dgm:prSet phldrT="[Text]"/>
      <dgm:spPr/>
      <dgm:t>
        <a:bodyPr/>
        <a:lstStyle/>
        <a:p>
          <a:r>
            <a:rPr lang="en-US" dirty="0" err="1"/>
            <a:t>Viêm</a:t>
          </a:r>
          <a:r>
            <a:rPr lang="en-US" dirty="0"/>
            <a:t> </a:t>
          </a:r>
          <a:r>
            <a:rPr lang="en-US" dirty="0" err="1"/>
            <a:t>kết</a:t>
          </a:r>
          <a:r>
            <a:rPr lang="en-US" dirty="0"/>
            <a:t> </a:t>
          </a:r>
          <a:r>
            <a:rPr lang="en-US" dirty="0" err="1"/>
            <a:t>mạc</a:t>
          </a:r>
          <a:r>
            <a:rPr lang="en-US" dirty="0"/>
            <a:t> do virus</a:t>
          </a:r>
        </a:p>
      </dgm:t>
    </dgm:pt>
    <dgm:pt modelId="{7AB379F0-DAD3-45B1-B411-8DDD97D8C85A}" type="parTrans" cxnId="{F1DBFB75-76AC-434A-AE99-2E5EDF6F1D57}">
      <dgm:prSet/>
      <dgm:spPr/>
      <dgm:t>
        <a:bodyPr/>
        <a:lstStyle/>
        <a:p>
          <a:endParaRPr lang="en-US"/>
        </a:p>
      </dgm:t>
    </dgm:pt>
    <dgm:pt modelId="{FCACFE4D-3325-425C-9BFF-4090C92140B6}" type="sibTrans" cxnId="{F1DBFB75-76AC-434A-AE99-2E5EDF6F1D57}">
      <dgm:prSet/>
      <dgm:spPr/>
      <dgm:t>
        <a:bodyPr/>
        <a:lstStyle/>
        <a:p>
          <a:endParaRPr lang="en-US"/>
        </a:p>
      </dgm:t>
    </dgm:pt>
    <dgm:pt modelId="{209A3FCF-2255-42CC-BBB1-0214C6231D2C}">
      <dgm:prSet phldrT="[Text]"/>
      <dgm:spPr/>
      <dgm:t>
        <a:bodyPr/>
        <a:lstStyle/>
        <a:p>
          <a:r>
            <a:rPr lang="en-US" sz="2000" b="0" i="0" dirty="0" err="1"/>
            <a:t>Tự</a:t>
          </a:r>
          <a:r>
            <a:rPr lang="en-US" sz="2000" b="0" i="0" dirty="0"/>
            <a:t> </a:t>
          </a:r>
          <a:r>
            <a:rPr lang="en-US" sz="2000" b="0" i="0" dirty="0" err="1"/>
            <a:t>khỏi</a:t>
          </a:r>
          <a:r>
            <a:rPr lang="en-US" sz="2000" b="0" i="0" dirty="0"/>
            <a:t> </a:t>
          </a:r>
          <a:r>
            <a:rPr lang="en-US" sz="2000" b="0" i="0" dirty="0" err="1"/>
            <a:t>mà</a:t>
          </a:r>
          <a:r>
            <a:rPr lang="en-US" sz="2000" b="0" i="0" dirty="0"/>
            <a:t> </a:t>
          </a:r>
          <a:r>
            <a:rPr lang="en-US" sz="2000" b="0" i="0" dirty="0" err="1"/>
            <a:t>không</a:t>
          </a:r>
          <a:r>
            <a:rPr lang="en-US" sz="2000" b="0" i="0" dirty="0"/>
            <a:t> </a:t>
          </a:r>
          <a:r>
            <a:rPr lang="en-US" sz="2000" b="0" i="0" dirty="0" err="1"/>
            <a:t>cần</a:t>
          </a:r>
          <a:r>
            <a:rPr lang="en-US" sz="2000" b="0" i="0" dirty="0"/>
            <a:t> </a:t>
          </a:r>
          <a:r>
            <a:rPr lang="en-US" sz="2000" b="0" i="0" dirty="0" err="1"/>
            <a:t>điều</a:t>
          </a:r>
          <a:r>
            <a:rPr lang="en-US" sz="2000" b="0" i="0" dirty="0"/>
            <a:t> </a:t>
          </a:r>
          <a:r>
            <a:rPr lang="en-US" sz="2000" b="0" i="0" dirty="0" err="1"/>
            <a:t>trị</a:t>
          </a:r>
          <a:endParaRPr lang="en-US" sz="2000" dirty="0"/>
        </a:p>
      </dgm:t>
    </dgm:pt>
    <dgm:pt modelId="{7E7127FB-F50A-4E86-8898-563D3CC1B60C}" type="parTrans" cxnId="{D56F9275-AE75-4AA2-B73B-54840497EDC1}">
      <dgm:prSet/>
      <dgm:spPr/>
      <dgm:t>
        <a:bodyPr/>
        <a:lstStyle/>
        <a:p>
          <a:endParaRPr lang="en-US"/>
        </a:p>
      </dgm:t>
    </dgm:pt>
    <dgm:pt modelId="{29C6D085-516E-4C48-B7C0-89254E5159C9}" type="sibTrans" cxnId="{D56F9275-AE75-4AA2-B73B-54840497EDC1}">
      <dgm:prSet/>
      <dgm:spPr/>
      <dgm:t>
        <a:bodyPr/>
        <a:lstStyle/>
        <a:p>
          <a:endParaRPr lang="en-US"/>
        </a:p>
      </dgm:t>
    </dgm:pt>
    <dgm:pt modelId="{DE3A0A87-74F9-4C43-A2F9-E8AE56E6661A}">
      <dgm:prSet phldrT="[Text]"/>
      <dgm:spPr/>
      <dgm:t>
        <a:bodyPr/>
        <a:lstStyle/>
        <a:p>
          <a:r>
            <a:rPr lang="en-US" dirty="0" err="1"/>
            <a:t>Viêm</a:t>
          </a:r>
          <a:r>
            <a:rPr lang="en-US" dirty="0"/>
            <a:t> </a:t>
          </a:r>
          <a:r>
            <a:rPr lang="en-US" dirty="0" err="1"/>
            <a:t>kết</a:t>
          </a:r>
          <a:r>
            <a:rPr lang="en-US" dirty="0"/>
            <a:t> </a:t>
          </a:r>
          <a:r>
            <a:rPr lang="en-US" dirty="0" err="1"/>
            <a:t>mạc</a:t>
          </a:r>
          <a:r>
            <a:rPr lang="en-US" dirty="0"/>
            <a:t> do vi </a:t>
          </a:r>
          <a:r>
            <a:rPr lang="en-US" dirty="0" err="1"/>
            <a:t>khuẩn</a:t>
          </a:r>
          <a:r>
            <a:rPr lang="en-US" dirty="0"/>
            <a:t> </a:t>
          </a:r>
        </a:p>
      </dgm:t>
    </dgm:pt>
    <dgm:pt modelId="{F72D2A02-34AA-4EFE-96D1-487346C42877}" type="parTrans" cxnId="{F0E904B0-576A-471D-88DF-727341D4305C}">
      <dgm:prSet/>
      <dgm:spPr/>
      <dgm:t>
        <a:bodyPr/>
        <a:lstStyle/>
        <a:p>
          <a:endParaRPr lang="en-US"/>
        </a:p>
      </dgm:t>
    </dgm:pt>
    <dgm:pt modelId="{F54479A6-86CE-4F15-BD42-1E2FEAB1C129}" type="sibTrans" cxnId="{F0E904B0-576A-471D-88DF-727341D4305C}">
      <dgm:prSet/>
      <dgm:spPr/>
      <dgm:t>
        <a:bodyPr/>
        <a:lstStyle/>
        <a:p>
          <a:endParaRPr lang="en-US"/>
        </a:p>
      </dgm:t>
    </dgm:pt>
    <dgm:pt modelId="{E33FC983-C8B2-4F29-BF8B-AB01CC2141C9}">
      <dgm:prSet phldrT="[Text]"/>
      <dgm:spPr/>
      <dgm:t>
        <a:bodyPr/>
        <a:lstStyle/>
        <a:p>
          <a:r>
            <a:rPr lang="en-US" b="0" i="0" dirty="0" err="1"/>
            <a:t>Kháng</a:t>
          </a:r>
          <a:r>
            <a:rPr lang="en-US" b="0" i="0" dirty="0"/>
            <a:t> </a:t>
          </a:r>
          <a:r>
            <a:rPr lang="en-US" b="0" i="0" dirty="0" err="1"/>
            <a:t>sinh</a:t>
          </a:r>
          <a:r>
            <a:rPr lang="en-US" b="0" i="0" dirty="0"/>
            <a:t> </a:t>
          </a:r>
          <a:r>
            <a:rPr lang="en-US" b="0" i="0" dirty="0" err="1"/>
            <a:t>nhỏ</a:t>
          </a:r>
          <a:r>
            <a:rPr lang="en-US" b="0" i="0" dirty="0"/>
            <a:t> </a:t>
          </a:r>
          <a:r>
            <a:rPr lang="en-US" b="0" i="0" dirty="0" err="1"/>
            <a:t>mắt</a:t>
          </a:r>
          <a:endParaRPr lang="en-US" dirty="0"/>
        </a:p>
      </dgm:t>
    </dgm:pt>
    <dgm:pt modelId="{301AC576-AF58-414B-89DD-C00F1BEB82F4}" type="parTrans" cxnId="{7075A46C-D3BE-45B6-BC96-0CB74E1FA79E}">
      <dgm:prSet/>
      <dgm:spPr/>
      <dgm:t>
        <a:bodyPr/>
        <a:lstStyle/>
        <a:p>
          <a:endParaRPr lang="en-US"/>
        </a:p>
      </dgm:t>
    </dgm:pt>
    <dgm:pt modelId="{C303FD26-3273-4A18-BDDF-F8FADDA8C053}" type="sibTrans" cxnId="{7075A46C-D3BE-45B6-BC96-0CB74E1FA79E}">
      <dgm:prSet/>
      <dgm:spPr/>
      <dgm:t>
        <a:bodyPr/>
        <a:lstStyle/>
        <a:p>
          <a:endParaRPr lang="en-US"/>
        </a:p>
      </dgm:t>
    </dgm:pt>
    <dgm:pt modelId="{0332672E-0070-4766-B97B-C8F386FA7252}">
      <dgm:prSet phldrT="[Text]"/>
      <dgm:spPr/>
      <dgm:t>
        <a:bodyPr/>
        <a:lstStyle/>
        <a:p>
          <a:r>
            <a:rPr lang="en-US" sz="2000" b="0" i="0" dirty="0">
              <a:latin typeface="Calibri" panose="020F0502020204030204" pitchFamily="34" charset="0"/>
              <a:cs typeface="Calibri" panose="020F0502020204030204" pitchFamily="34" charset="0"/>
            </a:rPr>
            <a:t>R</a:t>
          </a:r>
          <a:r>
            <a:rPr lang="vi-VN" sz="2000" b="0" i="0" dirty="0">
              <a:latin typeface="Calibri" panose="020F0502020204030204" pitchFamily="34" charset="0"/>
              <a:cs typeface="Calibri" panose="020F0502020204030204" pitchFamily="34" charset="0"/>
            </a:rPr>
            <a:t>ửa mắt bằng nước sạch, tránh khô mắt bằng cách nhỏ nước mắt nhân tạo</a:t>
          </a:r>
          <a:endParaRPr lang="en-US" sz="2000" dirty="0">
            <a:latin typeface="Calibri" panose="020F0502020204030204" pitchFamily="34" charset="0"/>
            <a:cs typeface="Calibri" panose="020F0502020204030204" pitchFamily="34" charset="0"/>
          </a:endParaRPr>
        </a:p>
      </dgm:t>
    </dgm:pt>
    <dgm:pt modelId="{4ED8F90E-5FAF-4C86-BF2E-D1DF56BD9B47}" type="parTrans" cxnId="{0061B84D-40D3-429D-93EB-FA6C3CD0515D}">
      <dgm:prSet/>
      <dgm:spPr/>
      <dgm:t>
        <a:bodyPr/>
        <a:lstStyle/>
        <a:p>
          <a:endParaRPr lang="en-US"/>
        </a:p>
      </dgm:t>
    </dgm:pt>
    <dgm:pt modelId="{28533FB3-EF91-4089-95EC-E6042FE87608}" type="sibTrans" cxnId="{0061B84D-40D3-429D-93EB-FA6C3CD0515D}">
      <dgm:prSet/>
      <dgm:spPr/>
      <dgm:t>
        <a:bodyPr/>
        <a:lstStyle/>
        <a:p>
          <a:endParaRPr lang="en-US"/>
        </a:p>
      </dgm:t>
    </dgm:pt>
    <dgm:pt modelId="{790490AD-863D-4EF5-A845-9704003EC7A6}">
      <dgm:prSet phldrT="[Text]"/>
      <dgm:spPr/>
      <dgm:t>
        <a:bodyPr/>
        <a:lstStyle/>
        <a:p>
          <a:r>
            <a:rPr lang="en-US" sz="2000" b="0" i="0" dirty="0" err="1"/>
            <a:t>Kháng</a:t>
          </a:r>
          <a:r>
            <a:rPr lang="en-US" sz="2000" b="0" i="0" dirty="0"/>
            <a:t> </a:t>
          </a:r>
          <a:r>
            <a:rPr lang="en-US" sz="2000" b="0" i="0" dirty="0" err="1"/>
            <a:t>sinh</a:t>
          </a:r>
          <a:r>
            <a:rPr lang="en-US" sz="2000" b="0" i="0" dirty="0"/>
            <a:t> </a:t>
          </a:r>
          <a:r>
            <a:rPr lang="en-US" sz="2000" b="0" i="0" dirty="0" err="1"/>
            <a:t>phòng</a:t>
          </a:r>
          <a:r>
            <a:rPr lang="en-US" sz="2000" b="0" i="0" dirty="0"/>
            <a:t> </a:t>
          </a:r>
          <a:r>
            <a:rPr lang="en-US" sz="2000" b="0" i="0" dirty="0" err="1"/>
            <a:t>bội</a:t>
          </a:r>
          <a:r>
            <a:rPr lang="en-US" sz="2000" b="0" i="0" dirty="0"/>
            <a:t> </a:t>
          </a:r>
          <a:r>
            <a:rPr lang="en-US" sz="2000" b="0" i="0" dirty="0" err="1"/>
            <a:t>nhiễm</a:t>
          </a:r>
          <a:r>
            <a:rPr lang="en-US" sz="2000" b="0" i="0" dirty="0"/>
            <a:t> vi </a:t>
          </a:r>
          <a:r>
            <a:rPr lang="en-US" sz="2000" b="0" i="0" dirty="0" err="1"/>
            <a:t>khuẩn</a:t>
          </a:r>
          <a:endParaRPr lang="en-US" sz="2000" dirty="0"/>
        </a:p>
      </dgm:t>
    </dgm:pt>
    <dgm:pt modelId="{6F379921-E3DD-40BF-9130-9CB44EB24723}" type="parTrans" cxnId="{DB56A2EE-A3A5-4630-9B44-CC21C4A7511C}">
      <dgm:prSet/>
      <dgm:spPr/>
      <dgm:t>
        <a:bodyPr/>
        <a:lstStyle/>
        <a:p>
          <a:endParaRPr lang="en-US"/>
        </a:p>
      </dgm:t>
    </dgm:pt>
    <dgm:pt modelId="{03B68D16-3ABB-454C-A0DA-1ACEC5DF16AD}" type="sibTrans" cxnId="{DB56A2EE-A3A5-4630-9B44-CC21C4A7511C}">
      <dgm:prSet/>
      <dgm:spPr/>
      <dgm:t>
        <a:bodyPr/>
        <a:lstStyle/>
        <a:p>
          <a:endParaRPr lang="en-US"/>
        </a:p>
      </dgm:t>
    </dgm:pt>
    <dgm:pt modelId="{6E54458B-BDB2-47C8-B7FE-FEBDC2A17275}">
      <dgm:prSet phldrT="[Text]"/>
      <dgm:spPr/>
      <dgm:t>
        <a:bodyPr/>
        <a:lstStyle/>
        <a:p>
          <a:r>
            <a:rPr lang="en-US" b="0" i="0" dirty="0" err="1"/>
            <a:t>Chưa</a:t>
          </a:r>
          <a:r>
            <a:rPr lang="en-US" b="0" i="0" dirty="0"/>
            <a:t> </a:t>
          </a:r>
          <a:r>
            <a:rPr lang="en-US" b="0" i="0" dirty="0" err="1"/>
            <a:t>có</a:t>
          </a:r>
          <a:r>
            <a:rPr lang="en-US" b="0" i="0" dirty="0"/>
            <a:t> </a:t>
          </a:r>
          <a:r>
            <a:rPr lang="en-US" b="0" i="0" dirty="0" err="1"/>
            <a:t>thuốc</a:t>
          </a:r>
          <a:r>
            <a:rPr lang="en-US" b="0" i="0" dirty="0"/>
            <a:t> </a:t>
          </a:r>
          <a:r>
            <a:rPr lang="en-US" b="0" i="0" dirty="0" err="1"/>
            <a:t>đặc</a:t>
          </a:r>
          <a:r>
            <a:rPr lang="en-US" b="0" i="0" dirty="0"/>
            <a:t> </a:t>
          </a:r>
          <a:r>
            <a:rPr lang="en-US" b="0" i="0" dirty="0" err="1"/>
            <a:t>trị</a:t>
          </a:r>
          <a:endParaRPr lang="en-US" dirty="0"/>
        </a:p>
      </dgm:t>
    </dgm:pt>
    <dgm:pt modelId="{1E70EAFF-BD9C-4555-B6E2-A77782CB6156}" type="parTrans" cxnId="{8A6031FE-4705-4AC5-A639-D35ED831461D}">
      <dgm:prSet/>
      <dgm:spPr/>
      <dgm:t>
        <a:bodyPr/>
        <a:lstStyle/>
        <a:p>
          <a:endParaRPr lang="en-US"/>
        </a:p>
      </dgm:t>
    </dgm:pt>
    <dgm:pt modelId="{96310D2F-A7A3-4CF9-A04C-C036BF241BAE}" type="sibTrans" cxnId="{8A6031FE-4705-4AC5-A639-D35ED831461D}">
      <dgm:prSet/>
      <dgm:spPr/>
      <dgm:t>
        <a:bodyPr/>
        <a:lstStyle/>
        <a:p>
          <a:endParaRPr lang="en-US"/>
        </a:p>
      </dgm:t>
    </dgm:pt>
    <dgm:pt modelId="{D1786C09-8B37-4DB1-88CC-E1C7D689101B}">
      <dgm:prSet phldrT="[Text]"/>
      <dgm:spPr/>
      <dgm:t>
        <a:bodyPr/>
        <a:lstStyle/>
        <a:p>
          <a:r>
            <a:rPr lang="en-US" dirty="0" err="1"/>
            <a:t>Viêm</a:t>
          </a:r>
          <a:r>
            <a:rPr lang="en-US" dirty="0"/>
            <a:t> </a:t>
          </a:r>
          <a:r>
            <a:rPr lang="en-US" dirty="0" err="1"/>
            <a:t>kết</a:t>
          </a:r>
          <a:r>
            <a:rPr lang="en-US" dirty="0"/>
            <a:t> </a:t>
          </a:r>
          <a:r>
            <a:rPr lang="en-US" dirty="0" err="1"/>
            <a:t>mạc</a:t>
          </a:r>
          <a:r>
            <a:rPr lang="en-US" dirty="0"/>
            <a:t> do Microsporidia</a:t>
          </a:r>
        </a:p>
      </dgm:t>
    </dgm:pt>
    <dgm:pt modelId="{C53A560F-A251-40F9-A94F-A4D914EA9FFD}" type="parTrans" cxnId="{0768002A-1DBB-4B85-B480-770453186962}">
      <dgm:prSet/>
      <dgm:spPr/>
      <dgm:t>
        <a:bodyPr/>
        <a:lstStyle/>
        <a:p>
          <a:endParaRPr lang="en-US"/>
        </a:p>
      </dgm:t>
    </dgm:pt>
    <dgm:pt modelId="{1FAB013A-8D6B-4896-95D2-B2D2391AAE47}" type="sibTrans" cxnId="{0768002A-1DBB-4B85-B480-770453186962}">
      <dgm:prSet/>
      <dgm:spPr/>
      <dgm:t>
        <a:bodyPr/>
        <a:lstStyle/>
        <a:p>
          <a:endParaRPr lang="en-US"/>
        </a:p>
      </dgm:t>
    </dgm:pt>
    <dgm:pt modelId="{0B0ABD0C-EC46-4E84-9CC9-D390820FBB39}">
      <dgm:prSet phldrT="[Text]"/>
      <dgm:spPr/>
      <dgm:t>
        <a:bodyPr/>
        <a:lstStyle/>
        <a:p>
          <a:r>
            <a:rPr lang="en-US" dirty="0" err="1"/>
            <a:t>Phòng</a:t>
          </a:r>
          <a:r>
            <a:rPr lang="en-US" dirty="0"/>
            <a:t> </a:t>
          </a:r>
          <a:r>
            <a:rPr lang="en-US" dirty="0" err="1"/>
            <a:t>bội</a:t>
          </a:r>
          <a:r>
            <a:rPr lang="en-US" dirty="0"/>
            <a:t> </a:t>
          </a:r>
          <a:r>
            <a:rPr lang="en-US" dirty="0" err="1"/>
            <a:t>nhiễm</a:t>
          </a:r>
          <a:endParaRPr lang="en-US" dirty="0"/>
        </a:p>
      </dgm:t>
    </dgm:pt>
    <dgm:pt modelId="{08BA9CDF-7EDD-4E40-AD80-312EA36FAA17}" type="parTrans" cxnId="{B9926366-E41A-4EE0-9F3D-86ED64B0672E}">
      <dgm:prSet/>
      <dgm:spPr/>
    </dgm:pt>
    <dgm:pt modelId="{3D9AF3A0-ABD3-4BF7-8C15-C6047557EC02}" type="sibTrans" cxnId="{B9926366-E41A-4EE0-9F3D-86ED64B0672E}">
      <dgm:prSet/>
      <dgm:spPr/>
    </dgm:pt>
    <dgm:pt modelId="{733C62CD-7BF5-4D1B-A9C5-BD0AAE7899ED}">
      <dgm:prSet phldrT="[Text]"/>
      <dgm:spPr/>
      <dgm:t>
        <a:bodyPr/>
        <a:lstStyle/>
        <a:p>
          <a:r>
            <a:rPr lang="en-US" dirty="0" err="1"/>
            <a:t>Điều</a:t>
          </a:r>
          <a:r>
            <a:rPr lang="en-US" dirty="0"/>
            <a:t> </a:t>
          </a:r>
          <a:r>
            <a:rPr lang="en-US" dirty="0" err="1"/>
            <a:t>trị</a:t>
          </a:r>
          <a:r>
            <a:rPr lang="en-US" dirty="0"/>
            <a:t> </a:t>
          </a:r>
          <a:r>
            <a:rPr lang="en-US" dirty="0" err="1"/>
            <a:t>viêm</a:t>
          </a:r>
          <a:r>
            <a:rPr lang="en-US" dirty="0"/>
            <a:t> </a:t>
          </a:r>
          <a:r>
            <a:rPr lang="en-US" dirty="0" err="1"/>
            <a:t>giác</a:t>
          </a:r>
          <a:r>
            <a:rPr lang="en-US" dirty="0"/>
            <a:t> </a:t>
          </a:r>
          <a:r>
            <a:rPr lang="en-US" dirty="0" err="1"/>
            <a:t>mạc</a:t>
          </a:r>
          <a:endParaRPr lang="en-US" dirty="0"/>
        </a:p>
      </dgm:t>
    </dgm:pt>
    <dgm:pt modelId="{B2FB3A6D-C24C-4C96-B4DD-35C4F7077C6B}" type="parTrans" cxnId="{D60E9A66-822B-40D9-9E61-542B11F7A14F}">
      <dgm:prSet/>
      <dgm:spPr/>
    </dgm:pt>
    <dgm:pt modelId="{732E3919-EE94-4B23-BAA2-4BCDC08607C0}" type="sibTrans" cxnId="{D60E9A66-822B-40D9-9E61-542B11F7A14F}">
      <dgm:prSet/>
      <dgm:spPr/>
    </dgm:pt>
    <dgm:pt modelId="{AE46C473-6A3C-4017-BB1E-30854D5EF469}" type="pres">
      <dgm:prSet presAssocID="{550BDDAC-BCCA-4F81-85A5-052C43C46C63}" presName="linear" presStyleCnt="0">
        <dgm:presLayoutVars>
          <dgm:animLvl val="lvl"/>
          <dgm:resizeHandles val="exact"/>
        </dgm:presLayoutVars>
      </dgm:prSet>
      <dgm:spPr/>
      <dgm:t>
        <a:bodyPr/>
        <a:lstStyle/>
        <a:p>
          <a:endParaRPr lang="en-US"/>
        </a:p>
      </dgm:t>
    </dgm:pt>
    <dgm:pt modelId="{5EC82640-262D-4E93-9425-1A23C6F75D13}" type="pres">
      <dgm:prSet presAssocID="{6D1BE051-E0F2-4B22-8029-2C9A92164451}" presName="parentText" presStyleLbl="node1" presStyleIdx="0" presStyleCnt="3">
        <dgm:presLayoutVars>
          <dgm:chMax val="0"/>
          <dgm:bulletEnabled val="1"/>
        </dgm:presLayoutVars>
      </dgm:prSet>
      <dgm:spPr/>
      <dgm:t>
        <a:bodyPr/>
        <a:lstStyle/>
        <a:p>
          <a:endParaRPr lang="en-US"/>
        </a:p>
      </dgm:t>
    </dgm:pt>
    <dgm:pt modelId="{5254BBA0-0D70-42A2-A443-29C910B74EB3}" type="pres">
      <dgm:prSet presAssocID="{6D1BE051-E0F2-4B22-8029-2C9A92164451}" presName="childText" presStyleLbl="revTx" presStyleIdx="0" presStyleCnt="3">
        <dgm:presLayoutVars>
          <dgm:bulletEnabled val="1"/>
        </dgm:presLayoutVars>
      </dgm:prSet>
      <dgm:spPr/>
      <dgm:t>
        <a:bodyPr/>
        <a:lstStyle/>
        <a:p>
          <a:endParaRPr lang="en-US"/>
        </a:p>
      </dgm:t>
    </dgm:pt>
    <dgm:pt modelId="{D2B43944-0305-4CA9-BA01-FCDD19983CBE}" type="pres">
      <dgm:prSet presAssocID="{DE3A0A87-74F9-4C43-A2F9-E8AE56E6661A}" presName="parentText" presStyleLbl="node1" presStyleIdx="1" presStyleCnt="3">
        <dgm:presLayoutVars>
          <dgm:chMax val="0"/>
          <dgm:bulletEnabled val="1"/>
        </dgm:presLayoutVars>
      </dgm:prSet>
      <dgm:spPr/>
      <dgm:t>
        <a:bodyPr/>
        <a:lstStyle/>
        <a:p>
          <a:endParaRPr lang="en-US"/>
        </a:p>
      </dgm:t>
    </dgm:pt>
    <dgm:pt modelId="{079E562F-3F93-432F-A1BF-2513A2AA69C3}" type="pres">
      <dgm:prSet presAssocID="{DE3A0A87-74F9-4C43-A2F9-E8AE56E6661A}" presName="childText" presStyleLbl="revTx" presStyleIdx="1" presStyleCnt="3">
        <dgm:presLayoutVars>
          <dgm:bulletEnabled val="1"/>
        </dgm:presLayoutVars>
      </dgm:prSet>
      <dgm:spPr/>
      <dgm:t>
        <a:bodyPr/>
        <a:lstStyle/>
        <a:p>
          <a:endParaRPr lang="en-US"/>
        </a:p>
      </dgm:t>
    </dgm:pt>
    <dgm:pt modelId="{2FCD2683-C6BF-47B7-8464-89C71F86663E}" type="pres">
      <dgm:prSet presAssocID="{D1786C09-8B37-4DB1-88CC-E1C7D689101B}" presName="parentText" presStyleLbl="node1" presStyleIdx="2" presStyleCnt="3">
        <dgm:presLayoutVars>
          <dgm:chMax val="0"/>
          <dgm:bulletEnabled val="1"/>
        </dgm:presLayoutVars>
      </dgm:prSet>
      <dgm:spPr/>
      <dgm:t>
        <a:bodyPr/>
        <a:lstStyle/>
        <a:p>
          <a:endParaRPr lang="en-US"/>
        </a:p>
      </dgm:t>
    </dgm:pt>
    <dgm:pt modelId="{7B38E3C2-3B6F-45F4-93A6-4297235AC547}" type="pres">
      <dgm:prSet presAssocID="{D1786C09-8B37-4DB1-88CC-E1C7D689101B}" presName="childText" presStyleLbl="revTx" presStyleIdx="2" presStyleCnt="3">
        <dgm:presLayoutVars>
          <dgm:bulletEnabled val="1"/>
        </dgm:presLayoutVars>
      </dgm:prSet>
      <dgm:spPr/>
      <dgm:t>
        <a:bodyPr/>
        <a:lstStyle/>
        <a:p>
          <a:endParaRPr lang="en-US"/>
        </a:p>
      </dgm:t>
    </dgm:pt>
  </dgm:ptLst>
  <dgm:cxnLst>
    <dgm:cxn modelId="{8A6031FE-4705-4AC5-A639-D35ED831461D}" srcId="{D1786C09-8B37-4DB1-88CC-E1C7D689101B}" destId="{6E54458B-BDB2-47C8-B7FE-FEBDC2A17275}" srcOrd="0" destOrd="0" parTransId="{1E70EAFF-BD9C-4555-B6E2-A77782CB6156}" sibTransId="{96310D2F-A7A3-4CF9-A04C-C036BF241BAE}"/>
    <dgm:cxn modelId="{F0E904B0-576A-471D-88DF-727341D4305C}" srcId="{550BDDAC-BCCA-4F81-85A5-052C43C46C63}" destId="{DE3A0A87-74F9-4C43-A2F9-E8AE56E6661A}" srcOrd="1" destOrd="0" parTransId="{F72D2A02-34AA-4EFE-96D1-487346C42877}" sibTransId="{F54479A6-86CE-4F15-BD42-1E2FEAB1C129}"/>
    <dgm:cxn modelId="{31E4A137-2267-4214-8E95-615F0D4C0A32}" type="presOf" srcId="{6D1BE051-E0F2-4B22-8029-2C9A92164451}" destId="{5EC82640-262D-4E93-9425-1A23C6F75D13}" srcOrd="0" destOrd="0" presId="urn:microsoft.com/office/officeart/2005/8/layout/vList2"/>
    <dgm:cxn modelId="{4996504C-52A0-453D-B200-E86BB72B4CB3}" type="presOf" srcId="{733C62CD-7BF5-4D1B-A9C5-BD0AAE7899ED}" destId="{7B38E3C2-3B6F-45F4-93A6-4297235AC547}" srcOrd="0" destOrd="2" presId="urn:microsoft.com/office/officeart/2005/8/layout/vList2"/>
    <dgm:cxn modelId="{DB56A2EE-A3A5-4630-9B44-CC21C4A7511C}" srcId="{6D1BE051-E0F2-4B22-8029-2C9A92164451}" destId="{790490AD-863D-4EF5-A845-9704003EC7A6}" srcOrd="2" destOrd="0" parTransId="{6F379921-E3DD-40BF-9130-9CB44EB24723}" sibTransId="{03B68D16-3ABB-454C-A0DA-1ACEC5DF16AD}"/>
    <dgm:cxn modelId="{D60E9A66-822B-40D9-9E61-542B11F7A14F}" srcId="{D1786C09-8B37-4DB1-88CC-E1C7D689101B}" destId="{733C62CD-7BF5-4D1B-A9C5-BD0AAE7899ED}" srcOrd="2" destOrd="0" parTransId="{B2FB3A6D-C24C-4C96-B4DD-35C4F7077C6B}" sibTransId="{732E3919-EE94-4B23-BAA2-4BCDC08607C0}"/>
    <dgm:cxn modelId="{0061B84D-40D3-429D-93EB-FA6C3CD0515D}" srcId="{6D1BE051-E0F2-4B22-8029-2C9A92164451}" destId="{0332672E-0070-4766-B97B-C8F386FA7252}" srcOrd="1" destOrd="0" parTransId="{4ED8F90E-5FAF-4C86-BF2E-D1DF56BD9B47}" sibTransId="{28533FB3-EF91-4089-95EC-E6042FE87608}"/>
    <dgm:cxn modelId="{7075A46C-D3BE-45B6-BC96-0CB74E1FA79E}" srcId="{DE3A0A87-74F9-4C43-A2F9-E8AE56E6661A}" destId="{E33FC983-C8B2-4F29-BF8B-AB01CC2141C9}" srcOrd="0" destOrd="0" parTransId="{301AC576-AF58-414B-89DD-C00F1BEB82F4}" sibTransId="{C303FD26-3273-4A18-BDDF-F8FADDA8C053}"/>
    <dgm:cxn modelId="{50EB9DD0-BB49-4E33-AAB1-9D2B5F5B033E}" type="presOf" srcId="{209A3FCF-2255-42CC-BBB1-0214C6231D2C}" destId="{5254BBA0-0D70-42A2-A443-29C910B74EB3}" srcOrd="0" destOrd="0" presId="urn:microsoft.com/office/officeart/2005/8/layout/vList2"/>
    <dgm:cxn modelId="{F1DBFB75-76AC-434A-AE99-2E5EDF6F1D57}" srcId="{550BDDAC-BCCA-4F81-85A5-052C43C46C63}" destId="{6D1BE051-E0F2-4B22-8029-2C9A92164451}" srcOrd="0" destOrd="0" parTransId="{7AB379F0-DAD3-45B1-B411-8DDD97D8C85A}" sibTransId="{FCACFE4D-3325-425C-9BFF-4090C92140B6}"/>
    <dgm:cxn modelId="{4BD9B921-84C6-4C0F-B13E-EEF106E55501}" type="presOf" srcId="{790490AD-863D-4EF5-A845-9704003EC7A6}" destId="{5254BBA0-0D70-42A2-A443-29C910B74EB3}" srcOrd="0" destOrd="2" presId="urn:microsoft.com/office/officeart/2005/8/layout/vList2"/>
    <dgm:cxn modelId="{5C164ECA-AD75-4182-B91C-42940A7D2A99}" type="presOf" srcId="{0332672E-0070-4766-B97B-C8F386FA7252}" destId="{5254BBA0-0D70-42A2-A443-29C910B74EB3}" srcOrd="0" destOrd="1" presId="urn:microsoft.com/office/officeart/2005/8/layout/vList2"/>
    <dgm:cxn modelId="{D56F9275-AE75-4AA2-B73B-54840497EDC1}" srcId="{6D1BE051-E0F2-4B22-8029-2C9A92164451}" destId="{209A3FCF-2255-42CC-BBB1-0214C6231D2C}" srcOrd="0" destOrd="0" parTransId="{7E7127FB-F50A-4E86-8898-563D3CC1B60C}" sibTransId="{29C6D085-516E-4C48-B7C0-89254E5159C9}"/>
    <dgm:cxn modelId="{F1F3F526-318E-408E-BD99-11272615E85C}" type="presOf" srcId="{E33FC983-C8B2-4F29-BF8B-AB01CC2141C9}" destId="{079E562F-3F93-432F-A1BF-2513A2AA69C3}" srcOrd="0" destOrd="0" presId="urn:microsoft.com/office/officeart/2005/8/layout/vList2"/>
    <dgm:cxn modelId="{38B1FB2B-D701-44A5-96F0-83EDEF7C932C}" type="presOf" srcId="{D1786C09-8B37-4DB1-88CC-E1C7D689101B}" destId="{2FCD2683-C6BF-47B7-8464-89C71F86663E}" srcOrd="0" destOrd="0" presId="urn:microsoft.com/office/officeart/2005/8/layout/vList2"/>
    <dgm:cxn modelId="{B9926366-E41A-4EE0-9F3D-86ED64B0672E}" srcId="{D1786C09-8B37-4DB1-88CC-E1C7D689101B}" destId="{0B0ABD0C-EC46-4E84-9CC9-D390820FBB39}" srcOrd="1" destOrd="0" parTransId="{08BA9CDF-7EDD-4E40-AD80-312EA36FAA17}" sibTransId="{3D9AF3A0-ABD3-4BF7-8C15-C6047557EC02}"/>
    <dgm:cxn modelId="{0768002A-1DBB-4B85-B480-770453186962}" srcId="{550BDDAC-BCCA-4F81-85A5-052C43C46C63}" destId="{D1786C09-8B37-4DB1-88CC-E1C7D689101B}" srcOrd="2" destOrd="0" parTransId="{C53A560F-A251-40F9-A94F-A4D914EA9FFD}" sibTransId="{1FAB013A-8D6B-4896-95D2-B2D2391AAE47}"/>
    <dgm:cxn modelId="{30B1B146-812E-4003-AEE2-08BD3019162C}" type="presOf" srcId="{550BDDAC-BCCA-4F81-85A5-052C43C46C63}" destId="{AE46C473-6A3C-4017-BB1E-30854D5EF469}" srcOrd="0" destOrd="0" presId="urn:microsoft.com/office/officeart/2005/8/layout/vList2"/>
    <dgm:cxn modelId="{A3A7BF77-6BB7-49FE-8080-4FFD366FCDDC}" type="presOf" srcId="{6E54458B-BDB2-47C8-B7FE-FEBDC2A17275}" destId="{7B38E3C2-3B6F-45F4-93A6-4297235AC547}" srcOrd="0" destOrd="0" presId="urn:microsoft.com/office/officeart/2005/8/layout/vList2"/>
    <dgm:cxn modelId="{BED28676-04C4-477A-8A49-C855FF7CC01B}" type="presOf" srcId="{0B0ABD0C-EC46-4E84-9CC9-D390820FBB39}" destId="{7B38E3C2-3B6F-45F4-93A6-4297235AC547}" srcOrd="0" destOrd="1" presId="urn:microsoft.com/office/officeart/2005/8/layout/vList2"/>
    <dgm:cxn modelId="{0A7488E6-0097-45BC-8408-102EE27A3162}" type="presOf" srcId="{DE3A0A87-74F9-4C43-A2F9-E8AE56E6661A}" destId="{D2B43944-0305-4CA9-BA01-FCDD19983CBE}" srcOrd="0" destOrd="0" presId="urn:microsoft.com/office/officeart/2005/8/layout/vList2"/>
    <dgm:cxn modelId="{6AF9154E-5995-4CED-B355-36E2AE68317D}" type="presParOf" srcId="{AE46C473-6A3C-4017-BB1E-30854D5EF469}" destId="{5EC82640-262D-4E93-9425-1A23C6F75D13}" srcOrd="0" destOrd="0" presId="urn:microsoft.com/office/officeart/2005/8/layout/vList2"/>
    <dgm:cxn modelId="{8971E9EE-FE4D-44C5-8DF6-BC55AA3927E5}" type="presParOf" srcId="{AE46C473-6A3C-4017-BB1E-30854D5EF469}" destId="{5254BBA0-0D70-42A2-A443-29C910B74EB3}" srcOrd="1" destOrd="0" presId="urn:microsoft.com/office/officeart/2005/8/layout/vList2"/>
    <dgm:cxn modelId="{C79ED0E1-BB30-4EB9-94A5-F32B5E2F849F}" type="presParOf" srcId="{AE46C473-6A3C-4017-BB1E-30854D5EF469}" destId="{D2B43944-0305-4CA9-BA01-FCDD19983CBE}" srcOrd="2" destOrd="0" presId="urn:microsoft.com/office/officeart/2005/8/layout/vList2"/>
    <dgm:cxn modelId="{425B114B-6056-4BEE-ABA6-F87662496E7B}" type="presParOf" srcId="{AE46C473-6A3C-4017-BB1E-30854D5EF469}" destId="{079E562F-3F93-432F-A1BF-2513A2AA69C3}" srcOrd="3" destOrd="0" presId="urn:microsoft.com/office/officeart/2005/8/layout/vList2"/>
    <dgm:cxn modelId="{D4C0274E-7BE5-4403-9CFB-5BA335D0A25C}" type="presParOf" srcId="{AE46C473-6A3C-4017-BB1E-30854D5EF469}" destId="{2FCD2683-C6BF-47B7-8464-89C71F86663E}" srcOrd="4" destOrd="0" presId="urn:microsoft.com/office/officeart/2005/8/layout/vList2"/>
    <dgm:cxn modelId="{9A76CD50-6849-4A35-9BFF-6BC3072206E6}" type="presParOf" srcId="{AE46C473-6A3C-4017-BB1E-30854D5EF469}" destId="{7B38E3C2-3B6F-45F4-93A6-4297235AC547}" srcOrd="5"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6DE165-ECB0-4452-B21D-5C37469D5DFA}"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7E36F768-994F-444F-A089-9CC681C5DF6F}">
      <dgm:prSet/>
      <dgm:spPr/>
      <dgm:t>
        <a:bodyPr/>
        <a:lstStyle/>
        <a:p>
          <a:r>
            <a:rPr lang="en-US" dirty="0" err="1"/>
            <a:t>Dị</a:t>
          </a:r>
          <a:r>
            <a:rPr lang="en-US" dirty="0"/>
            <a:t> </a:t>
          </a:r>
          <a:r>
            <a:rPr lang="en-US" dirty="0" err="1"/>
            <a:t>ứng</a:t>
          </a:r>
          <a:endParaRPr lang="en-US" dirty="0"/>
        </a:p>
      </dgm:t>
    </dgm:pt>
    <dgm:pt modelId="{2896213F-0351-4114-8722-BD0B01C4F57D}" type="parTrans" cxnId="{5FE398CB-FFD5-472D-8BF0-8E1499B748A5}">
      <dgm:prSet/>
      <dgm:spPr/>
      <dgm:t>
        <a:bodyPr/>
        <a:lstStyle/>
        <a:p>
          <a:endParaRPr lang="en-US"/>
        </a:p>
      </dgm:t>
    </dgm:pt>
    <dgm:pt modelId="{33C6C53F-A483-4B6D-A4BC-4C7533995568}" type="sibTrans" cxnId="{5FE398CB-FFD5-472D-8BF0-8E1499B748A5}">
      <dgm:prSet/>
      <dgm:spPr/>
      <dgm:t>
        <a:bodyPr/>
        <a:lstStyle/>
        <a:p>
          <a:endParaRPr lang="en-US"/>
        </a:p>
      </dgm:t>
    </dgm:pt>
    <dgm:pt modelId="{DAD50422-6E41-41D7-8C9D-F1DCD70F1F6F}">
      <dgm:prSet/>
      <dgm:spPr/>
      <dgm:t>
        <a:bodyPr/>
        <a:lstStyle/>
        <a:p>
          <a:r>
            <a:rPr lang="en-US" dirty="0" err="1"/>
            <a:t>Nhiễm</a:t>
          </a:r>
          <a:r>
            <a:rPr lang="en-US" dirty="0"/>
            <a:t> </a:t>
          </a:r>
          <a:r>
            <a:rPr lang="en-US" dirty="0" err="1"/>
            <a:t>độc</a:t>
          </a:r>
          <a:endParaRPr lang="en-US" dirty="0"/>
        </a:p>
      </dgm:t>
    </dgm:pt>
    <dgm:pt modelId="{A2AFF5E7-3FD0-4B36-89DE-AD7AC5316D04}" type="parTrans" cxnId="{B09168B2-9892-431C-86CA-283413B7DD2E}">
      <dgm:prSet/>
      <dgm:spPr/>
      <dgm:t>
        <a:bodyPr/>
        <a:lstStyle/>
        <a:p>
          <a:endParaRPr lang="en-US"/>
        </a:p>
      </dgm:t>
    </dgm:pt>
    <dgm:pt modelId="{0ABF4405-5B3D-440C-A04E-B562D7505F4E}" type="sibTrans" cxnId="{B09168B2-9892-431C-86CA-283413B7DD2E}">
      <dgm:prSet/>
      <dgm:spPr/>
      <dgm:t>
        <a:bodyPr/>
        <a:lstStyle/>
        <a:p>
          <a:endParaRPr lang="en-US"/>
        </a:p>
      </dgm:t>
    </dgm:pt>
    <dgm:pt modelId="{AB1FFBFC-D631-4BE8-94F5-25534C459673}">
      <dgm:prSet/>
      <dgm:spPr/>
      <dgm:t>
        <a:bodyPr/>
        <a:lstStyle/>
        <a:p>
          <a:r>
            <a:rPr lang="en-US" dirty="0"/>
            <a:t>VKM </a:t>
          </a:r>
          <a:r>
            <a:rPr lang="en-US" dirty="0" err="1"/>
            <a:t>sừng</a:t>
          </a:r>
          <a:r>
            <a:rPr lang="en-US" dirty="0"/>
            <a:t> </a:t>
          </a:r>
          <a:r>
            <a:rPr lang="en-US" dirty="0" err="1"/>
            <a:t>hóa</a:t>
          </a:r>
          <a:endParaRPr lang="en-US" dirty="0"/>
        </a:p>
      </dgm:t>
    </dgm:pt>
    <dgm:pt modelId="{7816BE19-BED8-467B-8E5A-466D7299A6B7}" type="parTrans" cxnId="{8EC568B8-5F63-4782-83F2-0A7E3A8C68E3}">
      <dgm:prSet/>
      <dgm:spPr/>
      <dgm:t>
        <a:bodyPr/>
        <a:lstStyle/>
        <a:p>
          <a:endParaRPr lang="en-US"/>
        </a:p>
      </dgm:t>
    </dgm:pt>
    <dgm:pt modelId="{F790D01D-FB4E-4CC1-8486-792FD24E0703}" type="sibTrans" cxnId="{8EC568B8-5F63-4782-83F2-0A7E3A8C68E3}">
      <dgm:prSet/>
      <dgm:spPr/>
      <dgm:t>
        <a:bodyPr/>
        <a:lstStyle/>
        <a:p>
          <a:endParaRPr lang="en-US"/>
        </a:p>
      </dgm:t>
    </dgm:pt>
    <dgm:pt modelId="{0AE5F3F1-F16B-45E3-B5F3-2D0C51D5C3E1}" type="pres">
      <dgm:prSet presAssocID="{FD6DE165-ECB0-4452-B21D-5C37469D5DFA}" presName="vert0" presStyleCnt="0">
        <dgm:presLayoutVars>
          <dgm:dir/>
          <dgm:animOne val="branch"/>
          <dgm:animLvl val="lvl"/>
        </dgm:presLayoutVars>
      </dgm:prSet>
      <dgm:spPr/>
      <dgm:t>
        <a:bodyPr/>
        <a:lstStyle/>
        <a:p>
          <a:endParaRPr lang="en-US"/>
        </a:p>
      </dgm:t>
    </dgm:pt>
    <dgm:pt modelId="{53FB302F-691B-4C11-B7E7-6336024C26DC}" type="pres">
      <dgm:prSet presAssocID="{7E36F768-994F-444F-A089-9CC681C5DF6F}" presName="thickLine" presStyleLbl="alignNode1" presStyleIdx="0" presStyleCnt="3"/>
      <dgm:spPr/>
    </dgm:pt>
    <dgm:pt modelId="{DD0E44B8-5163-4A4F-999D-7DBA86D02883}" type="pres">
      <dgm:prSet presAssocID="{7E36F768-994F-444F-A089-9CC681C5DF6F}" presName="horz1" presStyleCnt="0"/>
      <dgm:spPr/>
    </dgm:pt>
    <dgm:pt modelId="{03E39B7C-566D-479D-97B0-0371D47AA816}" type="pres">
      <dgm:prSet presAssocID="{7E36F768-994F-444F-A089-9CC681C5DF6F}" presName="tx1" presStyleLbl="revTx" presStyleIdx="0" presStyleCnt="3"/>
      <dgm:spPr/>
      <dgm:t>
        <a:bodyPr/>
        <a:lstStyle/>
        <a:p>
          <a:endParaRPr lang="en-US"/>
        </a:p>
      </dgm:t>
    </dgm:pt>
    <dgm:pt modelId="{52CDE781-18D9-4DED-BE34-0D23BBA00A8B}" type="pres">
      <dgm:prSet presAssocID="{7E36F768-994F-444F-A089-9CC681C5DF6F}" presName="vert1" presStyleCnt="0"/>
      <dgm:spPr/>
    </dgm:pt>
    <dgm:pt modelId="{3749FFCF-D384-4749-9A52-53B8E8EC391E}" type="pres">
      <dgm:prSet presAssocID="{DAD50422-6E41-41D7-8C9D-F1DCD70F1F6F}" presName="thickLine" presStyleLbl="alignNode1" presStyleIdx="1" presStyleCnt="3"/>
      <dgm:spPr/>
    </dgm:pt>
    <dgm:pt modelId="{11484459-5006-43D8-8805-3B21A1DF9F18}" type="pres">
      <dgm:prSet presAssocID="{DAD50422-6E41-41D7-8C9D-F1DCD70F1F6F}" presName="horz1" presStyleCnt="0"/>
      <dgm:spPr/>
    </dgm:pt>
    <dgm:pt modelId="{E4AE526A-8DE0-4896-9EE7-58B3B9BC8338}" type="pres">
      <dgm:prSet presAssocID="{DAD50422-6E41-41D7-8C9D-F1DCD70F1F6F}" presName="tx1" presStyleLbl="revTx" presStyleIdx="1" presStyleCnt="3"/>
      <dgm:spPr/>
      <dgm:t>
        <a:bodyPr/>
        <a:lstStyle/>
        <a:p>
          <a:endParaRPr lang="en-US"/>
        </a:p>
      </dgm:t>
    </dgm:pt>
    <dgm:pt modelId="{64513918-FFC8-4512-A51E-C8F2ADE0E960}" type="pres">
      <dgm:prSet presAssocID="{DAD50422-6E41-41D7-8C9D-F1DCD70F1F6F}" presName="vert1" presStyleCnt="0"/>
      <dgm:spPr/>
    </dgm:pt>
    <dgm:pt modelId="{3D565A0F-7593-4539-9CA9-822648B4D4E4}" type="pres">
      <dgm:prSet presAssocID="{AB1FFBFC-D631-4BE8-94F5-25534C459673}" presName="thickLine" presStyleLbl="alignNode1" presStyleIdx="2" presStyleCnt="3"/>
      <dgm:spPr/>
    </dgm:pt>
    <dgm:pt modelId="{0BA86199-0C87-4D91-A4C4-4C1A741464E3}" type="pres">
      <dgm:prSet presAssocID="{AB1FFBFC-D631-4BE8-94F5-25534C459673}" presName="horz1" presStyleCnt="0"/>
      <dgm:spPr/>
    </dgm:pt>
    <dgm:pt modelId="{89A9B65C-B4AA-4C59-803E-76600C466E58}" type="pres">
      <dgm:prSet presAssocID="{AB1FFBFC-D631-4BE8-94F5-25534C459673}" presName="tx1" presStyleLbl="revTx" presStyleIdx="2" presStyleCnt="3"/>
      <dgm:spPr/>
      <dgm:t>
        <a:bodyPr/>
        <a:lstStyle/>
        <a:p>
          <a:endParaRPr lang="en-US"/>
        </a:p>
      </dgm:t>
    </dgm:pt>
    <dgm:pt modelId="{09365C98-641E-4840-BA95-D65C6B5EF3FC}" type="pres">
      <dgm:prSet presAssocID="{AB1FFBFC-D631-4BE8-94F5-25534C459673}" presName="vert1" presStyleCnt="0"/>
      <dgm:spPr/>
    </dgm:pt>
  </dgm:ptLst>
  <dgm:cxnLst>
    <dgm:cxn modelId="{5FE398CB-FFD5-472D-8BF0-8E1499B748A5}" srcId="{FD6DE165-ECB0-4452-B21D-5C37469D5DFA}" destId="{7E36F768-994F-444F-A089-9CC681C5DF6F}" srcOrd="0" destOrd="0" parTransId="{2896213F-0351-4114-8722-BD0B01C4F57D}" sibTransId="{33C6C53F-A483-4B6D-A4BC-4C7533995568}"/>
    <dgm:cxn modelId="{2D5C354C-96F9-4C6E-80D5-6D0DCA6E8CA6}" type="presOf" srcId="{AB1FFBFC-D631-4BE8-94F5-25534C459673}" destId="{89A9B65C-B4AA-4C59-803E-76600C466E58}" srcOrd="0" destOrd="0" presId="urn:microsoft.com/office/officeart/2008/layout/LinedList"/>
    <dgm:cxn modelId="{4E834FD3-ED08-4564-88C1-81FD512B327B}" type="presOf" srcId="{7E36F768-994F-444F-A089-9CC681C5DF6F}" destId="{03E39B7C-566D-479D-97B0-0371D47AA816}" srcOrd="0" destOrd="0" presId="urn:microsoft.com/office/officeart/2008/layout/LinedList"/>
    <dgm:cxn modelId="{8EC568B8-5F63-4782-83F2-0A7E3A8C68E3}" srcId="{FD6DE165-ECB0-4452-B21D-5C37469D5DFA}" destId="{AB1FFBFC-D631-4BE8-94F5-25534C459673}" srcOrd="2" destOrd="0" parTransId="{7816BE19-BED8-467B-8E5A-466D7299A6B7}" sibTransId="{F790D01D-FB4E-4CC1-8486-792FD24E0703}"/>
    <dgm:cxn modelId="{B09168B2-9892-431C-86CA-283413B7DD2E}" srcId="{FD6DE165-ECB0-4452-B21D-5C37469D5DFA}" destId="{DAD50422-6E41-41D7-8C9D-F1DCD70F1F6F}" srcOrd="1" destOrd="0" parTransId="{A2AFF5E7-3FD0-4B36-89DE-AD7AC5316D04}" sibTransId="{0ABF4405-5B3D-440C-A04E-B562D7505F4E}"/>
    <dgm:cxn modelId="{F71DA896-8737-4CDB-B4F9-B28CD837DF42}" type="presOf" srcId="{DAD50422-6E41-41D7-8C9D-F1DCD70F1F6F}" destId="{E4AE526A-8DE0-4896-9EE7-58B3B9BC8338}" srcOrd="0" destOrd="0" presId="urn:microsoft.com/office/officeart/2008/layout/LinedList"/>
    <dgm:cxn modelId="{91AC668B-2433-49B6-8D42-EC17AA9DD7F2}" type="presOf" srcId="{FD6DE165-ECB0-4452-B21D-5C37469D5DFA}" destId="{0AE5F3F1-F16B-45E3-B5F3-2D0C51D5C3E1}" srcOrd="0" destOrd="0" presId="urn:microsoft.com/office/officeart/2008/layout/LinedList"/>
    <dgm:cxn modelId="{87EEA56C-3E3E-4A4B-B5FB-C4537FE90472}" type="presParOf" srcId="{0AE5F3F1-F16B-45E3-B5F3-2D0C51D5C3E1}" destId="{53FB302F-691B-4C11-B7E7-6336024C26DC}" srcOrd="0" destOrd="0" presId="urn:microsoft.com/office/officeart/2008/layout/LinedList"/>
    <dgm:cxn modelId="{58EFC8CA-10AB-4FAC-9D3B-747D5D9D4FF6}" type="presParOf" srcId="{0AE5F3F1-F16B-45E3-B5F3-2D0C51D5C3E1}" destId="{DD0E44B8-5163-4A4F-999D-7DBA86D02883}" srcOrd="1" destOrd="0" presId="urn:microsoft.com/office/officeart/2008/layout/LinedList"/>
    <dgm:cxn modelId="{485550E2-868B-4D30-8FA4-0EA873634D1B}" type="presParOf" srcId="{DD0E44B8-5163-4A4F-999D-7DBA86D02883}" destId="{03E39B7C-566D-479D-97B0-0371D47AA816}" srcOrd="0" destOrd="0" presId="urn:microsoft.com/office/officeart/2008/layout/LinedList"/>
    <dgm:cxn modelId="{01C8F764-C17E-43D1-BEF8-D6B1A563F7A5}" type="presParOf" srcId="{DD0E44B8-5163-4A4F-999D-7DBA86D02883}" destId="{52CDE781-18D9-4DED-BE34-0D23BBA00A8B}" srcOrd="1" destOrd="0" presId="urn:microsoft.com/office/officeart/2008/layout/LinedList"/>
    <dgm:cxn modelId="{060D24E2-E940-44C8-8953-58A0F261ADB5}" type="presParOf" srcId="{0AE5F3F1-F16B-45E3-B5F3-2D0C51D5C3E1}" destId="{3749FFCF-D384-4749-9A52-53B8E8EC391E}" srcOrd="2" destOrd="0" presId="urn:microsoft.com/office/officeart/2008/layout/LinedList"/>
    <dgm:cxn modelId="{8BF27446-3990-4BBB-B8E2-715648964A40}" type="presParOf" srcId="{0AE5F3F1-F16B-45E3-B5F3-2D0C51D5C3E1}" destId="{11484459-5006-43D8-8805-3B21A1DF9F18}" srcOrd="3" destOrd="0" presId="urn:microsoft.com/office/officeart/2008/layout/LinedList"/>
    <dgm:cxn modelId="{B09F0A89-5B59-4958-A366-31928D6DD023}" type="presParOf" srcId="{11484459-5006-43D8-8805-3B21A1DF9F18}" destId="{E4AE526A-8DE0-4896-9EE7-58B3B9BC8338}" srcOrd="0" destOrd="0" presId="urn:microsoft.com/office/officeart/2008/layout/LinedList"/>
    <dgm:cxn modelId="{D633F512-E5B0-43AF-B1FB-1A92B1F84858}" type="presParOf" srcId="{11484459-5006-43D8-8805-3B21A1DF9F18}" destId="{64513918-FFC8-4512-A51E-C8F2ADE0E960}" srcOrd="1" destOrd="0" presId="urn:microsoft.com/office/officeart/2008/layout/LinedList"/>
    <dgm:cxn modelId="{4B1D7C88-A7AD-45E3-A06B-4FF87A860C41}" type="presParOf" srcId="{0AE5F3F1-F16B-45E3-B5F3-2D0C51D5C3E1}" destId="{3D565A0F-7593-4539-9CA9-822648B4D4E4}" srcOrd="4" destOrd="0" presId="urn:microsoft.com/office/officeart/2008/layout/LinedList"/>
    <dgm:cxn modelId="{967A33B8-A45C-4F72-86F5-C0FBF1F175BC}" type="presParOf" srcId="{0AE5F3F1-F16B-45E3-B5F3-2D0C51D5C3E1}" destId="{0BA86199-0C87-4D91-A4C4-4C1A741464E3}" srcOrd="5" destOrd="0" presId="urn:microsoft.com/office/officeart/2008/layout/LinedList"/>
    <dgm:cxn modelId="{632242A9-3BF8-4708-9648-15B6D1AE71FF}" type="presParOf" srcId="{0BA86199-0C87-4D91-A4C4-4C1A741464E3}" destId="{89A9B65C-B4AA-4C59-803E-76600C466E58}" srcOrd="0" destOrd="0" presId="urn:microsoft.com/office/officeart/2008/layout/LinedList"/>
    <dgm:cxn modelId="{364B2058-F5DE-4F9F-8EDC-B75572DFB1A8}" type="presParOf" srcId="{0BA86199-0C87-4D91-A4C4-4C1A741464E3}" destId="{09365C98-641E-4840-BA95-D65C6B5EF3FC}" srcOrd="1" destOrd="0" presId="urn:microsoft.com/office/officeart/2008/layout/Lin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AFA141-B657-4F6E-ADE6-73E0964573FA}" type="doc">
      <dgm:prSet loTypeId="urn:microsoft.com/office/officeart/2005/8/layout/hList1" loCatId="list" qsTypeId="urn:microsoft.com/office/officeart/2005/8/quickstyle/simple1" qsCatId="simple" csTypeId="urn:microsoft.com/office/officeart/2005/8/colors/accent2_1" csCatId="accent2" phldr="1"/>
      <dgm:spPr/>
      <dgm:t>
        <a:bodyPr/>
        <a:lstStyle/>
        <a:p>
          <a:endParaRPr lang="en-US"/>
        </a:p>
      </dgm:t>
    </dgm:pt>
    <dgm:pt modelId="{E01AF070-8A76-41ED-9568-CB413B85CEA6}">
      <dgm:prSet phldrT="[Text]"/>
      <dgm:spPr/>
      <dgm:t>
        <a:bodyPr/>
        <a:lstStyle/>
        <a:p>
          <a:r>
            <a:rPr lang="en-US" dirty="0"/>
            <a:t>Vi </a:t>
          </a:r>
          <a:r>
            <a:rPr lang="en-US" dirty="0" err="1"/>
            <a:t>khuẩn</a:t>
          </a:r>
          <a:endParaRPr lang="en-US" dirty="0"/>
        </a:p>
      </dgm:t>
    </dgm:pt>
    <dgm:pt modelId="{5C085075-2A17-47F8-AD7B-D5F49F98F9F6}" type="parTrans" cxnId="{B63A06CB-4E55-4B92-90C0-5B80C9E3D3EA}">
      <dgm:prSet/>
      <dgm:spPr/>
      <dgm:t>
        <a:bodyPr/>
        <a:lstStyle/>
        <a:p>
          <a:endParaRPr lang="en-US"/>
        </a:p>
      </dgm:t>
    </dgm:pt>
    <dgm:pt modelId="{A7DCA644-DB3B-4B9D-80F9-6235452DFEFE}" type="sibTrans" cxnId="{B63A06CB-4E55-4B92-90C0-5B80C9E3D3EA}">
      <dgm:prSet/>
      <dgm:spPr/>
      <dgm:t>
        <a:bodyPr/>
        <a:lstStyle/>
        <a:p>
          <a:endParaRPr lang="en-US"/>
        </a:p>
      </dgm:t>
    </dgm:pt>
    <dgm:pt modelId="{E96DE3E0-94D7-42D4-A350-47EDF58412F2}">
      <dgm:prSet phldrT="[Text]" custT="1"/>
      <dgm:spPr/>
      <dgm:t>
        <a:bodyPr/>
        <a:lstStyle/>
        <a:p>
          <a:r>
            <a:rPr lang="en-US" sz="1800" dirty="0">
              <a:latin typeface="Calibri" panose="020F0502020204030204" pitchFamily="34" charset="0"/>
              <a:cs typeface="Calibri" panose="020F0502020204030204" pitchFamily="34" charset="0"/>
            </a:rPr>
            <a:t>T</a:t>
          </a:r>
          <a:r>
            <a:rPr lang="vi-VN" sz="1800" dirty="0">
              <a:latin typeface="Calibri" panose="020F0502020204030204" pitchFamily="34" charset="0"/>
              <a:cs typeface="Calibri" panose="020F0502020204030204" pitchFamily="34" charset="0"/>
            </a:rPr>
            <a:t>hường gặp ở những người đeo kính áp tròng</a:t>
          </a:r>
          <a:endParaRPr lang="en-US" sz="1800" dirty="0">
            <a:latin typeface="Calibri" panose="020F0502020204030204" pitchFamily="34" charset="0"/>
            <a:cs typeface="Calibri" panose="020F0502020204030204" pitchFamily="34" charset="0"/>
          </a:endParaRPr>
        </a:p>
      </dgm:t>
    </dgm:pt>
    <dgm:pt modelId="{E884B32F-51CD-4FA0-9257-C177F0407162}" type="parTrans" cxnId="{6D41DBE5-C6B7-460F-9E5D-04246A8FD211}">
      <dgm:prSet/>
      <dgm:spPr/>
      <dgm:t>
        <a:bodyPr/>
        <a:lstStyle/>
        <a:p>
          <a:endParaRPr lang="en-US"/>
        </a:p>
      </dgm:t>
    </dgm:pt>
    <dgm:pt modelId="{CA10F4F8-1FC7-406D-90FC-9BF598E112A1}" type="sibTrans" cxnId="{6D41DBE5-C6B7-460F-9E5D-04246A8FD211}">
      <dgm:prSet/>
      <dgm:spPr/>
      <dgm:t>
        <a:bodyPr/>
        <a:lstStyle/>
        <a:p>
          <a:endParaRPr lang="en-US"/>
        </a:p>
      </dgm:t>
    </dgm:pt>
    <dgm:pt modelId="{AD258D06-D5F9-4A72-9A73-6DFB79967D93}">
      <dgm:prSet phldrT="[Text]"/>
      <dgm:spPr/>
      <dgm:t>
        <a:bodyPr/>
        <a:lstStyle/>
        <a:p>
          <a:r>
            <a:rPr lang="en-US" dirty="0"/>
            <a:t>Virus</a:t>
          </a:r>
        </a:p>
      </dgm:t>
    </dgm:pt>
    <dgm:pt modelId="{244E0C85-7485-4781-9278-016125D091F1}" type="parTrans" cxnId="{F06B03F7-C1B8-4449-B638-1C0AA78ACE75}">
      <dgm:prSet/>
      <dgm:spPr/>
      <dgm:t>
        <a:bodyPr/>
        <a:lstStyle/>
        <a:p>
          <a:endParaRPr lang="en-US"/>
        </a:p>
      </dgm:t>
    </dgm:pt>
    <dgm:pt modelId="{B6F6703C-9BBC-41C5-8B65-774434F67837}" type="sibTrans" cxnId="{F06B03F7-C1B8-4449-B638-1C0AA78ACE75}">
      <dgm:prSet/>
      <dgm:spPr/>
      <dgm:t>
        <a:bodyPr/>
        <a:lstStyle/>
        <a:p>
          <a:endParaRPr lang="en-US"/>
        </a:p>
      </dgm:t>
    </dgm:pt>
    <dgm:pt modelId="{F29C4B47-B3AE-4928-85CA-4C0137BC1D52}">
      <dgm:prSet phldrT="[Text]" custT="1"/>
      <dgm:spPr/>
      <dgm:t>
        <a:bodyPr/>
        <a:lstStyle/>
        <a:p>
          <a:r>
            <a:rPr lang="vi-VN" sz="1800" dirty="0">
              <a:latin typeface="Calibri" panose="020F0502020204030204" pitchFamily="34" charset="0"/>
              <a:cs typeface="Calibri" panose="020F0502020204030204" pitchFamily="34" charset="0"/>
            </a:rPr>
            <a:t>Vi-rút gây ra mụn rộp ở môi (vi-rút herpes simplex)</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kích hoạt bởi căng thẳng, suy giảm hệ thống miễn dịch hoặc tiếp xúc với ánh sáng mặt trời. </a:t>
          </a:r>
          <a:endParaRPr lang="en-US" sz="1800" dirty="0">
            <a:latin typeface="Calibri" panose="020F0502020204030204" pitchFamily="34" charset="0"/>
            <a:cs typeface="Calibri" panose="020F0502020204030204" pitchFamily="34" charset="0"/>
          </a:endParaRPr>
        </a:p>
      </dgm:t>
    </dgm:pt>
    <dgm:pt modelId="{3F0ED75A-183C-4928-AD7F-CD643D02640C}" type="parTrans" cxnId="{68A7E370-8856-4007-BB59-968CD8B784BA}">
      <dgm:prSet/>
      <dgm:spPr/>
      <dgm:t>
        <a:bodyPr/>
        <a:lstStyle/>
        <a:p>
          <a:endParaRPr lang="en-US"/>
        </a:p>
      </dgm:t>
    </dgm:pt>
    <dgm:pt modelId="{38FAF6C5-1258-4339-9CC9-1106C2B609E0}" type="sibTrans" cxnId="{68A7E370-8856-4007-BB59-968CD8B784BA}">
      <dgm:prSet/>
      <dgm:spPr/>
      <dgm:t>
        <a:bodyPr/>
        <a:lstStyle/>
        <a:p>
          <a:endParaRPr lang="en-US"/>
        </a:p>
      </dgm:t>
    </dgm:pt>
    <dgm:pt modelId="{B2D70900-34BF-41CE-84D7-185CAB2D79A0}">
      <dgm:prSet phldrT="[Text]"/>
      <dgm:spPr/>
      <dgm:t>
        <a:bodyPr/>
        <a:lstStyle/>
        <a:p>
          <a:r>
            <a:rPr lang="en-US" dirty="0" err="1"/>
            <a:t>Nấm</a:t>
          </a:r>
          <a:r>
            <a:rPr lang="en-US" dirty="0"/>
            <a:t> </a:t>
          </a:r>
        </a:p>
      </dgm:t>
    </dgm:pt>
    <dgm:pt modelId="{49D9B6CB-06D2-4C58-85BA-4B15460E2DD3}" type="parTrans" cxnId="{9FA25ED1-F22E-46DA-9531-F900132D7813}">
      <dgm:prSet/>
      <dgm:spPr/>
      <dgm:t>
        <a:bodyPr/>
        <a:lstStyle/>
        <a:p>
          <a:endParaRPr lang="en-US"/>
        </a:p>
      </dgm:t>
    </dgm:pt>
    <dgm:pt modelId="{DA8FA805-E299-4772-A5C1-8F35574E75AB}" type="sibTrans" cxnId="{9FA25ED1-F22E-46DA-9531-F900132D7813}">
      <dgm:prSet/>
      <dgm:spPr/>
      <dgm:t>
        <a:bodyPr/>
        <a:lstStyle/>
        <a:p>
          <a:endParaRPr lang="en-US"/>
        </a:p>
      </dgm:t>
    </dgm:pt>
    <dgm:pt modelId="{BD6F1D7E-BFAB-438B-AFE8-1050DC91217D}">
      <dgm:prSet phldrT="[Text]" custT="1"/>
      <dgm:spPr/>
      <dgm:t>
        <a:bodyPr/>
        <a:lstStyle/>
        <a:p>
          <a:r>
            <a:rPr lang="en-US" sz="1800" dirty="0">
              <a:latin typeface="Calibri" panose="020F0502020204030204" pitchFamily="34" charset="0"/>
              <a:cs typeface="Calibri" panose="020F0502020204030204" pitchFamily="34" charset="0"/>
            </a:rPr>
            <a:t>T</a:t>
          </a:r>
          <a:r>
            <a:rPr lang="vi-VN" sz="1800" dirty="0">
              <a:latin typeface="Calibri" panose="020F0502020204030204" pitchFamily="34" charset="0"/>
              <a:cs typeface="Calibri" panose="020F0502020204030204" pitchFamily="34" charset="0"/>
            </a:rPr>
            <a:t>huốc nhỏ mắt chứa steroid không đúng cách</a:t>
          </a:r>
          <a:endParaRPr lang="en-US" sz="1800" dirty="0">
            <a:latin typeface="Calibri" panose="020F0502020204030204" pitchFamily="34" charset="0"/>
            <a:cs typeface="Calibri" panose="020F0502020204030204" pitchFamily="34" charset="0"/>
          </a:endParaRPr>
        </a:p>
      </dgm:t>
    </dgm:pt>
    <dgm:pt modelId="{2B26C1E6-4090-46B2-A4EB-780ABD994911}" type="parTrans" cxnId="{3E0D23AB-EBB3-43D5-96B7-756495441A48}">
      <dgm:prSet/>
      <dgm:spPr/>
      <dgm:t>
        <a:bodyPr/>
        <a:lstStyle/>
        <a:p>
          <a:endParaRPr lang="en-US"/>
        </a:p>
      </dgm:t>
    </dgm:pt>
    <dgm:pt modelId="{A3A84F98-BC45-4F58-8449-987D81672DBD}" type="sibTrans" cxnId="{3E0D23AB-EBB3-43D5-96B7-756495441A48}">
      <dgm:prSet/>
      <dgm:spPr/>
      <dgm:t>
        <a:bodyPr/>
        <a:lstStyle/>
        <a:p>
          <a:endParaRPr lang="en-US"/>
        </a:p>
      </dgm:t>
    </dgm:pt>
    <dgm:pt modelId="{614F4D76-D66B-4A0C-B052-CE5270B0F26D}">
      <dgm:prSet phldrT="[Text]"/>
      <dgm:spPr/>
      <dgm:t>
        <a:bodyPr/>
        <a:lstStyle/>
        <a:p>
          <a:r>
            <a:rPr lang="en-US" dirty="0" err="1"/>
            <a:t>Ký</a:t>
          </a:r>
          <a:r>
            <a:rPr lang="en-US" dirty="0"/>
            <a:t> </a:t>
          </a:r>
          <a:r>
            <a:rPr lang="en-US" dirty="0" err="1"/>
            <a:t>sinh</a:t>
          </a:r>
          <a:r>
            <a:rPr lang="en-US" dirty="0"/>
            <a:t> </a:t>
          </a:r>
          <a:r>
            <a:rPr lang="en-US" dirty="0" err="1"/>
            <a:t>trùng</a:t>
          </a:r>
          <a:r>
            <a:rPr lang="en-US" dirty="0"/>
            <a:t> (Acanthamoeba)</a:t>
          </a:r>
        </a:p>
      </dgm:t>
    </dgm:pt>
    <dgm:pt modelId="{E9355D94-4035-46AE-9234-783652D87DBC}" type="parTrans" cxnId="{59E1B964-FBED-4E4E-A644-7A8FEF2E4F76}">
      <dgm:prSet/>
      <dgm:spPr/>
      <dgm:t>
        <a:bodyPr/>
        <a:lstStyle/>
        <a:p>
          <a:endParaRPr lang="en-US"/>
        </a:p>
      </dgm:t>
    </dgm:pt>
    <dgm:pt modelId="{E6CCCC51-909F-4397-8B0C-0A9F73E9DD7F}" type="sibTrans" cxnId="{59E1B964-FBED-4E4E-A644-7A8FEF2E4F76}">
      <dgm:prSet/>
      <dgm:spPr/>
      <dgm:t>
        <a:bodyPr/>
        <a:lstStyle/>
        <a:p>
          <a:endParaRPr lang="en-US"/>
        </a:p>
      </dgm:t>
    </dgm:pt>
    <dgm:pt modelId="{610423D8-667B-496C-A1B2-A0CDB9B8E5D8}">
      <dgm:prSet phldrT="[Text]" custT="1"/>
      <dgm:spPr/>
      <dgm:t>
        <a:bodyPr/>
        <a:lstStyle/>
        <a:p>
          <a:r>
            <a:rPr lang="en-US" sz="1800" dirty="0">
              <a:latin typeface="Calibri" panose="020F0502020204030204" pitchFamily="34" charset="0"/>
              <a:cs typeface="Calibri" panose="020F0502020204030204" pitchFamily="34" charset="0"/>
            </a:rPr>
            <a:t>Am</a:t>
          </a:r>
          <a:r>
            <a:rPr lang="vi-VN" sz="1800" dirty="0">
              <a:latin typeface="Calibri" panose="020F0502020204030204" pitchFamily="34" charset="0"/>
              <a:cs typeface="Calibri" panose="020F0502020204030204" pitchFamily="34" charset="0"/>
            </a:rPr>
            <a:t>ip phổ biến nhất ở nước ngọt và đất</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sử dụng kính áp tròng.</a:t>
          </a:r>
          <a:endParaRPr lang="en-US" sz="1800" dirty="0">
            <a:latin typeface="Calibri" panose="020F0502020204030204" pitchFamily="34" charset="0"/>
            <a:cs typeface="Calibri" panose="020F0502020204030204" pitchFamily="34" charset="0"/>
          </a:endParaRPr>
        </a:p>
      </dgm:t>
    </dgm:pt>
    <dgm:pt modelId="{F66198E6-6B92-453D-84DE-8A0875A73E00}" type="parTrans" cxnId="{8C7EF2EB-B5F0-4653-8932-BE4892E2D284}">
      <dgm:prSet/>
      <dgm:spPr/>
      <dgm:t>
        <a:bodyPr/>
        <a:lstStyle/>
        <a:p>
          <a:endParaRPr lang="en-US"/>
        </a:p>
      </dgm:t>
    </dgm:pt>
    <dgm:pt modelId="{090EE71F-11E6-436B-BAC9-49752231DE16}" type="sibTrans" cxnId="{8C7EF2EB-B5F0-4653-8932-BE4892E2D284}">
      <dgm:prSet/>
      <dgm:spPr/>
      <dgm:t>
        <a:bodyPr/>
        <a:lstStyle/>
        <a:p>
          <a:endParaRPr lang="en-US"/>
        </a:p>
      </dgm:t>
    </dgm:pt>
    <dgm:pt modelId="{C2318FF0-C902-4BD6-8EA7-C174E83B0247}">
      <dgm:prSet phldrT="[Text]" custT="1"/>
      <dgm:spPr/>
      <dgm:t>
        <a:bodyPr/>
        <a:lstStyle/>
        <a:p>
          <a:r>
            <a:rPr lang="en-US" sz="1800" dirty="0">
              <a:latin typeface="Calibri" panose="020F0502020204030204" pitchFamily="34" charset="0"/>
              <a:cs typeface="Calibri" panose="020F0502020204030204" pitchFamily="34" charset="0"/>
            </a:rPr>
            <a:t>V</a:t>
          </a:r>
          <a:r>
            <a:rPr lang="vi-VN" sz="1800" dirty="0">
              <a:latin typeface="Calibri" panose="020F0502020204030204" pitchFamily="34" charset="0"/>
              <a:cs typeface="Calibri" panose="020F0502020204030204" pitchFamily="34" charset="0"/>
            </a:rPr>
            <a:t>i-rút gây thủy đậu và bệnh zona (vi-rút varicella)</a:t>
          </a:r>
          <a:endParaRPr lang="en-US" sz="1800" dirty="0">
            <a:latin typeface="Calibri" panose="020F0502020204030204" pitchFamily="34" charset="0"/>
            <a:cs typeface="Calibri" panose="020F0502020204030204" pitchFamily="34" charset="0"/>
          </a:endParaRPr>
        </a:p>
      </dgm:t>
    </dgm:pt>
    <dgm:pt modelId="{BD2D1762-1763-4648-B0A7-39D5C848F1D9}" type="parTrans" cxnId="{CC95B7A7-062A-4747-B5BC-5215F98A8F3A}">
      <dgm:prSet/>
      <dgm:spPr/>
      <dgm:t>
        <a:bodyPr/>
        <a:lstStyle/>
        <a:p>
          <a:endParaRPr lang="en-US"/>
        </a:p>
      </dgm:t>
    </dgm:pt>
    <dgm:pt modelId="{0DEFE69B-DAA0-4D4F-9C1F-2526600FB2F0}" type="sibTrans" cxnId="{CC95B7A7-062A-4747-B5BC-5215F98A8F3A}">
      <dgm:prSet/>
      <dgm:spPr/>
      <dgm:t>
        <a:bodyPr/>
        <a:lstStyle/>
        <a:p>
          <a:endParaRPr lang="en-US"/>
        </a:p>
      </dgm:t>
    </dgm:pt>
    <dgm:pt modelId="{1B67FFBF-CD89-4413-B05C-89FA3BD2BE23}">
      <dgm:prSet phldrT="[Text]" custT="1"/>
      <dgm:spPr/>
      <dgm:t>
        <a:bodyPr/>
        <a:lstStyle/>
        <a:p>
          <a:r>
            <a:rPr lang="en-US" sz="1800" dirty="0">
              <a:latin typeface="Calibri" panose="020F0502020204030204" pitchFamily="34" charset="0"/>
              <a:cs typeface="Calibri" panose="020F0502020204030204" pitchFamily="34" charset="0"/>
            </a:rPr>
            <a:t>C</a:t>
          </a:r>
          <a:r>
            <a:rPr lang="vi-VN" sz="1800" dirty="0">
              <a:latin typeface="Calibri" panose="020F0502020204030204" pitchFamily="34" charset="0"/>
              <a:cs typeface="Calibri" panose="020F0502020204030204" pitchFamily="34" charset="0"/>
            </a:rPr>
            <a:t>hấn thương giác mạ</a:t>
          </a:r>
          <a:r>
            <a:rPr lang="en-US" sz="1800" dirty="0">
              <a:latin typeface="Calibri" panose="020F0502020204030204" pitchFamily="34" charset="0"/>
              <a:cs typeface="Calibri" panose="020F0502020204030204" pitchFamily="34" charset="0"/>
            </a:rPr>
            <a:t>c do </a:t>
          </a:r>
          <a:r>
            <a:rPr lang="en-US" sz="1800" dirty="0" err="1">
              <a:latin typeface="Calibri" panose="020F0502020204030204" pitchFamily="34" charset="0"/>
              <a:cs typeface="Calibri" panose="020F0502020204030204" pitchFamily="34" charset="0"/>
            </a:rPr>
            <a:t>dị</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vật</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nguồn</a:t>
          </a:r>
          <a:r>
            <a:rPr lang="en-US" sz="1800" dirty="0">
              <a:latin typeface="Calibri" panose="020F0502020204030204" pitchFamily="34" charset="0"/>
              <a:cs typeface="Calibri" panose="020F0502020204030204" pitchFamily="34" charset="0"/>
            </a:rPr>
            <a:t> </a:t>
          </a:r>
          <a:r>
            <a:rPr lang="en-US" sz="1800" dirty="0" err="1">
              <a:latin typeface="Calibri" panose="020F0502020204030204" pitchFamily="34" charset="0"/>
              <a:cs typeface="Calibri" panose="020F0502020204030204" pitchFamily="34" charset="0"/>
            </a:rPr>
            <a:t>gốc</a:t>
          </a:r>
          <a:r>
            <a:rPr lang="en-US" sz="1800" dirty="0">
              <a:latin typeface="Calibri" panose="020F0502020204030204" pitchFamily="34" charset="0"/>
              <a:cs typeface="Calibri" panose="020F0502020204030204" pitchFamily="34" charset="0"/>
            </a:rPr>
            <a:t> </a:t>
          </a:r>
          <a:r>
            <a:rPr lang="vi-VN" sz="1800" dirty="0">
              <a:latin typeface="Calibri" panose="020F0502020204030204" pitchFamily="34" charset="0"/>
              <a:cs typeface="Calibri" panose="020F0502020204030204" pitchFamily="34" charset="0"/>
            </a:rPr>
            <a:t>thực vậ</a:t>
          </a:r>
          <a:r>
            <a:rPr lang="en-US" sz="1800" dirty="0">
              <a:latin typeface="Calibri" panose="020F0502020204030204" pitchFamily="34" charset="0"/>
              <a:cs typeface="Calibri" panose="020F0502020204030204" pitchFamily="34" charset="0"/>
            </a:rPr>
            <a:t>t</a:t>
          </a:r>
        </a:p>
      </dgm:t>
    </dgm:pt>
    <dgm:pt modelId="{BD1281F0-885A-40D7-8DAA-40CE7098BBAB}" type="parTrans" cxnId="{3F1B1BAD-2050-43C2-95C6-3B298FE18F2D}">
      <dgm:prSet/>
      <dgm:spPr/>
      <dgm:t>
        <a:bodyPr/>
        <a:lstStyle/>
        <a:p>
          <a:endParaRPr lang="en-US"/>
        </a:p>
      </dgm:t>
    </dgm:pt>
    <dgm:pt modelId="{92A69FE4-9399-4BEA-96CC-4C8D75943DCB}" type="sibTrans" cxnId="{3F1B1BAD-2050-43C2-95C6-3B298FE18F2D}">
      <dgm:prSet/>
      <dgm:spPr/>
      <dgm:t>
        <a:bodyPr/>
        <a:lstStyle/>
        <a:p>
          <a:endParaRPr lang="en-US"/>
        </a:p>
      </dgm:t>
    </dgm:pt>
    <dgm:pt modelId="{E903892C-A684-4532-BC5C-220566F3CBA6}">
      <dgm:prSet phldrT="[Text]" custT="1"/>
      <dgm:spPr/>
      <dgm:t>
        <a:bodyPr/>
        <a:lstStyle/>
        <a:p>
          <a:r>
            <a:rPr lang="en-US" sz="1800" dirty="0" err="1"/>
            <a:t>Tụ</a:t>
          </a:r>
          <a:r>
            <a:rPr lang="en-US" sz="1800" dirty="0"/>
            <a:t> </a:t>
          </a:r>
          <a:r>
            <a:rPr lang="en-US" sz="1800" dirty="0" err="1"/>
            <a:t>cầu</a:t>
          </a:r>
          <a:r>
            <a:rPr lang="en-US" sz="1800" dirty="0"/>
            <a:t>, </a:t>
          </a:r>
          <a:r>
            <a:rPr lang="en-US" sz="1800" dirty="0" err="1"/>
            <a:t>phế</a:t>
          </a:r>
          <a:r>
            <a:rPr lang="en-US" sz="1800" dirty="0"/>
            <a:t> </a:t>
          </a:r>
          <a:r>
            <a:rPr lang="en-US" sz="1800" dirty="0" err="1"/>
            <a:t>cầu</a:t>
          </a:r>
          <a:r>
            <a:rPr lang="en-US" sz="1800" dirty="0"/>
            <a:t>, </a:t>
          </a:r>
          <a:r>
            <a:rPr lang="en-US" sz="1800" dirty="0" err="1"/>
            <a:t>trực</a:t>
          </a:r>
          <a:r>
            <a:rPr lang="en-US" sz="1800" dirty="0"/>
            <a:t> </a:t>
          </a:r>
          <a:r>
            <a:rPr lang="en-US" sz="1800" dirty="0" err="1"/>
            <a:t>khuẩn</a:t>
          </a:r>
          <a:r>
            <a:rPr lang="en-US" sz="1800" dirty="0"/>
            <a:t> </a:t>
          </a:r>
          <a:r>
            <a:rPr lang="en-US" sz="1800" dirty="0" err="1"/>
            <a:t>mủ</a:t>
          </a:r>
          <a:r>
            <a:rPr lang="en-US" sz="1800" dirty="0"/>
            <a:t> </a:t>
          </a:r>
          <a:r>
            <a:rPr lang="en-US" sz="1800" dirty="0" err="1"/>
            <a:t>xanh</a:t>
          </a:r>
          <a:endParaRPr lang="en-US" sz="1800" dirty="0"/>
        </a:p>
      </dgm:t>
    </dgm:pt>
    <dgm:pt modelId="{09D9CC3D-1D7A-4BA3-AA43-DE7E9784A607}" type="parTrans" cxnId="{11F689D1-0A24-40F0-AC9D-325F17ADB8E4}">
      <dgm:prSet/>
      <dgm:spPr/>
      <dgm:t>
        <a:bodyPr/>
        <a:lstStyle/>
        <a:p>
          <a:endParaRPr lang="en-US"/>
        </a:p>
      </dgm:t>
    </dgm:pt>
    <dgm:pt modelId="{D50430CE-7846-479D-B994-2338CE4089E7}" type="sibTrans" cxnId="{11F689D1-0A24-40F0-AC9D-325F17ADB8E4}">
      <dgm:prSet/>
      <dgm:spPr/>
      <dgm:t>
        <a:bodyPr/>
        <a:lstStyle/>
        <a:p>
          <a:endParaRPr lang="en-US"/>
        </a:p>
      </dgm:t>
    </dgm:pt>
    <dgm:pt modelId="{C4ADB67E-332E-4106-87EA-D41502A56C51}" type="pres">
      <dgm:prSet presAssocID="{AAAFA141-B657-4F6E-ADE6-73E0964573FA}" presName="Name0" presStyleCnt="0">
        <dgm:presLayoutVars>
          <dgm:dir/>
          <dgm:animLvl val="lvl"/>
          <dgm:resizeHandles val="exact"/>
        </dgm:presLayoutVars>
      </dgm:prSet>
      <dgm:spPr/>
      <dgm:t>
        <a:bodyPr/>
        <a:lstStyle/>
        <a:p>
          <a:endParaRPr lang="en-US"/>
        </a:p>
      </dgm:t>
    </dgm:pt>
    <dgm:pt modelId="{D620AC1F-1A2C-41CC-8861-82AC082815A8}" type="pres">
      <dgm:prSet presAssocID="{E01AF070-8A76-41ED-9568-CB413B85CEA6}" presName="composite" presStyleCnt="0"/>
      <dgm:spPr/>
    </dgm:pt>
    <dgm:pt modelId="{7DA55187-B05B-42BD-8019-1E4A93F0EC50}" type="pres">
      <dgm:prSet presAssocID="{E01AF070-8A76-41ED-9568-CB413B85CEA6}" presName="parTx" presStyleLbl="alignNode1" presStyleIdx="0" presStyleCnt="4">
        <dgm:presLayoutVars>
          <dgm:chMax val="0"/>
          <dgm:chPref val="0"/>
          <dgm:bulletEnabled val="1"/>
        </dgm:presLayoutVars>
      </dgm:prSet>
      <dgm:spPr/>
      <dgm:t>
        <a:bodyPr/>
        <a:lstStyle/>
        <a:p>
          <a:endParaRPr lang="en-US"/>
        </a:p>
      </dgm:t>
    </dgm:pt>
    <dgm:pt modelId="{FA10B492-65D7-468A-B64F-98CB803690EC}" type="pres">
      <dgm:prSet presAssocID="{E01AF070-8A76-41ED-9568-CB413B85CEA6}" presName="desTx" presStyleLbl="alignAccFollowNode1" presStyleIdx="0" presStyleCnt="4">
        <dgm:presLayoutVars>
          <dgm:bulletEnabled val="1"/>
        </dgm:presLayoutVars>
      </dgm:prSet>
      <dgm:spPr/>
      <dgm:t>
        <a:bodyPr/>
        <a:lstStyle/>
        <a:p>
          <a:endParaRPr lang="en-US"/>
        </a:p>
      </dgm:t>
    </dgm:pt>
    <dgm:pt modelId="{80FACC8F-636F-47D7-B981-74AF169D32CB}" type="pres">
      <dgm:prSet presAssocID="{A7DCA644-DB3B-4B9D-80F9-6235452DFEFE}" presName="space" presStyleCnt="0"/>
      <dgm:spPr/>
    </dgm:pt>
    <dgm:pt modelId="{0EA50DC2-F7D8-459C-A4D6-CD1A8DCF94D2}" type="pres">
      <dgm:prSet presAssocID="{AD258D06-D5F9-4A72-9A73-6DFB79967D93}" presName="composite" presStyleCnt="0"/>
      <dgm:spPr/>
    </dgm:pt>
    <dgm:pt modelId="{F3BE3F34-C89F-4B7A-9D4B-10D641340286}" type="pres">
      <dgm:prSet presAssocID="{AD258D06-D5F9-4A72-9A73-6DFB79967D93}" presName="parTx" presStyleLbl="alignNode1" presStyleIdx="1" presStyleCnt="4">
        <dgm:presLayoutVars>
          <dgm:chMax val="0"/>
          <dgm:chPref val="0"/>
          <dgm:bulletEnabled val="1"/>
        </dgm:presLayoutVars>
      </dgm:prSet>
      <dgm:spPr/>
      <dgm:t>
        <a:bodyPr/>
        <a:lstStyle/>
        <a:p>
          <a:endParaRPr lang="en-US"/>
        </a:p>
      </dgm:t>
    </dgm:pt>
    <dgm:pt modelId="{92963A68-A186-4E6F-98D9-E85B40268A5D}" type="pres">
      <dgm:prSet presAssocID="{AD258D06-D5F9-4A72-9A73-6DFB79967D93}" presName="desTx" presStyleLbl="alignAccFollowNode1" presStyleIdx="1" presStyleCnt="4">
        <dgm:presLayoutVars>
          <dgm:bulletEnabled val="1"/>
        </dgm:presLayoutVars>
      </dgm:prSet>
      <dgm:spPr/>
      <dgm:t>
        <a:bodyPr/>
        <a:lstStyle/>
        <a:p>
          <a:endParaRPr lang="en-US"/>
        </a:p>
      </dgm:t>
    </dgm:pt>
    <dgm:pt modelId="{08121483-0052-40A9-AF64-5C83293F4F93}" type="pres">
      <dgm:prSet presAssocID="{B6F6703C-9BBC-41C5-8B65-774434F67837}" presName="space" presStyleCnt="0"/>
      <dgm:spPr/>
    </dgm:pt>
    <dgm:pt modelId="{587A05B7-AEDB-4B4D-9634-8E5D8DF94857}" type="pres">
      <dgm:prSet presAssocID="{B2D70900-34BF-41CE-84D7-185CAB2D79A0}" presName="composite" presStyleCnt="0"/>
      <dgm:spPr/>
    </dgm:pt>
    <dgm:pt modelId="{6D40E1BD-865A-43CB-8CF3-F80594EE6734}" type="pres">
      <dgm:prSet presAssocID="{B2D70900-34BF-41CE-84D7-185CAB2D79A0}" presName="parTx" presStyleLbl="alignNode1" presStyleIdx="2" presStyleCnt="4">
        <dgm:presLayoutVars>
          <dgm:chMax val="0"/>
          <dgm:chPref val="0"/>
          <dgm:bulletEnabled val="1"/>
        </dgm:presLayoutVars>
      </dgm:prSet>
      <dgm:spPr/>
      <dgm:t>
        <a:bodyPr/>
        <a:lstStyle/>
        <a:p>
          <a:endParaRPr lang="en-US"/>
        </a:p>
      </dgm:t>
    </dgm:pt>
    <dgm:pt modelId="{00B7AD1E-A4BF-4A28-BAA0-41C924990529}" type="pres">
      <dgm:prSet presAssocID="{B2D70900-34BF-41CE-84D7-185CAB2D79A0}" presName="desTx" presStyleLbl="alignAccFollowNode1" presStyleIdx="2" presStyleCnt="4">
        <dgm:presLayoutVars>
          <dgm:bulletEnabled val="1"/>
        </dgm:presLayoutVars>
      </dgm:prSet>
      <dgm:spPr/>
      <dgm:t>
        <a:bodyPr/>
        <a:lstStyle/>
        <a:p>
          <a:endParaRPr lang="en-US"/>
        </a:p>
      </dgm:t>
    </dgm:pt>
    <dgm:pt modelId="{04E9CC72-9F79-4994-8340-CD1D282AC10D}" type="pres">
      <dgm:prSet presAssocID="{DA8FA805-E299-4772-A5C1-8F35574E75AB}" presName="space" presStyleCnt="0"/>
      <dgm:spPr/>
    </dgm:pt>
    <dgm:pt modelId="{CF30744F-2677-4656-85F6-CC8507D38CCD}" type="pres">
      <dgm:prSet presAssocID="{614F4D76-D66B-4A0C-B052-CE5270B0F26D}" presName="composite" presStyleCnt="0"/>
      <dgm:spPr/>
    </dgm:pt>
    <dgm:pt modelId="{4E591AD0-7B3E-4C38-ADC3-CDC04632A697}" type="pres">
      <dgm:prSet presAssocID="{614F4D76-D66B-4A0C-B052-CE5270B0F26D}" presName="parTx" presStyleLbl="alignNode1" presStyleIdx="3" presStyleCnt="4">
        <dgm:presLayoutVars>
          <dgm:chMax val="0"/>
          <dgm:chPref val="0"/>
          <dgm:bulletEnabled val="1"/>
        </dgm:presLayoutVars>
      </dgm:prSet>
      <dgm:spPr/>
      <dgm:t>
        <a:bodyPr/>
        <a:lstStyle/>
        <a:p>
          <a:endParaRPr lang="en-US"/>
        </a:p>
      </dgm:t>
    </dgm:pt>
    <dgm:pt modelId="{6ABCF2F5-D1DC-4935-AEC4-FA8F315EEF6B}" type="pres">
      <dgm:prSet presAssocID="{614F4D76-D66B-4A0C-B052-CE5270B0F26D}" presName="desTx" presStyleLbl="alignAccFollowNode1" presStyleIdx="3" presStyleCnt="4">
        <dgm:presLayoutVars>
          <dgm:bulletEnabled val="1"/>
        </dgm:presLayoutVars>
      </dgm:prSet>
      <dgm:spPr/>
      <dgm:t>
        <a:bodyPr/>
        <a:lstStyle/>
        <a:p>
          <a:endParaRPr lang="en-US"/>
        </a:p>
      </dgm:t>
    </dgm:pt>
  </dgm:ptLst>
  <dgm:cxnLst>
    <dgm:cxn modelId="{68A7E370-8856-4007-BB59-968CD8B784BA}" srcId="{AD258D06-D5F9-4A72-9A73-6DFB79967D93}" destId="{F29C4B47-B3AE-4928-85CA-4C0137BC1D52}" srcOrd="0" destOrd="0" parTransId="{3F0ED75A-183C-4928-AD7F-CD643D02640C}" sibTransId="{38FAF6C5-1258-4339-9CC9-1106C2B609E0}"/>
    <dgm:cxn modelId="{C6A8E5FD-604B-431A-B270-DB17D4A3BC24}" type="presOf" srcId="{E96DE3E0-94D7-42D4-A350-47EDF58412F2}" destId="{FA10B492-65D7-468A-B64F-98CB803690EC}" srcOrd="0" destOrd="1" presId="urn:microsoft.com/office/officeart/2005/8/layout/hList1"/>
    <dgm:cxn modelId="{59E1B964-FBED-4E4E-A644-7A8FEF2E4F76}" srcId="{AAAFA141-B657-4F6E-ADE6-73E0964573FA}" destId="{614F4D76-D66B-4A0C-B052-CE5270B0F26D}" srcOrd="3" destOrd="0" parTransId="{E9355D94-4035-46AE-9234-783652D87DBC}" sibTransId="{E6CCCC51-909F-4397-8B0C-0A9F73E9DD7F}"/>
    <dgm:cxn modelId="{6D41DBE5-C6B7-460F-9E5D-04246A8FD211}" srcId="{E01AF070-8A76-41ED-9568-CB413B85CEA6}" destId="{E96DE3E0-94D7-42D4-A350-47EDF58412F2}" srcOrd="1" destOrd="0" parTransId="{E884B32F-51CD-4FA0-9257-C177F0407162}" sibTransId="{CA10F4F8-1FC7-406D-90FC-9BF598E112A1}"/>
    <dgm:cxn modelId="{11F689D1-0A24-40F0-AC9D-325F17ADB8E4}" srcId="{E01AF070-8A76-41ED-9568-CB413B85CEA6}" destId="{E903892C-A684-4532-BC5C-220566F3CBA6}" srcOrd="0" destOrd="0" parTransId="{09D9CC3D-1D7A-4BA3-AA43-DE7E9784A607}" sibTransId="{D50430CE-7846-479D-B994-2338CE4089E7}"/>
    <dgm:cxn modelId="{9FA25ED1-F22E-46DA-9531-F900132D7813}" srcId="{AAAFA141-B657-4F6E-ADE6-73E0964573FA}" destId="{B2D70900-34BF-41CE-84D7-185CAB2D79A0}" srcOrd="2" destOrd="0" parTransId="{49D9B6CB-06D2-4C58-85BA-4B15460E2DD3}" sibTransId="{DA8FA805-E299-4772-A5C1-8F35574E75AB}"/>
    <dgm:cxn modelId="{3F1B1BAD-2050-43C2-95C6-3B298FE18F2D}" srcId="{B2D70900-34BF-41CE-84D7-185CAB2D79A0}" destId="{1B67FFBF-CD89-4413-B05C-89FA3BD2BE23}" srcOrd="1" destOrd="0" parTransId="{BD1281F0-885A-40D7-8DAA-40CE7098BBAB}" sibTransId="{92A69FE4-9399-4BEA-96CC-4C8D75943DCB}"/>
    <dgm:cxn modelId="{3FDDABCB-5BF0-4639-B023-6F46166EE156}" type="presOf" srcId="{AD258D06-D5F9-4A72-9A73-6DFB79967D93}" destId="{F3BE3F34-C89F-4B7A-9D4B-10D641340286}" srcOrd="0" destOrd="0" presId="urn:microsoft.com/office/officeart/2005/8/layout/hList1"/>
    <dgm:cxn modelId="{B29E4D98-45B0-4007-B0EC-6AF0D98F9225}" type="presOf" srcId="{610423D8-667B-496C-A1B2-A0CDB9B8E5D8}" destId="{6ABCF2F5-D1DC-4935-AEC4-FA8F315EEF6B}" srcOrd="0" destOrd="0" presId="urn:microsoft.com/office/officeart/2005/8/layout/hList1"/>
    <dgm:cxn modelId="{F06B03F7-C1B8-4449-B638-1C0AA78ACE75}" srcId="{AAAFA141-B657-4F6E-ADE6-73E0964573FA}" destId="{AD258D06-D5F9-4A72-9A73-6DFB79967D93}" srcOrd="1" destOrd="0" parTransId="{244E0C85-7485-4781-9278-016125D091F1}" sibTransId="{B6F6703C-9BBC-41C5-8B65-774434F67837}"/>
    <dgm:cxn modelId="{3E95FDD1-909A-4A51-917F-AED7D41008C9}" type="presOf" srcId="{E01AF070-8A76-41ED-9568-CB413B85CEA6}" destId="{7DA55187-B05B-42BD-8019-1E4A93F0EC50}" srcOrd="0" destOrd="0" presId="urn:microsoft.com/office/officeart/2005/8/layout/hList1"/>
    <dgm:cxn modelId="{8E69114E-1F70-47BE-B608-61E9D789CC1A}" type="presOf" srcId="{1B67FFBF-CD89-4413-B05C-89FA3BD2BE23}" destId="{00B7AD1E-A4BF-4A28-BAA0-41C924990529}" srcOrd="0" destOrd="1" presId="urn:microsoft.com/office/officeart/2005/8/layout/hList1"/>
    <dgm:cxn modelId="{1B1D6E3D-8110-4EAD-8156-AF352903CD7D}" type="presOf" srcId="{B2D70900-34BF-41CE-84D7-185CAB2D79A0}" destId="{6D40E1BD-865A-43CB-8CF3-F80594EE6734}" srcOrd="0" destOrd="0" presId="urn:microsoft.com/office/officeart/2005/8/layout/hList1"/>
    <dgm:cxn modelId="{1AB376F9-6638-4216-B6F2-BED2B2B71E38}" type="presOf" srcId="{AAAFA141-B657-4F6E-ADE6-73E0964573FA}" destId="{C4ADB67E-332E-4106-87EA-D41502A56C51}" srcOrd="0" destOrd="0" presId="urn:microsoft.com/office/officeart/2005/8/layout/hList1"/>
    <dgm:cxn modelId="{7EFC7891-E22F-4403-BD43-0B5EB80BB1A2}" type="presOf" srcId="{BD6F1D7E-BFAB-438B-AFE8-1050DC91217D}" destId="{00B7AD1E-A4BF-4A28-BAA0-41C924990529}" srcOrd="0" destOrd="0" presId="urn:microsoft.com/office/officeart/2005/8/layout/hList1"/>
    <dgm:cxn modelId="{3E0D23AB-EBB3-43D5-96B7-756495441A48}" srcId="{B2D70900-34BF-41CE-84D7-185CAB2D79A0}" destId="{BD6F1D7E-BFAB-438B-AFE8-1050DC91217D}" srcOrd="0" destOrd="0" parTransId="{2B26C1E6-4090-46B2-A4EB-780ABD994911}" sibTransId="{A3A84F98-BC45-4F58-8449-987D81672DBD}"/>
    <dgm:cxn modelId="{7C7D4FAA-6215-4856-8149-D1EE162EB02F}" type="presOf" srcId="{E903892C-A684-4532-BC5C-220566F3CBA6}" destId="{FA10B492-65D7-468A-B64F-98CB803690EC}" srcOrd="0" destOrd="0" presId="urn:microsoft.com/office/officeart/2005/8/layout/hList1"/>
    <dgm:cxn modelId="{7E9394C8-4269-4C51-BA4E-E6E59A2C4D35}" type="presOf" srcId="{614F4D76-D66B-4A0C-B052-CE5270B0F26D}" destId="{4E591AD0-7B3E-4C38-ADC3-CDC04632A697}" srcOrd="0" destOrd="0" presId="urn:microsoft.com/office/officeart/2005/8/layout/hList1"/>
    <dgm:cxn modelId="{8C7EF2EB-B5F0-4653-8932-BE4892E2D284}" srcId="{614F4D76-D66B-4A0C-B052-CE5270B0F26D}" destId="{610423D8-667B-496C-A1B2-A0CDB9B8E5D8}" srcOrd="0" destOrd="0" parTransId="{F66198E6-6B92-453D-84DE-8A0875A73E00}" sibTransId="{090EE71F-11E6-436B-BAC9-49752231DE16}"/>
    <dgm:cxn modelId="{F199468D-7750-4C12-95C6-62A2EB8C7B18}" type="presOf" srcId="{F29C4B47-B3AE-4928-85CA-4C0137BC1D52}" destId="{92963A68-A186-4E6F-98D9-E85B40268A5D}" srcOrd="0" destOrd="0" presId="urn:microsoft.com/office/officeart/2005/8/layout/hList1"/>
    <dgm:cxn modelId="{CC95B7A7-062A-4747-B5BC-5215F98A8F3A}" srcId="{AD258D06-D5F9-4A72-9A73-6DFB79967D93}" destId="{C2318FF0-C902-4BD6-8EA7-C174E83B0247}" srcOrd="1" destOrd="0" parTransId="{BD2D1762-1763-4648-B0A7-39D5C848F1D9}" sibTransId="{0DEFE69B-DAA0-4D4F-9C1F-2526600FB2F0}"/>
    <dgm:cxn modelId="{CCA7E69C-071A-4027-B01D-2CD176A166D6}" type="presOf" srcId="{C2318FF0-C902-4BD6-8EA7-C174E83B0247}" destId="{92963A68-A186-4E6F-98D9-E85B40268A5D}" srcOrd="0" destOrd="1" presId="urn:microsoft.com/office/officeart/2005/8/layout/hList1"/>
    <dgm:cxn modelId="{B63A06CB-4E55-4B92-90C0-5B80C9E3D3EA}" srcId="{AAAFA141-B657-4F6E-ADE6-73E0964573FA}" destId="{E01AF070-8A76-41ED-9568-CB413B85CEA6}" srcOrd="0" destOrd="0" parTransId="{5C085075-2A17-47F8-AD7B-D5F49F98F9F6}" sibTransId="{A7DCA644-DB3B-4B9D-80F9-6235452DFEFE}"/>
    <dgm:cxn modelId="{7206B7B3-E522-4822-A768-8DBB85B85E51}" type="presParOf" srcId="{C4ADB67E-332E-4106-87EA-D41502A56C51}" destId="{D620AC1F-1A2C-41CC-8861-82AC082815A8}" srcOrd="0" destOrd="0" presId="urn:microsoft.com/office/officeart/2005/8/layout/hList1"/>
    <dgm:cxn modelId="{BB685626-E504-40D3-8FBA-EFE42316E69C}" type="presParOf" srcId="{D620AC1F-1A2C-41CC-8861-82AC082815A8}" destId="{7DA55187-B05B-42BD-8019-1E4A93F0EC50}" srcOrd="0" destOrd="0" presId="urn:microsoft.com/office/officeart/2005/8/layout/hList1"/>
    <dgm:cxn modelId="{5D92AE73-A09B-406F-814F-01C5B0EFBD8D}" type="presParOf" srcId="{D620AC1F-1A2C-41CC-8861-82AC082815A8}" destId="{FA10B492-65D7-468A-B64F-98CB803690EC}" srcOrd="1" destOrd="0" presId="urn:microsoft.com/office/officeart/2005/8/layout/hList1"/>
    <dgm:cxn modelId="{B93049EA-C951-48F9-9F4C-2A348C0CE3B8}" type="presParOf" srcId="{C4ADB67E-332E-4106-87EA-D41502A56C51}" destId="{80FACC8F-636F-47D7-B981-74AF169D32CB}" srcOrd="1" destOrd="0" presId="urn:microsoft.com/office/officeart/2005/8/layout/hList1"/>
    <dgm:cxn modelId="{F21FE4E7-9D9E-4C8A-A75E-AF8CA6ECB4F3}" type="presParOf" srcId="{C4ADB67E-332E-4106-87EA-D41502A56C51}" destId="{0EA50DC2-F7D8-459C-A4D6-CD1A8DCF94D2}" srcOrd="2" destOrd="0" presId="urn:microsoft.com/office/officeart/2005/8/layout/hList1"/>
    <dgm:cxn modelId="{A000D7DB-D386-4252-963C-403529E8DD23}" type="presParOf" srcId="{0EA50DC2-F7D8-459C-A4D6-CD1A8DCF94D2}" destId="{F3BE3F34-C89F-4B7A-9D4B-10D641340286}" srcOrd="0" destOrd="0" presId="urn:microsoft.com/office/officeart/2005/8/layout/hList1"/>
    <dgm:cxn modelId="{59E182BA-5FEB-470F-809A-4B94E53EF29D}" type="presParOf" srcId="{0EA50DC2-F7D8-459C-A4D6-CD1A8DCF94D2}" destId="{92963A68-A186-4E6F-98D9-E85B40268A5D}" srcOrd="1" destOrd="0" presId="urn:microsoft.com/office/officeart/2005/8/layout/hList1"/>
    <dgm:cxn modelId="{1570FC45-749A-4B58-A971-5EA13AC72BD2}" type="presParOf" srcId="{C4ADB67E-332E-4106-87EA-D41502A56C51}" destId="{08121483-0052-40A9-AF64-5C83293F4F93}" srcOrd="3" destOrd="0" presId="urn:microsoft.com/office/officeart/2005/8/layout/hList1"/>
    <dgm:cxn modelId="{4265FC46-6E34-47D3-9119-8BCDC5940A0E}" type="presParOf" srcId="{C4ADB67E-332E-4106-87EA-D41502A56C51}" destId="{587A05B7-AEDB-4B4D-9634-8E5D8DF94857}" srcOrd="4" destOrd="0" presId="urn:microsoft.com/office/officeart/2005/8/layout/hList1"/>
    <dgm:cxn modelId="{E8744FD2-45B1-4DA5-A345-04C06A8F00E4}" type="presParOf" srcId="{587A05B7-AEDB-4B4D-9634-8E5D8DF94857}" destId="{6D40E1BD-865A-43CB-8CF3-F80594EE6734}" srcOrd="0" destOrd="0" presId="urn:microsoft.com/office/officeart/2005/8/layout/hList1"/>
    <dgm:cxn modelId="{6A6EAA91-E76E-4BCA-AD02-444EB15FA2D2}" type="presParOf" srcId="{587A05B7-AEDB-4B4D-9634-8E5D8DF94857}" destId="{00B7AD1E-A4BF-4A28-BAA0-41C924990529}" srcOrd="1" destOrd="0" presId="urn:microsoft.com/office/officeart/2005/8/layout/hList1"/>
    <dgm:cxn modelId="{7827ED67-9BCD-4F60-A53D-FAE3A0ECF2A7}" type="presParOf" srcId="{C4ADB67E-332E-4106-87EA-D41502A56C51}" destId="{04E9CC72-9F79-4994-8340-CD1D282AC10D}" srcOrd="5" destOrd="0" presId="urn:microsoft.com/office/officeart/2005/8/layout/hList1"/>
    <dgm:cxn modelId="{8F65DF72-B94E-481A-A3E0-A70D3336CE79}" type="presParOf" srcId="{C4ADB67E-332E-4106-87EA-D41502A56C51}" destId="{CF30744F-2677-4656-85F6-CC8507D38CCD}" srcOrd="6" destOrd="0" presId="urn:microsoft.com/office/officeart/2005/8/layout/hList1"/>
    <dgm:cxn modelId="{A36CF2C2-9092-4B33-9ED8-77C28E3CFB93}" type="presParOf" srcId="{CF30744F-2677-4656-85F6-CC8507D38CCD}" destId="{4E591AD0-7B3E-4C38-ADC3-CDC04632A697}" srcOrd="0" destOrd="0" presId="urn:microsoft.com/office/officeart/2005/8/layout/hList1"/>
    <dgm:cxn modelId="{28A4420E-7ABA-4155-B61D-398E0BA26901}" type="presParOf" srcId="{CF30744F-2677-4656-85F6-CC8507D38CCD}" destId="{6ABCF2F5-D1DC-4935-AEC4-FA8F315EEF6B}"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E6B1AE-7EC8-4A47-926A-84211DE5336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9BEDC0AF-48B4-4CCA-BF3C-8F5C93CCD36C}">
      <dgm:prSet phldrT="[Text]"/>
      <dgm:spPr/>
      <dgm:t>
        <a:bodyPr/>
        <a:lstStyle/>
        <a:p>
          <a:r>
            <a:rPr lang="en-US" dirty="0" err="1"/>
            <a:t>Hoá</a:t>
          </a:r>
          <a:r>
            <a:rPr lang="en-US" dirty="0"/>
            <a:t> </a:t>
          </a:r>
          <a:r>
            <a:rPr lang="en-US" dirty="0" err="1"/>
            <a:t>chất</a:t>
          </a:r>
          <a:endParaRPr lang="en-US" dirty="0"/>
        </a:p>
      </dgm:t>
    </dgm:pt>
    <dgm:pt modelId="{14C0B16D-CE2E-4455-9AC6-97A71DD7082D}" type="parTrans" cxnId="{BFFF1186-6D10-40C4-8A13-C67C01D2CAEF}">
      <dgm:prSet/>
      <dgm:spPr/>
      <dgm:t>
        <a:bodyPr/>
        <a:lstStyle/>
        <a:p>
          <a:endParaRPr lang="en-US"/>
        </a:p>
      </dgm:t>
    </dgm:pt>
    <dgm:pt modelId="{30621638-BD33-49E5-8EDE-0E5ED16481BA}" type="sibTrans" cxnId="{BFFF1186-6D10-40C4-8A13-C67C01D2CAEF}">
      <dgm:prSet/>
      <dgm:spPr/>
      <dgm:t>
        <a:bodyPr/>
        <a:lstStyle/>
        <a:p>
          <a:endParaRPr lang="en-US"/>
        </a:p>
      </dgm:t>
    </dgm:pt>
    <dgm:pt modelId="{1A64FE0C-292E-4FD3-AE02-A1E0026C2B36}">
      <dgm:prSet phldrT="[Text]"/>
      <dgm:spPr/>
      <dgm:t>
        <a:bodyPr/>
        <a:lstStyle/>
        <a:p>
          <a:r>
            <a:rPr lang="en-US" dirty="0"/>
            <a:t>Acid </a:t>
          </a:r>
        </a:p>
      </dgm:t>
    </dgm:pt>
    <dgm:pt modelId="{658395EA-B533-4678-936A-4B3F58F2ABD4}" type="parTrans" cxnId="{4F511706-00E4-480B-9C4E-6CEB40E4F525}">
      <dgm:prSet/>
      <dgm:spPr/>
      <dgm:t>
        <a:bodyPr/>
        <a:lstStyle/>
        <a:p>
          <a:endParaRPr lang="en-US"/>
        </a:p>
      </dgm:t>
    </dgm:pt>
    <dgm:pt modelId="{BE131AC4-3CD5-4EB5-B58D-9F3F21DF100F}" type="sibTrans" cxnId="{4F511706-00E4-480B-9C4E-6CEB40E4F525}">
      <dgm:prSet/>
      <dgm:spPr/>
      <dgm:t>
        <a:bodyPr/>
        <a:lstStyle/>
        <a:p>
          <a:endParaRPr lang="en-US"/>
        </a:p>
      </dgm:t>
    </dgm:pt>
    <dgm:pt modelId="{1A73F5CF-DFAE-44A7-A145-FCD4A06F6D2A}">
      <dgm:prSet phldrT="[Text]"/>
      <dgm:spPr/>
      <dgm:t>
        <a:bodyPr/>
        <a:lstStyle/>
        <a:p>
          <a:r>
            <a:rPr lang="en-US" dirty="0" err="1"/>
            <a:t>Cồn</a:t>
          </a:r>
          <a:r>
            <a:rPr lang="en-US" dirty="0"/>
            <a:t>, oxy </a:t>
          </a:r>
          <a:r>
            <a:rPr lang="en-US" dirty="0" err="1"/>
            <a:t>già</a:t>
          </a:r>
          <a:endParaRPr lang="en-US" dirty="0"/>
        </a:p>
      </dgm:t>
    </dgm:pt>
    <dgm:pt modelId="{7E6A982C-ABDC-4782-A894-515263416496}" type="parTrans" cxnId="{1BABCD43-370A-4CDD-BBFD-0B1F42ECCB43}">
      <dgm:prSet/>
      <dgm:spPr/>
      <dgm:t>
        <a:bodyPr/>
        <a:lstStyle/>
        <a:p>
          <a:endParaRPr lang="en-US"/>
        </a:p>
      </dgm:t>
    </dgm:pt>
    <dgm:pt modelId="{BF0C3B38-AD6C-487C-B448-C36A54468C52}" type="sibTrans" cxnId="{1BABCD43-370A-4CDD-BBFD-0B1F42ECCB43}">
      <dgm:prSet/>
      <dgm:spPr/>
      <dgm:t>
        <a:bodyPr/>
        <a:lstStyle/>
        <a:p>
          <a:endParaRPr lang="en-US"/>
        </a:p>
      </dgm:t>
    </dgm:pt>
    <dgm:pt modelId="{7402A264-A1AF-44DE-A18E-4F238FA2A86D}">
      <dgm:prSet phldrT="[Text]"/>
      <dgm:spPr/>
      <dgm:t>
        <a:bodyPr/>
        <a:lstStyle/>
        <a:p>
          <a:r>
            <a:rPr lang="en-US" dirty="0" err="1"/>
            <a:t>Nhiệt</a:t>
          </a:r>
          <a:r>
            <a:rPr lang="en-US" dirty="0"/>
            <a:t> </a:t>
          </a:r>
          <a:r>
            <a:rPr lang="en-US" dirty="0" err="1"/>
            <a:t>độ</a:t>
          </a:r>
          <a:endParaRPr lang="en-US" dirty="0"/>
        </a:p>
      </dgm:t>
    </dgm:pt>
    <dgm:pt modelId="{8472BBDF-6363-45D9-B9F7-3D1502E5D476}" type="parTrans" cxnId="{DA5CCF17-1130-4261-9F1B-2DB9281B3D34}">
      <dgm:prSet/>
      <dgm:spPr/>
      <dgm:t>
        <a:bodyPr/>
        <a:lstStyle/>
        <a:p>
          <a:endParaRPr lang="en-US"/>
        </a:p>
      </dgm:t>
    </dgm:pt>
    <dgm:pt modelId="{7CA55EB5-AFCE-422D-90A5-7A7680401287}" type="sibTrans" cxnId="{DA5CCF17-1130-4261-9F1B-2DB9281B3D34}">
      <dgm:prSet/>
      <dgm:spPr/>
      <dgm:t>
        <a:bodyPr/>
        <a:lstStyle/>
        <a:p>
          <a:endParaRPr lang="en-US"/>
        </a:p>
      </dgm:t>
    </dgm:pt>
    <dgm:pt modelId="{268C1A6F-626B-4FFE-98BF-D11E8FFA3B5D}">
      <dgm:prSet phldrT="[Text]"/>
      <dgm:spPr/>
      <dgm:t>
        <a:bodyPr/>
        <a:lstStyle/>
        <a:p>
          <a:r>
            <a:rPr lang="en-US" dirty="0" err="1"/>
            <a:t>Nhiệt</a:t>
          </a:r>
          <a:r>
            <a:rPr lang="en-US" dirty="0"/>
            <a:t> </a:t>
          </a:r>
          <a:r>
            <a:rPr lang="en-US" dirty="0" err="1"/>
            <a:t>độ</a:t>
          </a:r>
          <a:r>
            <a:rPr lang="en-US" dirty="0"/>
            <a:t> </a:t>
          </a:r>
          <a:r>
            <a:rPr lang="en-US" dirty="0" err="1"/>
            <a:t>cao</a:t>
          </a:r>
          <a:r>
            <a:rPr lang="en-US" dirty="0"/>
            <a:t>: </a:t>
          </a:r>
          <a:r>
            <a:rPr lang="en-US" dirty="0" err="1"/>
            <a:t>lửa</a:t>
          </a:r>
          <a:r>
            <a:rPr lang="en-US" dirty="0"/>
            <a:t>, </a:t>
          </a:r>
          <a:r>
            <a:rPr lang="en-US" dirty="0" err="1"/>
            <a:t>xăng</a:t>
          </a:r>
          <a:r>
            <a:rPr lang="en-US" dirty="0"/>
            <a:t> </a:t>
          </a:r>
          <a:r>
            <a:rPr lang="en-US" dirty="0" err="1"/>
            <a:t>dầu</a:t>
          </a:r>
          <a:r>
            <a:rPr lang="en-US" dirty="0"/>
            <a:t>, </a:t>
          </a:r>
          <a:r>
            <a:rPr lang="en-US" dirty="0" err="1"/>
            <a:t>nước</a:t>
          </a:r>
          <a:r>
            <a:rPr lang="en-US" dirty="0"/>
            <a:t> </a:t>
          </a:r>
          <a:r>
            <a:rPr lang="en-US" dirty="0" err="1"/>
            <a:t>sôi</a:t>
          </a:r>
          <a:endParaRPr lang="en-US" dirty="0"/>
        </a:p>
      </dgm:t>
    </dgm:pt>
    <dgm:pt modelId="{4E6CD4A2-8D89-44C8-A552-D95FBE9AB9A9}" type="parTrans" cxnId="{9ADEB154-4C48-4D43-BB81-CFF3C3625521}">
      <dgm:prSet/>
      <dgm:spPr/>
      <dgm:t>
        <a:bodyPr/>
        <a:lstStyle/>
        <a:p>
          <a:endParaRPr lang="en-US"/>
        </a:p>
      </dgm:t>
    </dgm:pt>
    <dgm:pt modelId="{65A06080-8767-44E3-B1BB-202A8549ABC5}" type="sibTrans" cxnId="{9ADEB154-4C48-4D43-BB81-CFF3C3625521}">
      <dgm:prSet/>
      <dgm:spPr/>
      <dgm:t>
        <a:bodyPr/>
        <a:lstStyle/>
        <a:p>
          <a:endParaRPr lang="en-US"/>
        </a:p>
      </dgm:t>
    </dgm:pt>
    <dgm:pt modelId="{9694ED69-6C06-4528-AEF1-85D1786AC223}">
      <dgm:prSet phldrT="[Text]"/>
      <dgm:spPr/>
      <dgm:t>
        <a:bodyPr/>
        <a:lstStyle/>
        <a:p>
          <a:r>
            <a:rPr lang="en-US" dirty="0" err="1"/>
            <a:t>Nhiệt</a:t>
          </a:r>
          <a:r>
            <a:rPr lang="en-US" dirty="0"/>
            <a:t> </a:t>
          </a:r>
          <a:r>
            <a:rPr lang="en-US" dirty="0" err="1"/>
            <a:t>độ</a:t>
          </a:r>
          <a:r>
            <a:rPr lang="en-US" dirty="0"/>
            <a:t> </a:t>
          </a:r>
          <a:r>
            <a:rPr lang="en-US" dirty="0" err="1"/>
            <a:t>thấp</a:t>
          </a:r>
          <a:r>
            <a:rPr lang="en-US" dirty="0"/>
            <a:t>: </a:t>
          </a:r>
          <a:r>
            <a:rPr lang="en-US" dirty="0" err="1"/>
            <a:t>ni</a:t>
          </a:r>
          <a:r>
            <a:rPr lang="en-US" dirty="0"/>
            <a:t> </a:t>
          </a:r>
          <a:r>
            <a:rPr lang="en-US" dirty="0" err="1"/>
            <a:t>tơ</a:t>
          </a:r>
          <a:r>
            <a:rPr lang="en-US" dirty="0"/>
            <a:t> </a:t>
          </a:r>
          <a:r>
            <a:rPr lang="en-US" dirty="0" err="1"/>
            <a:t>lỏng</a:t>
          </a:r>
          <a:endParaRPr lang="en-US" dirty="0"/>
        </a:p>
      </dgm:t>
    </dgm:pt>
    <dgm:pt modelId="{A615BB88-3FAC-48E3-A803-1FB15DE98F92}" type="parTrans" cxnId="{40F3FE79-4D0E-4A06-A5D4-581191C27DE3}">
      <dgm:prSet/>
      <dgm:spPr/>
      <dgm:t>
        <a:bodyPr/>
        <a:lstStyle/>
        <a:p>
          <a:endParaRPr lang="en-US"/>
        </a:p>
      </dgm:t>
    </dgm:pt>
    <dgm:pt modelId="{C68C39FB-E6F0-44CA-90B8-A4AA101518C4}" type="sibTrans" cxnId="{40F3FE79-4D0E-4A06-A5D4-581191C27DE3}">
      <dgm:prSet/>
      <dgm:spPr/>
      <dgm:t>
        <a:bodyPr/>
        <a:lstStyle/>
        <a:p>
          <a:endParaRPr lang="en-US"/>
        </a:p>
      </dgm:t>
    </dgm:pt>
    <dgm:pt modelId="{A4EDABA9-86C0-47E8-9D71-F1B242EE1806}">
      <dgm:prSet phldrT="[Text]"/>
      <dgm:spPr/>
      <dgm:t>
        <a:bodyPr/>
        <a:lstStyle/>
        <a:p>
          <a:r>
            <a:rPr lang="en-US" dirty="0" err="1"/>
            <a:t>Phóng</a:t>
          </a:r>
          <a:r>
            <a:rPr lang="en-US" dirty="0"/>
            <a:t> </a:t>
          </a:r>
          <a:r>
            <a:rPr lang="en-US" dirty="0" err="1"/>
            <a:t>xạ</a:t>
          </a:r>
          <a:endParaRPr lang="en-US" dirty="0"/>
        </a:p>
      </dgm:t>
    </dgm:pt>
    <dgm:pt modelId="{9227BE9B-3D7B-47D5-94C1-4B3F2BC155B5}" type="parTrans" cxnId="{B1FD7043-3EB4-4BA0-B0ED-CC382D8DCE9B}">
      <dgm:prSet/>
      <dgm:spPr/>
      <dgm:t>
        <a:bodyPr/>
        <a:lstStyle/>
        <a:p>
          <a:endParaRPr lang="en-US"/>
        </a:p>
      </dgm:t>
    </dgm:pt>
    <dgm:pt modelId="{D0F84EE5-6627-4295-91B2-3FE04F351A99}" type="sibTrans" cxnId="{B1FD7043-3EB4-4BA0-B0ED-CC382D8DCE9B}">
      <dgm:prSet/>
      <dgm:spPr/>
      <dgm:t>
        <a:bodyPr/>
        <a:lstStyle/>
        <a:p>
          <a:endParaRPr lang="en-US"/>
        </a:p>
      </dgm:t>
    </dgm:pt>
    <dgm:pt modelId="{5B7825CC-C718-4DD2-B6C6-AA36D015CD7B}">
      <dgm:prSet phldrT="[Text]"/>
      <dgm:spPr/>
      <dgm:t>
        <a:bodyPr/>
        <a:lstStyle/>
        <a:p>
          <a:r>
            <a:rPr lang="en-US" dirty="0" err="1"/>
            <a:t>Lửa</a:t>
          </a:r>
          <a:r>
            <a:rPr lang="en-US" dirty="0"/>
            <a:t> </a:t>
          </a:r>
          <a:r>
            <a:rPr lang="en-US" dirty="0" err="1"/>
            <a:t>hàn</a:t>
          </a:r>
          <a:r>
            <a:rPr lang="en-US" dirty="0"/>
            <a:t>, </a:t>
          </a:r>
          <a:r>
            <a:rPr lang="en-US" dirty="0" err="1"/>
            <a:t>tia</a:t>
          </a:r>
          <a:r>
            <a:rPr lang="en-US" dirty="0"/>
            <a:t> laser, </a:t>
          </a:r>
          <a:r>
            <a:rPr lang="en-US" dirty="0" err="1"/>
            <a:t>tia</a:t>
          </a:r>
          <a:r>
            <a:rPr lang="en-US" dirty="0"/>
            <a:t> </a:t>
          </a:r>
          <a:r>
            <a:rPr lang="en-US" dirty="0" err="1"/>
            <a:t>cực</a:t>
          </a:r>
          <a:r>
            <a:rPr lang="en-US" dirty="0"/>
            <a:t> </a:t>
          </a:r>
          <a:r>
            <a:rPr lang="en-US" dirty="0" err="1"/>
            <a:t>tím</a:t>
          </a:r>
          <a:endParaRPr lang="en-US" dirty="0"/>
        </a:p>
      </dgm:t>
    </dgm:pt>
    <dgm:pt modelId="{C60777A1-A854-42A5-AB73-4898920DF8F1}" type="parTrans" cxnId="{2DB87322-CD2C-4056-AAD8-1685455469BB}">
      <dgm:prSet/>
      <dgm:spPr/>
      <dgm:t>
        <a:bodyPr/>
        <a:lstStyle/>
        <a:p>
          <a:endParaRPr lang="en-US"/>
        </a:p>
      </dgm:t>
    </dgm:pt>
    <dgm:pt modelId="{BE5B9B8A-E5F2-462A-83EA-B74319D4AFCC}" type="sibTrans" cxnId="{2DB87322-CD2C-4056-AAD8-1685455469BB}">
      <dgm:prSet/>
      <dgm:spPr/>
      <dgm:t>
        <a:bodyPr/>
        <a:lstStyle/>
        <a:p>
          <a:endParaRPr lang="en-US"/>
        </a:p>
      </dgm:t>
    </dgm:pt>
    <dgm:pt modelId="{9614B41B-CFF1-4535-85C8-4C01E38B1870}">
      <dgm:prSet phldrT="[Text]"/>
      <dgm:spPr/>
      <dgm:t>
        <a:bodyPr/>
        <a:lstStyle/>
        <a:p>
          <a:r>
            <a:rPr lang="en-US" dirty="0"/>
            <a:t>Base </a:t>
          </a:r>
        </a:p>
      </dgm:t>
    </dgm:pt>
    <dgm:pt modelId="{898DBC22-5541-4E14-AE51-2F113B82574E}" type="parTrans" cxnId="{FC10CBAE-0158-4425-84E4-C407A9497D4D}">
      <dgm:prSet/>
      <dgm:spPr/>
      <dgm:t>
        <a:bodyPr/>
        <a:lstStyle/>
        <a:p>
          <a:endParaRPr lang="en-US"/>
        </a:p>
      </dgm:t>
    </dgm:pt>
    <dgm:pt modelId="{5804E4EF-B3F6-4807-955B-0283A2336B82}" type="sibTrans" cxnId="{FC10CBAE-0158-4425-84E4-C407A9497D4D}">
      <dgm:prSet/>
      <dgm:spPr/>
      <dgm:t>
        <a:bodyPr/>
        <a:lstStyle/>
        <a:p>
          <a:endParaRPr lang="en-US"/>
        </a:p>
      </dgm:t>
    </dgm:pt>
    <dgm:pt modelId="{94D4FCF4-D8FA-4151-82FC-ECB0B1C55801}">
      <dgm:prSet phldrT="[Text]"/>
      <dgm:spPr/>
      <dgm:t>
        <a:bodyPr/>
        <a:lstStyle/>
        <a:p>
          <a:r>
            <a:rPr lang="en-US" dirty="0"/>
            <a:t>Do </a:t>
          </a:r>
          <a:r>
            <a:rPr lang="en-US" dirty="0" err="1"/>
            <a:t>sóng</a:t>
          </a:r>
          <a:r>
            <a:rPr lang="en-US" dirty="0"/>
            <a:t> </a:t>
          </a:r>
          <a:r>
            <a:rPr lang="en-US" dirty="0" err="1"/>
            <a:t>nổ</a:t>
          </a:r>
          <a:r>
            <a:rPr lang="en-US" dirty="0"/>
            <a:t> </a:t>
          </a:r>
          <a:r>
            <a:rPr lang="en-US" dirty="0" err="1"/>
            <a:t>đụng</a:t>
          </a:r>
          <a:r>
            <a:rPr lang="en-US" dirty="0"/>
            <a:t> </a:t>
          </a:r>
          <a:r>
            <a:rPr lang="en-US" dirty="0" err="1"/>
            <a:t>dập</a:t>
          </a:r>
          <a:endParaRPr lang="en-US" dirty="0"/>
        </a:p>
      </dgm:t>
    </dgm:pt>
    <dgm:pt modelId="{EA4FA9F4-B54E-4001-AE0C-42B37F0A4B9A}" type="parTrans" cxnId="{61D9BD0E-914D-4333-91D7-5C272D333C13}">
      <dgm:prSet/>
      <dgm:spPr/>
      <dgm:t>
        <a:bodyPr/>
        <a:lstStyle/>
        <a:p>
          <a:endParaRPr lang="en-US"/>
        </a:p>
      </dgm:t>
    </dgm:pt>
    <dgm:pt modelId="{FA0D97FE-38FC-466E-B5B1-15EA52A76359}" type="sibTrans" cxnId="{61D9BD0E-914D-4333-91D7-5C272D333C13}">
      <dgm:prSet/>
      <dgm:spPr/>
      <dgm:t>
        <a:bodyPr/>
        <a:lstStyle/>
        <a:p>
          <a:endParaRPr lang="en-US"/>
        </a:p>
      </dgm:t>
    </dgm:pt>
    <dgm:pt modelId="{1E4CC83B-45E1-4A43-BF60-AE454ECFE5E9}">
      <dgm:prSet phldrT="[Text]"/>
      <dgm:spPr/>
      <dgm:t>
        <a:bodyPr/>
        <a:lstStyle/>
        <a:p>
          <a:r>
            <a:rPr lang="en-US" dirty="0"/>
            <a:t>Tia </a:t>
          </a:r>
          <a:r>
            <a:rPr lang="en-US" dirty="0" err="1"/>
            <a:t>xạ</a:t>
          </a:r>
          <a:r>
            <a:rPr lang="en-US" dirty="0"/>
            <a:t> </a:t>
          </a:r>
          <a:r>
            <a:rPr lang="en-US" dirty="0" err="1"/>
            <a:t>gây</a:t>
          </a:r>
          <a:r>
            <a:rPr lang="en-US" dirty="0"/>
            <a:t> </a:t>
          </a:r>
          <a:r>
            <a:rPr lang="en-US" dirty="0" err="1"/>
            <a:t>nhiễu</a:t>
          </a:r>
          <a:r>
            <a:rPr lang="en-US" dirty="0"/>
            <a:t> </a:t>
          </a:r>
          <a:r>
            <a:rPr lang="en-US" dirty="0" err="1"/>
            <a:t>xạ</a:t>
          </a:r>
          <a:endParaRPr lang="en-US" dirty="0"/>
        </a:p>
      </dgm:t>
    </dgm:pt>
    <dgm:pt modelId="{CD04744B-74A0-417F-A23C-C7D874DF89C0}" type="parTrans" cxnId="{66ED04D1-C864-4FD6-A25B-7938D25260FF}">
      <dgm:prSet/>
      <dgm:spPr/>
      <dgm:t>
        <a:bodyPr/>
        <a:lstStyle/>
        <a:p>
          <a:endParaRPr lang="en-US"/>
        </a:p>
      </dgm:t>
    </dgm:pt>
    <dgm:pt modelId="{72687FEB-0A45-4295-B567-169538D2D7F1}" type="sibTrans" cxnId="{66ED04D1-C864-4FD6-A25B-7938D25260FF}">
      <dgm:prSet/>
      <dgm:spPr/>
      <dgm:t>
        <a:bodyPr/>
        <a:lstStyle/>
        <a:p>
          <a:endParaRPr lang="en-US"/>
        </a:p>
      </dgm:t>
    </dgm:pt>
    <dgm:pt modelId="{BE0C7FE1-B4FD-45F5-9141-EB710490AADD}">
      <dgm:prSet phldrT="[Text]"/>
      <dgm:spPr/>
      <dgm:t>
        <a:bodyPr/>
        <a:lstStyle/>
        <a:p>
          <a:r>
            <a:rPr lang="en-US" dirty="0" err="1"/>
            <a:t>Sức</a:t>
          </a:r>
          <a:r>
            <a:rPr lang="en-US" dirty="0"/>
            <a:t> </a:t>
          </a:r>
          <a:r>
            <a:rPr lang="en-US" dirty="0" err="1"/>
            <a:t>nóng</a:t>
          </a:r>
          <a:endParaRPr lang="en-US" dirty="0"/>
        </a:p>
      </dgm:t>
    </dgm:pt>
    <dgm:pt modelId="{855B03B9-6373-49AC-8DCA-CBF2C0C3BB92}" type="parTrans" cxnId="{DF42E399-9B68-418A-8074-A013EDD9381C}">
      <dgm:prSet/>
      <dgm:spPr/>
      <dgm:t>
        <a:bodyPr/>
        <a:lstStyle/>
        <a:p>
          <a:endParaRPr lang="en-US"/>
        </a:p>
      </dgm:t>
    </dgm:pt>
    <dgm:pt modelId="{5E398CE5-D8C3-4460-A488-0CFA22070993}" type="sibTrans" cxnId="{DF42E399-9B68-418A-8074-A013EDD9381C}">
      <dgm:prSet/>
      <dgm:spPr/>
      <dgm:t>
        <a:bodyPr/>
        <a:lstStyle/>
        <a:p>
          <a:endParaRPr lang="en-US"/>
        </a:p>
      </dgm:t>
    </dgm:pt>
    <dgm:pt modelId="{4B59D1F9-86F0-42B9-B582-C915F1A9E039}">
      <dgm:prSet phldrT="[Text]"/>
      <dgm:spPr/>
      <dgm:t>
        <a:bodyPr/>
        <a:lstStyle/>
        <a:p>
          <a:r>
            <a:rPr lang="en-US"/>
            <a:t>Ánh </a:t>
          </a:r>
          <a:r>
            <a:rPr lang="en-US" dirty="0" err="1"/>
            <a:t>sáng</a:t>
          </a:r>
          <a:r>
            <a:rPr lang="en-US" dirty="0"/>
            <a:t> </a:t>
          </a:r>
          <a:r>
            <a:rPr lang="en-US" dirty="0" err="1"/>
            <a:t>cường</a:t>
          </a:r>
          <a:r>
            <a:rPr lang="en-US" dirty="0"/>
            <a:t> </a:t>
          </a:r>
          <a:r>
            <a:rPr lang="en-US" dirty="0" err="1"/>
            <a:t>độ</a:t>
          </a:r>
          <a:r>
            <a:rPr lang="en-US" dirty="0"/>
            <a:t> </a:t>
          </a:r>
          <a:r>
            <a:rPr lang="en-US" dirty="0" err="1"/>
            <a:t>cao</a:t>
          </a:r>
          <a:endParaRPr lang="en-US" dirty="0"/>
        </a:p>
      </dgm:t>
    </dgm:pt>
    <dgm:pt modelId="{D2F1B9BD-0E4B-4738-9E6E-85B734BEBC00}" type="parTrans" cxnId="{1FFC9297-101A-4B4B-A336-4B7805EC4288}">
      <dgm:prSet/>
      <dgm:spPr/>
      <dgm:t>
        <a:bodyPr/>
        <a:lstStyle/>
        <a:p>
          <a:endParaRPr lang="en-US"/>
        </a:p>
      </dgm:t>
    </dgm:pt>
    <dgm:pt modelId="{3C8D28E5-821A-460C-A803-7E28C4D814B1}" type="sibTrans" cxnId="{1FFC9297-101A-4B4B-A336-4B7805EC4288}">
      <dgm:prSet/>
      <dgm:spPr/>
      <dgm:t>
        <a:bodyPr/>
        <a:lstStyle/>
        <a:p>
          <a:endParaRPr lang="en-US"/>
        </a:p>
      </dgm:t>
    </dgm:pt>
    <dgm:pt modelId="{55CD4A23-6E18-43E9-BF7D-90037FFD5D8D}">
      <dgm:prSet phldrT="[Text]"/>
      <dgm:spPr/>
      <dgm:t>
        <a:bodyPr/>
        <a:lstStyle/>
        <a:p>
          <a:r>
            <a:rPr lang="en-US" dirty="0" err="1"/>
            <a:t>Ít</a:t>
          </a:r>
          <a:r>
            <a:rPr lang="en-US" dirty="0"/>
            <a:t> </a:t>
          </a:r>
          <a:r>
            <a:rPr lang="en-US" dirty="0" err="1"/>
            <a:t>gặp</a:t>
          </a:r>
          <a:endParaRPr lang="en-US" dirty="0"/>
        </a:p>
      </dgm:t>
    </dgm:pt>
    <dgm:pt modelId="{172B75E7-51E1-4E34-8D60-F079C1951A77}" type="parTrans" cxnId="{CFB8A6A1-301B-43A8-83E5-3C804BD07F61}">
      <dgm:prSet/>
      <dgm:spPr/>
      <dgm:t>
        <a:bodyPr/>
        <a:lstStyle/>
        <a:p>
          <a:endParaRPr lang="en-US"/>
        </a:p>
      </dgm:t>
    </dgm:pt>
    <dgm:pt modelId="{542DA237-EBA2-41A2-B9AF-13453921A709}" type="sibTrans" cxnId="{CFB8A6A1-301B-43A8-83E5-3C804BD07F61}">
      <dgm:prSet/>
      <dgm:spPr/>
      <dgm:t>
        <a:bodyPr/>
        <a:lstStyle/>
        <a:p>
          <a:endParaRPr lang="en-US"/>
        </a:p>
      </dgm:t>
    </dgm:pt>
    <dgm:pt modelId="{F77CB554-905A-4A1B-9B56-75872B037EA2}" type="pres">
      <dgm:prSet presAssocID="{92E6B1AE-7EC8-4A47-926A-84211DE5336A}" presName="composite" presStyleCnt="0">
        <dgm:presLayoutVars>
          <dgm:chMax val="5"/>
          <dgm:dir/>
          <dgm:animLvl val="ctr"/>
          <dgm:resizeHandles val="exact"/>
        </dgm:presLayoutVars>
      </dgm:prSet>
      <dgm:spPr/>
      <dgm:t>
        <a:bodyPr/>
        <a:lstStyle/>
        <a:p>
          <a:endParaRPr lang="en-US"/>
        </a:p>
      </dgm:t>
    </dgm:pt>
    <dgm:pt modelId="{6D0DEF6C-C11B-42F0-96EA-0F59793C49B8}" type="pres">
      <dgm:prSet presAssocID="{92E6B1AE-7EC8-4A47-926A-84211DE5336A}" presName="cycle" presStyleCnt="0"/>
      <dgm:spPr/>
    </dgm:pt>
    <dgm:pt modelId="{C9AE8ECB-649D-4D01-96C3-682A0AF5F1B5}" type="pres">
      <dgm:prSet presAssocID="{92E6B1AE-7EC8-4A47-926A-84211DE5336A}" presName="centerShape" presStyleCnt="0"/>
      <dgm:spPr/>
    </dgm:pt>
    <dgm:pt modelId="{42A9B4E8-F2E8-46E3-9A5B-533B1BAE40BB}" type="pres">
      <dgm:prSet presAssocID="{92E6B1AE-7EC8-4A47-926A-84211DE5336A}" presName="connSite" presStyleLbl="node1" presStyleIdx="0" presStyleCnt="5"/>
      <dgm:spPr/>
    </dgm:pt>
    <dgm:pt modelId="{164F4B8B-1034-4196-9566-66A8756A2B99}" type="pres">
      <dgm:prSet presAssocID="{92E6B1AE-7EC8-4A47-926A-84211DE5336A}" presName="visible" presStyleLbl="node1" presStyleIdx="0" presStyleCnt="5"/>
      <dgm:spPr>
        <a:blipFill rotWithShape="1">
          <a:blip xmlns:r="http://schemas.openxmlformats.org/officeDocument/2006/relationships" r:embed="rId1"/>
          <a:srcRect/>
          <a:stretch>
            <a:fillRect l="-26000" r="-26000"/>
          </a:stretch>
        </a:blipFill>
      </dgm:spPr>
    </dgm:pt>
    <dgm:pt modelId="{FC190EC5-32E7-4D66-AA3F-B48C38642D46}" type="pres">
      <dgm:prSet presAssocID="{14C0B16D-CE2E-4455-9AC6-97A71DD7082D}" presName="Name25" presStyleLbl="parChTrans1D1" presStyleIdx="0" presStyleCnt="4"/>
      <dgm:spPr/>
      <dgm:t>
        <a:bodyPr/>
        <a:lstStyle/>
        <a:p>
          <a:endParaRPr lang="en-US"/>
        </a:p>
      </dgm:t>
    </dgm:pt>
    <dgm:pt modelId="{E69FE186-FFFC-4D03-A26D-35ED7FBA6367}" type="pres">
      <dgm:prSet presAssocID="{9BEDC0AF-48B4-4CCA-BF3C-8F5C93CCD36C}" presName="node" presStyleCnt="0"/>
      <dgm:spPr/>
    </dgm:pt>
    <dgm:pt modelId="{E06B2EBB-B803-47F8-84DB-D9C8A28FAD21}" type="pres">
      <dgm:prSet presAssocID="{9BEDC0AF-48B4-4CCA-BF3C-8F5C93CCD36C}" presName="parentNode" presStyleLbl="node1" presStyleIdx="1" presStyleCnt="5">
        <dgm:presLayoutVars>
          <dgm:chMax val="1"/>
          <dgm:bulletEnabled val="1"/>
        </dgm:presLayoutVars>
      </dgm:prSet>
      <dgm:spPr/>
      <dgm:t>
        <a:bodyPr/>
        <a:lstStyle/>
        <a:p>
          <a:endParaRPr lang="en-US"/>
        </a:p>
      </dgm:t>
    </dgm:pt>
    <dgm:pt modelId="{385D8F50-709A-4CD3-9237-8C626F131BA7}" type="pres">
      <dgm:prSet presAssocID="{9BEDC0AF-48B4-4CCA-BF3C-8F5C93CCD36C}" presName="childNode" presStyleLbl="revTx" presStyleIdx="0" presStyleCnt="4">
        <dgm:presLayoutVars>
          <dgm:bulletEnabled val="1"/>
        </dgm:presLayoutVars>
      </dgm:prSet>
      <dgm:spPr/>
      <dgm:t>
        <a:bodyPr/>
        <a:lstStyle/>
        <a:p>
          <a:endParaRPr lang="en-US"/>
        </a:p>
      </dgm:t>
    </dgm:pt>
    <dgm:pt modelId="{3BCA1FD3-A7F3-428C-B827-2CD4414263CE}" type="pres">
      <dgm:prSet presAssocID="{8472BBDF-6363-45D9-B9F7-3D1502E5D476}" presName="Name25" presStyleLbl="parChTrans1D1" presStyleIdx="1" presStyleCnt="4"/>
      <dgm:spPr/>
      <dgm:t>
        <a:bodyPr/>
        <a:lstStyle/>
        <a:p>
          <a:endParaRPr lang="en-US"/>
        </a:p>
      </dgm:t>
    </dgm:pt>
    <dgm:pt modelId="{A97A2496-6A56-44B2-9813-7CAF6870D1F9}" type="pres">
      <dgm:prSet presAssocID="{7402A264-A1AF-44DE-A18E-4F238FA2A86D}" presName="node" presStyleCnt="0"/>
      <dgm:spPr/>
    </dgm:pt>
    <dgm:pt modelId="{D929162E-7757-4BD6-B587-06CA9EDAFB00}" type="pres">
      <dgm:prSet presAssocID="{7402A264-A1AF-44DE-A18E-4F238FA2A86D}" presName="parentNode" presStyleLbl="node1" presStyleIdx="2" presStyleCnt="5">
        <dgm:presLayoutVars>
          <dgm:chMax val="1"/>
          <dgm:bulletEnabled val="1"/>
        </dgm:presLayoutVars>
      </dgm:prSet>
      <dgm:spPr/>
      <dgm:t>
        <a:bodyPr/>
        <a:lstStyle/>
        <a:p>
          <a:endParaRPr lang="en-US"/>
        </a:p>
      </dgm:t>
    </dgm:pt>
    <dgm:pt modelId="{97A582AB-4A49-4BA1-AC5E-4BF341D4D1A2}" type="pres">
      <dgm:prSet presAssocID="{7402A264-A1AF-44DE-A18E-4F238FA2A86D}" presName="childNode" presStyleLbl="revTx" presStyleIdx="1" presStyleCnt="4">
        <dgm:presLayoutVars>
          <dgm:bulletEnabled val="1"/>
        </dgm:presLayoutVars>
      </dgm:prSet>
      <dgm:spPr/>
      <dgm:t>
        <a:bodyPr/>
        <a:lstStyle/>
        <a:p>
          <a:endParaRPr lang="en-US"/>
        </a:p>
      </dgm:t>
    </dgm:pt>
    <dgm:pt modelId="{FA44A6D5-6474-48BE-AD3A-91D172D42000}" type="pres">
      <dgm:prSet presAssocID="{9227BE9B-3D7B-47D5-94C1-4B3F2BC155B5}" presName="Name25" presStyleLbl="parChTrans1D1" presStyleIdx="2" presStyleCnt="4"/>
      <dgm:spPr/>
      <dgm:t>
        <a:bodyPr/>
        <a:lstStyle/>
        <a:p>
          <a:endParaRPr lang="en-US"/>
        </a:p>
      </dgm:t>
    </dgm:pt>
    <dgm:pt modelId="{3E8E76EA-D6AD-4B93-ADDA-EDE4D8A02F88}" type="pres">
      <dgm:prSet presAssocID="{A4EDABA9-86C0-47E8-9D71-F1B242EE1806}" presName="node" presStyleCnt="0"/>
      <dgm:spPr/>
    </dgm:pt>
    <dgm:pt modelId="{9D559B4E-7F22-4F94-B89A-EEEFF2C46E5E}" type="pres">
      <dgm:prSet presAssocID="{A4EDABA9-86C0-47E8-9D71-F1B242EE1806}" presName="parentNode" presStyleLbl="node1" presStyleIdx="3" presStyleCnt="5">
        <dgm:presLayoutVars>
          <dgm:chMax val="1"/>
          <dgm:bulletEnabled val="1"/>
        </dgm:presLayoutVars>
      </dgm:prSet>
      <dgm:spPr/>
      <dgm:t>
        <a:bodyPr/>
        <a:lstStyle/>
        <a:p>
          <a:endParaRPr lang="en-US"/>
        </a:p>
      </dgm:t>
    </dgm:pt>
    <dgm:pt modelId="{C1372934-5B31-4D48-BF79-ABF06A06F5C0}" type="pres">
      <dgm:prSet presAssocID="{A4EDABA9-86C0-47E8-9D71-F1B242EE1806}" presName="childNode" presStyleLbl="revTx" presStyleIdx="2" presStyleCnt="4">
        <dgm:presLayoutVars>
          <dgm:bulletEnabled val="1"/>
        </dgm:presLayoutVars>
      </dgm:prSet>
      <dgm:spPr/>
      <dgm:t>
        <a:bodyPr/>
        <a:lstStyle/>
        <a:p>
          <a:endParaRPr lang="en-US"/>
        </a:p>
      </dgm:t>
    </dgm:pt>
    <dgm:pt modelId="{899CB6ED-6DB4-4BDF-933E-5EF344D3CBCE}" type="pres">
      <dgm:prSet presAssocID="{C60777A1-A854-42A5-AB73-4898920DF8F1}" presName="Name25" presStyleLbl="parChTrans1D1" presStyleIdx="3" presStyleCnt="4"/>
      <dgm:spPr/>
      <dgm:t>
        <a:bodyPr/>
        <a:lstStyle/>
        <a:p>
          <a:endParaRPr lang="en-US"/>
        </a:p>
      </dgm:t>
    </dgm:pt>
    <dgm:pt modelId="{E159BA18-AD14-4A27-8E5E-7AF89D6F9151}" type="pres">
      <dgm:prSet presAssocID="{5B7825CC-C718-4DD2-B6C6-AA36D015CD7B}" presName="node" presStyleCnt="0"/>
      <dgm:spPr/>
    </dgm:pt>
    <dgm:pt modelId="{F3516D63-30EE-469F-93F3-7A3E835E01C8}" type="pres">
      <dgm:prSet presAssocID="{5B7825CC-C718-4DD2-B6C6-AA36D015CD7B}" presName="parentNode" presStyleLbl="node1" presStyleIdx="4" presStyleCnt="5">
        <dgm:presLayoutVars>
          <dgm:chMax val="1"/>
          <dgm:bulletEnabled val="1"/>
        </dgm:presLayoutVars>
      </dgm:prSet>
      <dgm:spPr/>
      <dgm:t>
        <a:bodyPr/>
        <a:lstStyle/>
        <a:p>
          <a:endParaRPr lang="en-US"/>
        </a:p>
      </dgm:t>
    </dgm:pt>
    <dgm:pt modelId="{65055A0A-80C8-4E8A-8443-9EC579E90D76}" type="pres">
      <dgm:prSet presAssocID="{5B7825CC-C718-4DD2-B6C6-AA36D015CD7B}" presName="childNode" presStyleLbl="revTx" presStyleIdx="3" presStyleCnt="4">
        <dgm:presLayoutVars>
          <dgm:bulletEnabled val="1"/>
        </dgm:presLayoutVars>
      </dgm:prSet>
      <dgm:spPr/>
      <dgm:t>
        <a:bodyPr/>
        <a:lstStyle/>
        <a:p>
          <a:endParaRPr lang="en-US"/>
        </a:p>
      </dgm:t>
    </dgm:pt>
  </dgm:ptLst>
  <dgm:cxnLst>
    <dgm:cxn modelId="{61D9BD0E-914D-4333-91D7-5C272D333C13}" srcId="{A4EDABA9-86C0-47E8-9D71-F1B242EE1806}" destId="{94D4FCF4-D8FA-4151-82FC-ECB0B1C55801}" srcOrd="0" destOrd="0" parTransId="{EA4FA9F4-B54E-4001-AE0C-42B37F0A4B9A}" sibTransId="{FA0D97FE-38FC-466E-B5B1-15EA52A76359}"/>
    <dgm:cxn modelId="{48C6FA0F-2707-4A38-8CB1-9BED6BBC5C21}" type="presOf" srcId="{8472BBDF-6363-45D9-B9F7-3D1502E5D476}" destId="{3BCA1FD3-A7F3-428C-B827-2CD4414263CE}" srcOrd="0" destOrd="0" presId="urn:microsoft.com/office/officeart/2005/8/layout/radial2"/>
    <dgm:cxn modelId="{9072D8D5-4FD6-40AE-91FB-49B384E754F9}" type="presOf" srcId="{9227BE9B-3D7B-47D5-94C1-4B3F2BC155B5}" destId="{FA44A6D5-6474-48BE-AD3A-91D172D42000}" srcOrd="0" destOrd="0" presId="urn:microsoft.com/office/officeart/2005/8/layout/radial2"/>
    <dgm:cxn modelId="{BFFF1186-6D10-40C4-8A13-C67C01D2CAEF}" srcId="{92E6B1AE-7EC8-4A47-926A-84211DE5336A}" destId="{9BEDC0AF-48B4-4CCA-BF3C-8F5C93CCD36C}" srcOrd="0" destOrd="0" parTransId="{14C0B16D-CE2E-4455-9AC6-97A71DD7082D}" sibTransId="{30621638-BD33-49E5-8EDE-0E5ED16481BA}"/>
    <dgm:cxn modelId="{66ED04D1-C864-4FD6-A25B-7938D25260FF}" srcId="{A4EDABA9-86C0-47E8-9D71-F1B242EE1806}" destId="{1E4CC83B-45E1-4A43-BF60-AE454ECFE5E9}" srcOrd="1" destOrd="0" parTransId="{CD04744B-74A0-417F-A23C-C7D874DF89C0}" sibTransId="{72687FEB-0A45-4295-B567-169538D2D7F1}"/>
    <dgm:cxn modelId="{74C2F968-E66F-4CB2-8132-C2694849AF66}" type="presOf" srcId="{9BEDC0AF-48B4-4CCA-BF3C-8F5C93CCD36C}" destId="{E06B2EBB-B803-47F8-84DB-D9C8A28FAD21}" srcOrd="0" destOrd="0" presId="urn:microsoft.com/office/officeart/2005/8/layout/radial2"/>
    <dgm:cxn modelId="{CFB8A6A1-301B-43A8-83E5-3C804BD07F61}" srcId="{5B7825CC-C718-4DD2-B6C6-AA36D015CD7B}" destId="{55CD4A23-6E18-43E9-BF7D-90037FFD5D8D}" srcOrd="0" destOrd="0" parTransId="{172B75E7-51E1-4E34-8D60-F079C1951A77}" sibTransId="{542DA237-EBA2-41A2-B9AF-13453921A709}"/>
    <dgm:cxn modelId="{DF42E399-9B68-418A-8074-A013EDD9381C}" srcId="{A4EDABA9-86C0-47E8-9D71-F1B242EE1806}" destId="{BE0C7FE1-B4FD-45F5-9141-EB710490AADD}" srcOrd="2" destOrd="0" parTransId="{855B03B9-6373-49AC-8DCA-CBF2C0C3BB92}" sibTransId="{5E398CE5-D8C3-4460-A488-0CFA22070993}"/>
    <dgm:cxn modelId="{B1FD7043-3EB4-4BA0-B0ED-CC382D8DCE9B}" srcId="{92E6B1AE-7EC8-4A47-926A-84211DE5336A}" destId="{A4EDABA9-86C0-47E8-9D71-F1B242EE1806}" srcOrd="2" destOrd="0" parTransId="{9227BE9B-3D7B-47D5-94C1-4B3F2BC155B5}" sibTransId="{D0F84EE5-6627-4295-91B2-3FE04F351A99}"/>
    <dgm:cxn modelId="{DD819844-339F-42FE-9E37-E679B852CECF}" type="presOf" srcId="{1E4CC83B-45E1-4A43-BF60-AE454ECFE5E9}" destId="{C1372934-5B31-4D48-BF79-ABF06A06F5C0}" srcOrd="0" destOrd="1" presId="urn:microsoft.com/office/officeart/2005/8/layout/radial2"/>
    <dgm:cxn modelId="{590B9C7D-F0EE-4C64-B4B5-8DF56C6A7648}" type="presOf" srcId="{1A73F5CF-DFAE-44A7-A145-FCD4A06F6D2A}" destId="{385D8F50-709A-4CD3-9237-8C626F131BA7}" srcOrd="0" destOrd="2" presId="urn:microsoft.com/office/officeart/2005/8/layout/radial2"/>
    <dgm:cxn modelId="{B8918EF2-60C0-4CB8-8232-F3AD7659CC3A}" type="presOf" srcId="{9694ED69-6C06-4528-AEF1-85D1786AC223}" destId="{97A582AB-4A49-4BA1-AC5E-4BF341D4D1A2}" srcOrd="0" destOrd="1" presId="urn:microsoft.com/office/officeart/2005/8/layout/radial2"/>
    <dgm:cxn modelId="{C169B98D-9400-4846-ADFA-024E2CBB07F2}" type="presOf" srcId="{7402A264-A1AF-44DE-A18E-4F238FA2A86D}" destId="{D929162E-7757-4BD6-B587-06CA9EDAFB00}" srcOrd="0" destOrd="0" presId="urn:microsoft.com/office/officeart/2005/8/layout/radial2"/>
    <dgm:cxn modelId="{DBB0F0B0-2B8C-4ADB-8239-94881F5B6562}" type="presOf" srcId="{55CD4A23-6E18-43E9-BF7D-90037FFD5D8D}" destId="{65055A0A-80C8-4E8A-8443-9EC579E90D76}" srcOrd="0" destOrd="0" presId="urn:microsoft.com/office/officeart/2005/8/layout/radial2"/>
    <dgm:cxn modelId="{9768EB0B-52CD-4837-AC1E-CBE2AD183C12}" type="presOf" srcId="{4B59D1F9-86F0-42B9-B582-C915F1A9E039}" destId="{C1372934-5B31-4D48-BF79-ABF06A06F5C0}" srcOrd="0" destOrd="3" presId="urn:microsoft.com/office/officeart/2005/8/layout/radial2"/>
    <dgm:cxn modelId="{9332926E-C373-4559-8B0B-ADAFC50024E3}" type="presOf" srcId="{268C1A6F-626B-4FFE-98BF-D11E8FFA3B5D}" destId="{97A582AB-4A49-4BA1-AC5E-4BF341D4D1A2}" srcOrd="0" destOrd="0" presId="urn:microsoft.com/office/officeart/2005/8/layout/radial2"/>
    <dgm:cxn modelId="{40F3FE79-4D0E-4A06-A5D4-581191C27DE3}" srcId="{7402A264-A1AF-44DE-A18E-4F238FA2A86D}" destId="{9694ED69-6C06-4528-AEF1-85D1786AC223}" srcOrd="1" destOrd="0" parTransId="{A615BB88-3FAC-48E3-A803-1FB15DE98F92}" sibTransId="{C68C39FB-E6F0-44CA-90B8-A4AA101518C4}"/>
    <dgm:cxn modelId="{DA5CCF17-1130-4261-9F1B-2DB9281B3D34}" srcId="{92E6B1AE-7EC8-4A47-926A-84211DE5336A}" destId="{7402A264-A1AF-44DE-A18E-4F238FA2A86D}" srcOrd="1" destOrd="0" parTransId="{8472BBDF-6363-45D9-B9F7-3D1502E5D476}" sibTransId="{7CA55EB5-AFCE-422D-90A5-7A7680401287}"/>
    <dgm:cxn modelId="{8FED3878-B78D-438C-88EB-AB9C51B2B52A}" type="presOf" srcId="{14C0B16D-CE2E-4455-9AC6-97A71DD7082D}" destId="{FC190EC5-32E7-4D66-AA3F-B48C38642D46}" srcOrd="0" destOrd="0" presId="urn:microsoft.com/office/officeart/2005/8/layout/radial2"/>
    <dgm:cxn modelId="{2C6040EC-D2F4-48F0-B70D-1A13EE2E6498}" type="presOf" srcId="{5B7825CC-C718-4DD2-B6C6-AA36D015CD7B}" destId="{F3516D63-30EE-469F-93F3-7A3E835E01C8}" srcOrd="0" destOrd="0" presId="urn:microsoft.com/office/officeart/2005/8/layout/radial2"/>
    <dgm:cxn modelId="{E487BB69-C330-4B7D-934D-A374F73F3B24}" type="presOf" srcId="{92E6B1AE-7EC8-4A47-926A-84211DE5336A}" destId="{F77CB554-905A-4A1B-9B56-75872B037EA2}" srcOrd="0" destOrd="0" presId="urn:microsoft.com/office/officeart/2005/8/layout/radial2"/>
    <dgm:cxn modelId="{2DB87322-CD2C-4056-AAD8-1685455469BB}" srcId="{92E6B1AE-7EC8-4A47-926A-84211DE5336A}" destId="{5B7825CC-C718-4DD2-B6C6-AA36D015CD7B}" srcOrd="3" destOrd="0" parTransId="{C60777A1-A854-42A5-AB73-4898920DF8F1}" sibTransId="{BE5B9B8A-E5F2-462A-83EA-B74319D4AFCC}"/>
    <dgm:cxn modelId="{FC10CBAE-0158-4425-84E4-C407A9497D4D}" srcId="{9BEDC0AF-48B4-4CCA-BF3C-8F5C93CCD36C}" destId="{9614B41B-CFF1-4535-85C8-4C01E38B1870}" srcOrd="1" destOrd="0" parTransId="{898DBC22-5541-4E14-AE51-2F113B82574E}" sibTransId="{5804E4EF-B3F6-4807-955B-0283A2336B82}"/>
    <dgm:cxn modelId="{63701C83-5844-4413-A8DE-BBEF31A565E0}" type="presOf" srcId="{A4EDABA9-86C0-47E8-9D71-F1B242EE1806}" destId="{9D559B4E-7F22-4F94-B89A-EEEFF2C46E5E}" srcOrd="0" destOrd="0" presId="urn:microsoft.com/office/officeart/2005/8/layout/radial2"/>
    <dgm:cxn modelId="{4E64A525-8EAA-4843-A38E-FF0614EF93E6}" type="presOf" srcId="{9614B41B-CFF1-4535-85C8-4C01E38B1870}" destId="{385D8F50-709A-4CD3-9237-8C626F131BA7}" srcOrd="0" destOrd="1" presId="urn:microsoft.com/office/officeart/2005/8/layout/radial2"/>
    <dgm:cxn modelId="{6395F9CE-B621-4D5A-8048-30DF082F497F}" type="presOf" srcId="{1A64FE0C-292E-4FD3-AE02-A1E0026C2B36}" destId="{385D8F50-709A-4CD3-9237-8C626F131BA7}" srcOrd="0" destOrd="0" presId="urn:microsoft.com/office/officeart/2005/8/layout/radial2"/>
    <dgm:cxn modelId="{6C8C181C-F3FE-4637-9942-FF59CDD61787}" type="presOf" srcId="{C60777A1-A854-42A5-AB73-4898920DF8F1}" destId="{899CB6ED-6DB4-4BDF-933E-5EF344D3CBCE}" srcOrd="0" destOrd="0" presId="urn:microsoft.com/office/officeart/2005/8/layout/radial2"/>
    <dgm:cxn modelId="{9ADEB154-4C48-4D43-BB81-CFF3C3625521}" srcId="{7402A264-A1AF-44DE-A18E-4F238FA2A86D}" destId="{268C1A6F-626B-4FFE-98BF-D11E8FFA3B5D}" srcOrd="0" destOrd="0" parTransId="{4E6CD4A2-8D89-44C8-A552-D95FBE9AB9A9}" sibTransId="{65A06080-8767-44E3-B1BB-202A8549ABC5}"/>
    <dgm:cxn modelId="{1FFC9297-101A-4B4B-A336-4B7805EC4288}" srcId="{A4EDABA9-86C0-47E8-9D71-F1B242EE1806}" destId="{4B59D1F9-86F0-42B9-B582-C915F1A9E039}" srcOrd="3" destOrd="0" parTransId="{D2F1B9BD-0E4B-4738-9E6E-85B734BEBC00}" sibTransId="{3C8D28E5-821A-460C-A803-7E28C4D814B1}"/>
    <dgm:cxn modelId="{4F511706-00E4-480B-9C4E-6CEB40E4F525}" srcId="{9BEDC0AF-48B4-4CCA-BF3C-8F5C93CCD36C}" destId="{1A64FE0C-292E-4FD3-AE02-A1E0026C2B36}" srcOrd="0" destOrd="0" parTransId="{658395EA-B533-4678-936A-4B3F58F2ABD4}" sibTransId="{BE131AC4-3CD5-4EB5-B58D-9F3F21DF100F}"/>
    <dgm:cxn modelId="{CBCE95C8-625A-4517-8A4C-13834EDF4A82}" type="presOf" srcId="{BE0C7FE1-B4FD-45F5-9141-EB710490AADD}" destId="{C1372934-5B31-4D48-BF79-ABF06A06F5C0}" srcOrd="0" destOrd="2" presId="urn:microsoft.com/office/officeart/2005/8/layout/radial2"/>
    <dgm:cxn modelId="{1BABCD43-370A-4CDD-BBFD-0B1F42ECCB43}" srcId="{9BEDC0AF-48B4-4CCA-BF3C-8F5C93CCD36C}" destId="{1A73F5CF-DFAE-44A7-A145-FCD4A06F6D2A}" srcOrd="2" destOrd="0" parTransId="{7E6A982C-ABDC-4782-A894-515263416496}" sibTransId="{BF0C3B38-AD6C-487C-B448-C36A54468C52}"/>
    <dgm:cxn modelId="{90CACBFA-A4BB-401A-ACC0-96D3FE2282A9}" type="presOf" srcId="{94D4FCF4-D8FA-4151-82FC-ECB0B1C55801}" destId="{C1372934-5B31-4D48-BF79-ABF06A06F5C0}" srcOrd="0" destOrd="0" presId="urn:microsoft.com/office/officeart/2005/8/layout/radial2"/>
    <dgm:cxn modelId="{4B2D4B0F-EA9D-4945-B61F-1EBF5FD99B2A}" type="presParOf" srcId="{F77CB554-905A-4A1B-9B56-75872B037EA2}" destId="{6D0DEF6C-C11B-42F0-96EA-0F59793C49B8}" srcOrd="0" destOrd="0" presId="urn:microsoft.com/office/officeart/2005/8/layout/radial2"/>
    <dgm:cxn modelId="{CF31BF63-868A-4FB1-B2CE-0675035FD7AB}" type="presParOf" srcId="{6D0DEF6C-C11B-42F0-96EA-0F59793C49B8}" destId="{C9AE8ECB-649D-4D01-96C3-682A0AF5F1B5}" srcOrd="0" destOrd="0" presId="urn:microsoft.com/office/officeart/2005/8/layout/radial2"/>
    <dgm:cxn modelId="{B8D9A9DD-DE7D-46BF-B619-5CF3467AE3DF}" type="presParOf" srcId="{C9AE8ECB-649D-4D01-96C3-682A0AF5F1B5}" destId="{42A9B4E8-F2E8-46E3-9A5B-533B1BAE40BB}" srcOrd="0" destOrd="0" presId="urn:microsoft.com/office/officeart/2005/8/layout/radial2"/>
    <dgm:cxn modelId="{7CFCC887-B6AF-4F11-BEAB-9A67EDBC5355}" type="presParOf" srcId="{C9AE8ECB-649D-4D01-96C3-682A0AF5F1B5}" destId="{164F4B8B-1034-4196-9566-66A8756A2B99}" srcOrd="1" destOrd="0" presId="urn:microsoft.com/office/officeart/2005/8/layout/radial2"/>
    <dgm:cxn modelId="{EB09B5A0-A574-4699-806D-B0882703655C}" type="presParOf" srcId="{6D0DEF6C-C11B-42F0-96EA-0F59793C49B8}" destId="{FC190EC5-32E7-4D66-AA3F-B48C38642D46}" srcOrd="1" destOrd="0" presId="urn:microsoft.com/office/officeart/2005/8/layout/radial2"/>
    <dgm:cxn modelId="{C3F73EE5-440C-42B3-85F8-65197C7E88EA}" type="presParOf" srcId="{6D0DEF6C-C11B-42F0-96EA-0F59793C49B8}" destId="{E69FE186-FFFC-4D03-A26D-35ED7FBA6367}" srcOrd="2" destOrd="0" presId="urn:microsoft.com/office/officeart/2005/8/layout/radial2"/>
    <dgm:cxn modelId="{C7D06019-0A0A-4D9A-97BB-63344FE95516}" type="presParOf" srcId="{E69FE186-FFFC-4D03-A26D-35ED7FBA6367}" destId="{E06B2EBB-B803-47F8-84DB-D9C8A28FAD21}" srcOrd="0" destOrd="0" presId="urn:microsoft.com/office/officeart/2005/8/layout/radial2"/>
    <dgm:cxn modelId="{A5EDC94D-BC07-45DA-BCB0-A7429FDDF65F}" type="presParOf" srcId="{E69FE186-FFFC-4D03-A26D-35ED7FBA6367}" destId="{385D8F50-709A-4CD3-9237-8C626F131BA7}" srcOrd="1" destOrd="0" presId="urn:microsoft.com/office/officeart/2005/8/layout/radial2"/>
    <dgm:cxn modelId="{2972B8F3-679F-4BE2-9273-790AE9D5AE9A}" type="presParOf" srcId="{6D0DEF6C-C11B-42F0-96EA-0F59793C49B8}" destId="{3BCA1FD3-A7F3-428C-B827-2CD4414263CE}" srcOrd="3" destOrd="0" presId="urn:microsoft.com/office/officeart/2005/8/layout/radial2"/>
    <dgm:cxn modelId="{7C30D99A-0CF8-40B8-9C6C-1CB6513C20E7}" type="presParOf" srcId="{6D0DEF6C-C11B-42F0-96EA-0F59793C49B8}" destId="{A97A2496-6A56-44B2-9813-7CAF6870D1F9}" srcOrd="4" destOrd="0" presId="urn:microsoft.com/office/officeart/2005/8/layout/radial2"/>
    <dgm:cxn modelId="{ABD7264B-9955-44CE-B3F6-1A38CF1642A9}" type="presParOf" srcId="{A97A2496-6A56-44B2-9813-7CAF6870D1F9}" destId="{D929162E-7757-4BD6-B587-06CA9EDAFB00}" srcOrd="0" destOrd="0" presId="urn:microsoft.com/office/officeart/2005/8/layout/radial2"/>
    <dgm:cxn modelId="{89F24551-AF67-44D7-B2CE-7FF33B05CD69}" type="presParOf" srcId="{A97A2496-6A56-44B2-9813-7CAF6870D1F9}" destId="{97A582AB-4A49-4BA1-AC5E-4BF341D4D1A2}" srcOrd="1" destOrd="0" presId="urn:microsoft.com/office/officeart/2005/8/layout/radial2"/>
    <dgm:cxn modelId="{E3F25C2F-22F9-4B33-A08A-4DE2ACD6CF49}" type="presParOf" srcId="{6D0DEF6C-C11B-42F0-96EA-0F59793C49B8}" destId="{FA44A6D5-6474-48BE-AD3A-91D172D42000}" srcOrd="5" destOrd="0" presId="urn:microsoft.com/office/officeart/2005/8/layout/radial2"/>
    <dgm:cxn modelId="{A1BF48CE-94D4-4737-B3C1-9787A7F124A2}" type="presParOf" srcId="{6D0DEF6C-C11B-42F0-96EA-0F59793C49B8}" destId="{3E8E76EA-D6AD-4B93-ADDA-EDE4D8A02F88}" srcOrd="6" destOrd="0" presId="urn:microsoft.com/office/officeart/2005/8/layout/radial2"/>
    <dgm:cxn modelId="{D7F7BAA7-5C1E-4BF0-8645-067B5316655B}" type="presParOf" srcId="{3E8E76EA-D6AD-4B93-ADDA-EDE4D8A02F88}" destId="{9D559B4E-7F22-4F94-B89A-EEEFF2C46E5E}" srcOrd="0" destOrd="0" presId="urn:microsoft.com/office/officeart/2005/8/layout/radial2"/>
    <dgm:cxn modelId="{533765CF-8CC8-4661-8EB4-9853A4A24BCA}" type="presParOf" srcId="{3E8E76EA-D6AD-4B93-ADDA-EDE4D8A02F88}" destId="{C1372934-5B31-4D48-BF79-ABF06A06F5C0}" srcOrd="1" destOrd="0" presId="urn:microsoft.com/office/officeart/2005/8/layout/radial2"/>
    <dgm:cxn modelId="{A779EE9D-8EDE-4C13-8E99-E85470EA4EAB}" type="presParOf" srcId="{6D0DEF6C-C11B-42F0-96EA-0F59793C49B8}" destId="{899CB6ED-6DB4-4BDF-933E-5EF344D3CBCE}" srcOrd="7" destOrd="0" presId="urn:microsoft.com/office/officeart/2005/8/layout/radial2"/>
    <dgm:cxn modelId="{090A6E3B-0086-4ECA-BDE1-135E61B41CF9}" type="presParOf" srcId="{6D0DEF6C-C11B-42F0-96EA-0F59793C49B8}" destId="{E159BA18-AD14-4A27-8E5E-7AF89D6F9151}" srcOrd="8" destOrd="0" presId="urn:microsoft.com/office/officeart/2005/8/layout/radial2"/>
    <dgm:cxn modelId="{0F24FD27-9C29-4538-8F6B-666EC8305829}" type="presParOf" srcId="{E159BA18-AD14-4A27-8E5E-7AF89D6F9151}" destId="{F3516D63-30EE-469F-93F3-7A3E835E01C8}" srcOrd="0" destOrd="0" presId="urn:microsoft.com/office/officeart/2005/8/layout/radial2"/>
    <dgm:cxn modelId="{02C9B206-AA0A-45A8-966D-1E2204644C20}" type="presParOf" srcId="{E159BA18-AD14-4A27-8E5E-7AF89D6F9151}" destId="{65055A0A-80C8-4E8A-8443-9EC579E90D76}" srcOrd="1" destOrd="0" presId="urn:microsoft.com/office/officeart/2005/8/layout/radial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7B4A60-B7DA-43FF-B28A-43CB90730505}">
      <dsp:nvSpPr>
        <dsp:cNvPr id="0" name=""/>
        <dsp:cNvSpPr/>
      </dsp:nvSpPr>
      <dsp:spPr>
        <a:xfrm>
          <a:off x="0" y="1199200"/>
          <a:ext cx="10281271" cy="1254035"/>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8120" tIns="198120" rIns="198120" bIns="198120" numCol="1" spcCol="1270" anchor="ctr" anchorCtr="0">
          <a:noAutofit/>
        </a:bodyPr>
        <a:lstStyle/>
        <a:p>
          <a:pPr lvl="0" algn="l" defTabSz="2311400">
            <a:lnSpc>
              <a:spcPct val="90000"/>
            </a:lnSpc>
            <a:spcBef>
              <a:spcPct val="0"/>
            </a:spcBef>
            <a:spcAft>
              <a:spcPct val="35000"/>
            </a:spcAft>
          </a:pPr>
          <a:r>
            <a:rPr lang="en-US" sz="5200" kern="1200" dirty="0" err="1"/>
            <a:t>Nội</a:t>
          </a:r>
          <a:r>
            <a:rPr lang="en-US" sz="5200" kern="1200" dirty="0"/>
            <a:t> dung </a:t>
          </a:r>
          <a:r>
            <a:rPr lang="en-US" sz="5200" kern="1200" dirty="0" err="1"/>
            <a:t>trình</a:t>
          </a:r>
          <a:r>
            <a:rPr lang="en-US" sz="5200" kern="1200" dirty="0"/>
            <a:t> </a:t>
          </a:r>
          <a:r>
            <a:rPr lang="en-US" sz="5200" kern="1200" dirty="0" err="1"/>
            <a:t>bày</a:t>
          </a:r>
          <a:endParaRPr lang="en-US" sz="5200" kern="1200" dirty="0"/>
        </a:p>
      </dsp:txBody>
      <dsp:txXfrm>
        <a:off x="61217" y="1260417"/>
        <a:ext cx="10158837" cy="1131601"/>
      </dsp:txXfrm>
    </dsp:sp>
    <dsp:sp modelId="{8BF4B03E-96B3-48FA-8E84-5FE3ED397434}">
      <dsp:nvSpPr>
        <dsp:cNvPr id="0" name=""/>
        <dsp:cNvSpPr/>
      </dsp:nvSpPr>
      <dsp:spPr>
        <a:xfrm>
          <a:off x="0" y="2453235"/>
          <a:ext cx="10281271"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430" tIns="66040" rIns="369824" bIns="66040" numCol="1" spcCol="1270" anchor="t" anchorCtr="0">
          <a:noAutofit/>
        </a:bodyPr>
        <a:lstStyle/>
        <a:p>
          <a:pPr marL="285750" lvl="1" indent="-285750" algn="l" defTabSz="1822450">
            <a:lnSpc>
              <a:spcPct val="90000"/>
            </a:lnSpc>
            <a:spcBef>
              <a:spcPct val="0"/>
            </a:spcBef>
            <a:spcAft>
              <a:spcPct val="20000"/>
            </a:spcAft>
            <a:buChar char="••"/>
          </a:pPr>
          <a:r>
            <a:rPr lang="en-US" sz="4100" kern="1200" dirty="0" err="1">
              <a:latin typeface="Tahoma" panose="020B0604030504040204" pitchFamily="34" charset="0"/>
              <a:ea typeface="Tahoma" panose="020B0604030504040204" pitchFamily="34" charset="0"/>
              <a:cs typeface="Tahoma" panose="020B0604030504040204" pitchFamily="34" charset="0"/>
            </a:rPr>
            <a:t>Viêm</a:t>
          </a:r>
          <a:r>
            <a:rPr lang="en-US" sz="4100" kern="1200" dirty="0">
              <a:latin typeface="Tahoma" panose="020B0604030504040204" pitchFamily="34" charset="0"/>
              <a:ea typeface="Tahoma" panose="020B0604030504040204" pitchFamily="34" charset="0"/>
              <a:cs typeface="Tahoma" panose="020B0604030504040204" pitchFamily="34" charset="0"/>
            </a:rPr>
            <a:t> </a:t>
          </a:r>
          <a:r>
            <a:rPr lang="en-US" sz="4100" kern="1200" dirty="0" err="1">
              <a:latin typeface="Tahoma" panose="020B0604030504040204" pitchFamily="34" charset="0"/>
              <a:ea typeface="Tahoma" panose="020B0604030504040204" pitchFamily="34" charset="0"/>
              <a:cs typeface="Tahoma" panose="020B0604030504040204" pitchFamily="34" charset="0"/>
            </a:rPr>
            <a:t>kết</a:t>
          </a:r>
          <a:r>
            <a:rPr lang="en-US" sz="4100" kern="1200" dirty="0">
              <a:latin typeface="Tahoma" panose="020B0604030504040204" pitchFamily="34" charset="0"/>
              <a:ea typeface="Tahoma" panose="020B0604030504040204" pitchFamily="34" charset="0"/>
              <a:cs typeface="Tahoma" panose="020B0604030504040204" pitchFamily="34" charset="0"/>
            </a:rPr>
            <a:t> </a:t>
          </a:r>
          <a:r>
            <a:rPr lang="en-US" sz="4100" kern="1200" dirty="0" err="1">
              <a:latin typeface="Tahoma" panose="020B0604030504040204" pitchFamily="34" charset="0"/>
              <a:ea typeface="Tahoma" panose="020B0604030504040204" pitchFamily="34" charset="0"/>
              <a:cs typeface="Tahoma" panose="020B0604030504040204" pitchFamily="34" charset="0"/>
            </a:rPr>
            <a:t>mạc</a:t>
          </a:r>
          <a:endParaRPr lang="en-US" sz="4100" kern="1200" dirty="0">
            <a:latin typeface="Tahoma" panose="020B0604030504040204" pitchFamily="34" charset="0"/>
            <a:ea typeface="Tahoma" panose="020B0604030504040204" pitchFamily="34" charset="0"/>
            <a:cs typeface="Tahoma" panose="020B0604030504040204" pitchFamily="34" charset="0"/>
          </a:endParaRPr>
        </a:p>
        <a:p>
          <a:pPr marL="285750" lvl="1" indent="-285750" algn="l" defTabSz="1822450">
            <a:lnSpc>
              <a:spcPct val="90000"/>
            </a:lnSpc>
            <a:spcBef>
              <a:spcPct val="0"/>
            </a:spcBef>
            <a:spcAft>
              <a:spcPct val="20000"/>
            </a:spcAft>
            <a:buChar char="••"/>
          </a:pPr>
          <a:r>
            <a:rPr lang="en-US" sz="4100" kern="1200" dirty="0" err="1">
              <a:latin typeface="Tahoma" panose="020B0604030504040204" pitchFamily="34" charset="0"/>
              <a:ea typeface="Tahoma" panose="020B0604030504040204" pitchFamily="34" charset="0"/>
              <a:cs typeface="Tahoma" panose="020B0604030504040204" pitchFamily="34" charset="0"/>
            </a:rPr>
            <a:t>Viêm</a:t>
          </a:r>
          <a:r>
            <a:rPr lang="en-US" sz="4100" kern="1200" dirty="0">
              <a:latin typeface="Tahoma" panose="020B0604030504040204" pitchFamily="34" charset="0"/>
              <a:ea typeface="Tahoma" panose="020B0604030504040204" pitchFamily="34" charset="0"/>
              <a:cs typeface="Tahoma" panose="020B0604030504040204" pitchFamily="34" charset="0"/>
            </a:rPr>
            <a:t> - </a:t>
          </a:r>
          <a:r>
            <a:rPr lang="en-US" sz="4100" kern="1200" dirty="0" err="1">
              <a:latin typeface="Tahoma" panose="020B0604030504040204" pitchFamily="34" charset="0"/>
              <a:ea typeface="Tahoma" panose="020B0604030504040204" pitchFamily="34" charset="0"/>
              <a:cs typeface="Tahoma" panose="020B0604030504040204" pitchFamily="34" charset="0"/>
            </a:rPr>
            <a:t>loét</a:t>
          </a:r>
          <a:r>
            <a:rPr lang="en-US" sz="4100" kern="1200" dirty="0">
              <a:latin typeface="Tahoma" panose="020B0604030504040204" pitchFamily="34" charset="0"/>
              <a:ea typeface="Tahoma" panose="020B0604030504040204" pitchFamily="34" charset="0"/>
              <a:cs typeface="Tahoma" panose="020B0604030504040204" pitchFamily="34" charset="0"/>
            </a:rPr>
            <a:t> </a:t>
          </a:r>
          <a:r>
            <a:rPr lang="en-US" sz="4100" kern="1200" dirty="0" err="1">
              <a:latin typeface="Tahoma" panose="020B0604030504040204" pitchFamily="34" charset="0"/>
              <a:ea typeface="Tahoma" panose="020B0604030504040204" pitchFamily="34" charset="0"/>
              <a:cs typeface="Tahoma" panose="020B0604030504040204" pitchFamily="34" charset="0"/>
            </a:rPr>
            <a:t>giác</a:t>
          </a:r>
          <a:r>
            <a:rPr lang="en-US" sz="4100" kern="1200" dirty="0">
              <a:latin typeface="Tahoma" panose="020B0604030504040204" pitchFamily="34" charset="0"/>
              <a:ea typeface="Tahoma" panose="020B0604030504040204" pitchFamily="34" charset="0"/>
              <a:cs typeface="Tahoma" panose="020B0604030504040204" pitchFamily="34" charset="0"/>
            </a:rPr>
            <a:t> </a:t>
          </a:r>
          <a:r>
            <a:rPr lang="en-US" sz="4100" kern="1200" dirty="0" err="1">
              <a:latin typeface="Tahoma" panose="020B0604030504040204" pitchFamily="34" charset="0"/>
              <a:ea typeface="Tahoma" panose="020B0604030504040204" pitchFamily="34" charset="0"/>
              <a:cs typeface="Tahoma" panose="020B0604030504040204" pitchFamily="34" charset="0"/>
            </a:rPr>
            <a:t>mạc</a:t>
          </a:r>
          <a:endParaRPr lang="en-US" sz="4100" kern="1200" dirty="0">
            <a:latin typeface="Tahoma" panose="020B0604030504040204" pitchFamily="34" charset="0"/>
            <a:ea typeface="Tahoma" panose="020B0604030504040204" pitchFamily="34" charset="0"/>
            <a:cs typeface="Tahoma" panose="020B0604030504040204" pitchFamily="34" charset="0"/>
          </a:endParaRPr>
        </a:p>
        <a:p>
          <a:pPr marL="285750" lvl="1" indent="-285750" algn="l" defTabSz="1822450">
            <a:lnSpc>
              <a:spcPct val="90000"/>
            </a:lnSpc>
            <a:spcBef>
              <a:spcPct val="0"/>
            </a:spcBef>
            <a:spcAft>
              <a:spcPct val="20000"/>
            </a:spcAft>
            <a:buChar char="••"/>
          </a:pPr>
          <a:r>
            <a:rPr lang="en-US" sz="4100" kern="1200" dirty="0" err="1">
              <a:latin typeface="Tahoma" panose="020B0604030504040204" pitchFamily="34" charset="0"/>
              <a:ea typeface="Tahoma" panose="020B0604030504040204" pitchFamily="34" charset="0"/>
              <a:cs typeface="Tahoma" panose="020B0604030504040204" pitchFamily="34" charset="0"/>
            </a:rPr>
            <a:t>Bỏng</a:t>
          </a:r>
          <a:r>
            <a:rPr lang="en-US" sz="4100" kern="1200" dirty="0">
              <a:latin typeface="Tahoma" panose="020B0604030504040204" pitchFamily="34" charset="0"/>
              <a:ea typeface="Tahoma" panose="020B0604030504040204" pitchFamily="34" charset="0"/>
              <a:cs typeface="Tahoma" panose="020B0604030504040204" pitchFamily="34" charset="0"/>
            </a:rPr>
            <a:t> </a:t>
          </a:r>
          <a:r>
            <a:rPr lang="en-US" sz="4100" kern="1200" dirty="0" err="1">
              <a:latin typeface="Tahoma" panose="020B0604030504040204" pitchFamily="34" charset="0"/>
              <a:ea typeface="Tahoma" panose="020B0604030504040204" pitchFamily="34" charset="0"/>
              <a:cs typeface="Tahoma" panose="020B0604030504040204" pitchFamily="34" charset="0"/>
            </a:rPr>
            <a:t>mắt</a:t>
          </a:r>
          <a:endParaRPr lang="en-US" sz="4100" kern="1200" dirty="0">
            <a:latin typeface="Tahoma" panose="020B0604030504040204" pitchFamily="34" charset="0"/>
            <a:ea typeface="Tahoma" panose="020B0604030504040204" pitchFamily="34" charset="0"/>
            <a:cs typeface="Tahoma" panose="020B0604030504040204" pitchFamily="34" charset="0"/>
          </a:endParaRPr>
        </a:p>
      </dsp:txBody>
      <dsp:txXfrm>
        <a:off x="0" y="2453235"/>
        <a:ext cx="10281271" cy="25833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302F-691B-4C11-B7E7-6336024C26DC}">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39B7C-566D-479D-97B0-0371D47AA816}">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lvl="0" algn="l" defTabSz="2266950">
            <a:lnSpc>
              <a:spcPct val="90000"/>
            </a:lnSpc>
            <a:spcBef>
              <a:spcPct val="0"/>
            </a:spcBef>
            <a:spcAft>
              <a:spcPct val="35000"/>
            </a:spcAft>
          </a:pPr>
          <a:r>
            <a:rPr lang="en-US" sz="5100" kern="1200" dirty="0"/>
            <a:t>Vi </a:t>
          </a:r>
          <a:r>
            <a:rPr lang="en-US" sz="5100" kern="1200" dirty="0" err="1"/>
            <a:t>khuẩn</a:t>
          </a:r>
          <a:endParaRPr lang="en-US" sz="5100" kern="1200" dirty="0"/>
        </a:p>
      </dsp:txBody>
      <dsp:txXfrm>
        <a:off x="0" y="2700"/>
        <a:ext cx="6291714" cy="1841777"/>
      </dsp:txXfrm>
    </dsp:sp>
    <dsp:sp modelId="{3749FFCF-D384-4749-9A52-53B8E8EC391E}">
      <dsp:nvSpPr>
        <dsp:cNvPr id="0" name=""/>
        <dsp:cNvSpPr/>
      </dsp:nvSpPr>
      <dsp:spPr>
        <a:xfrm>
          <a:off x="0" y="1844478"/>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E526A-8DE0-4896-9EE7-58B3B9BC8338}">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lvl="0" algn="l" defTabSz="2266950">
            <a:lnSpc>
              <a:spcPct val="90000"/>
            </a:lnSpc>
            <a:spcBef>
              <a:spcPct val="0"/>
            </a:spcBef>
            <a:spcAft>
              <a:spcPct val="35000"/>
            </a:spcAft>
          </a:pPr>
          <a:r>
            <a:rPr lang="en-US" sz="5100" kern="1200"/>
            <a:t>Virus</a:t>
          </a:r>
        </a:p>
      </dsp:txBody>
      <dsp:txXfrm>
        <a:off x="0" y="1844478"/>
        <a:ext cx="6291714" cy="1841777"/>
      </dsp:txXfrm>
    </dsp:sp>
    <dsp:sp modelId="{3D565A0F-7593-4539-9CA9-822648B4D4E4}">
      <dsp:nvSpPr>
        <dsp:cNvPr id="0" name=""/>
        <dsp:cNvSpPr/>
      </dsp:nvSpPr>
      <dsp:spPr>
        <a:xfrm>
          <a:off x="0" y="3686256"/>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9B65C-B4AA-4C59-803E-76600C466E58}">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lvl="0" algn="l" defTabSz="2266950">
            <a:lnSpc>
              <a:spcPct val="90000"/>
            </a:lnSpc>
            <a:spcBef>
              <a:spcPct val="0"/>
            </a:spcBef>
            <a:spcAft>
              <a:spcPct val="35000"/>
            </a:spcAft>
          </a:pPr>
          <a:r>
            <a:rPr lang="en-US" sz="5100" kern="1200" dirty="0" err="1"/>
            <a:t>Kí</a:t>
          </a:r>
          <a:r>
            <a:rPr lang="en-US" sz="5100" kern="1200" dirty="0"/>
            <a:t> </a:t>
          </a:r>
          <a:r>
            <a:rPr lang="en-US" sz="5100" kern="1200" dirty="0" err="1"/>
            <a:t>sinh</a:t>
          </a:r>
          <a:r>
            <a:rPr lang="en-US" sz="5100" kern="1200" dirty="0"/>
            <a:t> </a:t>
          </a:r>
          <a:r>
            <a:rPr lang="en-US" sz="5100" kern="1200" dirty="0" err="1"/>
            <a:t>trùng</a:t>
          </a:r>
          <a:r>
            <a:rPr lang="en-US" sz="5100" kern="1200" dirty="0"/>
            <a:t> (Microsporidia)</a:t>
          </a:r>
        </a:p>
      </dsp:txBody>
      <dsp:txXfrm>
        <a:off x="0" y="3686256"/>
        <a:ext cx="6291714" cy="18417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B17C57-A764-4249-BB89-4AF7C4A59179}">
      <dsp:nvSpPr>
        <dsp:cNvPr id="0" name=""/>
        <dsp:cNvSpPr/>
      </dsp:nvSpPr>
      <dsp:spPr>
        <a:xfrm>
          <a:off x="0" y="0"/>
          <a:ext cx="10515600" cy="173043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err="1"/>
            <a:t>Viêm</a:t>
          </a:r>
          <a:r>
            <a:rPr lang="en-US" sz="2000" kern="1200" dirty="0"/>
            <a:t> </a:t>
          </a:r>
          <a:r>
            <a:rPr lang="en-US" sz="2000" kern="1200" dirty="0" err="1"/>
            <a:t>kết</a:t>
          </a:r>
          <a:r>
            <a:rPr lang="en-US" sz="2000" kern="1200" dirty="0"/>
            <a:t> </a:t>
          </a:r>
          <a:r>
            <a:rPr lang="en-US" sz="2000" kern="1200" dirty="0" err="1"/>
            <a:t>mạc</a:t>
          </a:r>
          <a:r>
            <a:rPr lang="en-US" sz="2000" kern="1200" dirty="0"/>
            <a:t> do virus</a:t>
          </a:r>
        </a:p>
        <a:p>
          <a:pPr marL="171450" lvl="1" indent="-171450" algn="l" defTabSz="711200">
            <a:lnSpc>
              <a:spcPct val="90000"/>
            </a:lnSpc>
            <a:spcBef>
              <a:spcPct val="0"/>
            </a:spcBef>
            <a:spcAft>
              <a:spcPct val="15000"/>
            </a:spcAft>
            <a:buChar char="••"/>
          </a:pPr>
          <a:r>
            <a:rPr lang="en-US" sz="1600" b="0" i="0" kern="1200" dirty="0" err="1">
              <a:latin typeface="+mn-lt"/>
            </a:rPr>
            <a:t>Nguyên</a:t>
          </a:r>
          <a:r>
            <a:rPr lang="en-US" sz="1600" b="0" i="0" kern="1200" dirty="0">
              <a:latin typeface="+mn-lt"/>
            </a:rPr>
            <a:t> </a:t>
          </a:r>
          <a:r>
            <a:rPr lang="en-US" sz="1600" b="0" i="0" kern="1200" dirty="0" err="1">
              <a:latin typeface="+mn-lt"/>
            </a:rPr>
            <a:t>nhân</a:t>
          </a:r>
          <a:r>
            <a:rPr lang="en-US" sz="1600" b="0" i="0" kern="1200" dirty="0">
              <a:latin typeface="+mn-lt"/>
            </a:rPr>
            <a:t> </a:t>
          </a:r>
          <a:r>
            <a:rPr lang="en-US" sz="1600" b="0" i="0" kern="1200" dirty="0" err="1">
              <a:latin typeface="+mn-lt"/>
            </a:rPr>
            <a:t>phổ</a:t>
          </a:r>
          <a:r>
            <a:rPr lang="en-US" sz="1600" b="0" i="0" kern="1200" dirty="0">
              <a:latin typeface="+mn-lt"/>
            </a:rPr>
            <a:t> </a:t>
          </a:r>
          <a:r>
            <a:rPr lang="en-US" sz="1600" b="0" i="0" kern="1200" dirty="0" err="1">
              <a:latin typeface="+mn-lt"/>
            </a:rPr>
            <a:t>biến</a:t>
          </a:r>
          <a:r>
            <a:rPr lang="en-US" sz="1600" b="0" i="0" kern="1200" dirty="0">
              <a:latin typeface="+mn-lt"/>
            </a:rPr>
            <a:t> </a:t>
          </a:r>
          <a:r>
            <a:rPr lang="en-US" sz="1600" b="0" i="0" kern="1200" dirty="0" err="1">
              <a:latin typeface="+mn-lt"/>
            </a:rPr>
            <a:t>nhất</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Dễ</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lây</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lan</a:t>
          </a:r>
          <a:r>
            <a:rPr lang="en-US" sz="1600" kern="1200" dirty="0">
              <a:latin typeface="Calibri" panose="020F0502020204030204" pitchFamily="34" charset="0"/>
              <a:cs typeface="Calibri" panose="020F0502020204030204" pitchFamily="34" charset="0"/>
            </a:rPr>
            <a:t> ở </a:t>
          </a:r>
          <a:r>
            <a:rPr lang="en-US" sz="1600" kern="1200" dirty="0" err="1">
              <a:latin typeface="Calibri" panose="020F0502020204030204" pitchFamily="34" charset="0"/>
              <a:cs typeface="Calibri" panose="020F0502020204030204" pitchFamily="34" charset="0"/>
            </a:rPr>
            <a:t>những</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nơi</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công</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cộng</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Thường</a:t>
          </a:r>
          <a:r>
            <a:rPr lang="en-US" sz="1600" kern="1200" dirty="0">
              <a:latin typeface="Calibri" panose="020F0502020204030204" pitchFamily="34" charset="0"/>
              <a:cs typeface="Calibri" panose="020F0502020204030204" pitchFamily="34" charset="0"/>
            </a:rPr>
            <a:t> do </a:t>
          </a:r>
          <a:r>
            <a:rPr lang="en-US" sz="1600" kern="1200" dirty="0" err="1">
              <a:latin typeface="Calibri" panose="020F0502020204030204" pitchFamily="34" charset="0"/>
              <a:cs typeface="Calibri" panose="020F0502020204030204" pitchFamily="34" charset="0"/>
            </a:rPr>
            <a:t>loại</a:t>
          </a:r>
          <a:r>
            <a:rPr lang="en-US" sz="1600" kern="1200" dirty="0">
              <a:latin typeface="Calibri" panose="020F0502020204030204" pitchFamily="34" charset="0"/>
              <a:cs typeface="Calibri" panose="020F0502020204030204" pitchFamily="34" charset="0"/>
            </a:rPr>
            <a:t> virus </a:t>
          </a:r>
          <a:r>
            <a:rPr lang="en-US" sz="1600" kern="1200" dirty="0" err="1">
              <a:latin typeface="Calibri" panose="020F0502020204030204" pitchFamily="34" charset="0"/>
              <a:cs typeface="Calibri" panose="020F0502020204030204" pitchFamily="34" charset="0"/>
            </a:rPr>
            <a:t>gây</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cảm</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lạnh</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thông</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thường</a:t>
          </a:r>
          <a:r>
            <a:rPr lang="en-US" sz="1600" kern="1200" dirty="0">
              <a:latin typeface="Calibri" panose="020F0502020204030204" pitchFamily="34" charset="0"/>
              <a:cs typeface="Calibri" panose="020F0502020204030204" pitchFamily="34" charset="0"/>
            </a:rPr>
            <a:t>, ho </a:t>
          </a:r>
          <a:r>
            <a:rPr lang="en-US" sz="1600" kern="1200" dirty="0" err="1">
              <a:latin typeface="Calibri" panose="020F0502020204030204" pitchFamily="34" charset="0"/>
              <a:cs typeface="Calibri" panose="020F0502020204030204" pitchFamily="34" charset="0"/>
            </a:rPr>
            <a:t>sốt</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dirty="0" err="1">
              <a:latin typeface="Calibri" panose="020F0502020204030204" pitchFamily="34" charset="0"/>
              <a:cs typeface="Calibri" panose="020F0502020204030204" pitchFamily="34" charset="0"/>
            </a:rPr>
            <a:t>Gây</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cộm</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đỏ</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mắt</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chảy</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nước</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mắt</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dây</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dính</a:t>
          </a:r>
          <a:r>
            <a:rPr lang="en-US" sz="1600" kern="1200" dirty="0">
              <a:latin typeface="Calibri" panose="020F0502020204030204" pitchFamily="34" charset="0"/>
              <a:cs typeface="Calibri" panose="020F0502020204030204" pitchFamily="34" charset="0"/>
            </a:rPr>
            <a:t> ở </a:t>
          </a:r>
          <a:r>
            <a:rPr lang="en-US" sz="1600" kern="1200" dirty="0" err="1">
              <a:latin typeface="Calibri" panose="020F0502020204030204" pitchFamily="34" charset="0"/>
              <a:cs typeface="Calibri" panose="020F0502020204030204" pitchFamily="34" charset="0"/>
            </a:rPr>
            <a:t>một</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hoặc</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hai</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bên</a:t>
          </a:r>
          <a:r>
            <a:rPr lang="en-US" sz="1600" kern="1200" dirty="0">
              <a:latin typeface="Calibri" panose="020F0502020204030204" pitchFamily="34" charset="0"/>
              <a:cs typeface="Calibri" panose="020F0502020204030204" pitchFamily="34" charset="0"/>
            </a:rPr>
            <a:t> </a:t>
          </a:r>
          <a:r>
            <a:rPr lang="en-US" sz="1600" kern="1200" dirty="0" err="1">
              <a:latin typeface="Calibri" panose="020F0502020204030204" pitchFamily="34" charset="0"/>
              <a:cs typeface="Calibri" panose="020F0502020204030204" pitchFamily="34" charset="0"/>
            </a:rPr>
            <a:t>mắt</a:t>
          </a:r>
          <a:r>
            <a:rPr lang="en-US" sz="1600" kern="1200" dirty="0">
              <a:latin typeface="Calibri" panose="020F0502020204030204" pitchFamily="34" charset="0"/>
              <a:cs typeface="Calibri" panose="020F0502020204030204" pitchFamily="34" charset="0"/>
            </a:rPr>
            <a:t> </a:t>
          </a:r>
        </a:p>
        <a:p>
          <a:pPr marL="171450" lvl="1" indent="-171450" algn="l" defTabSz="711200">
            <a:lnSpc>
              <a:spcPct val="90000"/>
            </a:lnSpc>
            <a:spcBef>
              <a:spcPct val="0"/>
            </a:spcBef>
            <a:spcAft>
              <a:spcPct val="15000"/>
            </a:spcAft>
            <a:buChar char="••"/>
          </a:pPr>
          <a:endParaRPr lang="en-US" sz="1600" kern="1200" dirty="0">
            <a:latin typeface="Calibri" panose="020F0502020204030204" pitchFamily="34" charset="0"/>
            <a:cs typeface="Calibri" panose="020F0502020204030204" pitchFamily="34" charset="0"/>
          </a:endParaRPr>
        </a:p>
      </dsp:txBody>
      <dsp:txXfrm>
        <a:off x="2311666" y="0"/>
        <a:ext cx="8203933" cy="1730439"/>
      </dsp:txXfrm>
    </dsp:sp>
    <dsp:sp modelId="{41267689-7049-40A0-A22E-C2841FEE294C}">
      <dsp:nvSpPr>
        <dsp:cNvPr id="0" name=""/>
        <dsp:cNvSpPr/>
      </dsp:nvSpPr>
      <dsp:spPr>
        <a:xfrm>
          <a:off x="208546" y="31031"/>
          <a:ext cx="2103120" cy="1668375"/>
        </a:xfrm>
        <a:prstGeom prst="roundRect">
          <a:avLst>
            <a:gd name="adj" fmla="val 10000"/>
          </a:avLst>
        </a:prstGeom>
        <a:blipFill rotWithShape="1">
          <a:blip xmlns:r="http://schemas.openxmlformats.org/officeDocument/2006/relationships" r:embed="rId1"/>
          <a:srcRect/>
          <a:stretch>
            <a:fillRect l="-16000" r="-16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BEAEA8-8C05-4F58-B70D-A5954555B227}">
      <dsp:nvSpPr>
        <dsp:cNvPr id="0" name=""/>
        <dsp:cNvSpPr/>
      </dsp:nvSpPr>
      <dsp:spPr>
        <a:xfrm>
          <a:off x="0" y="1938986"/>
          <a:ext cx="10515600" cy="208546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kern="1200" dirty="0" err="1"/>
            <a:t>Viêm</a:t>
          </a:r>
          <a:r>
            <a:rPr lang="en-US" sz="2000" kern="1200" dirty="0"/>
            <a:t> </a:t>
          </a:r>
          <a:r>
            <a:rPr lang="en-US" sz="2000" kern="1200" dirty="0" err="1"/>
            <a:t>kết</a:t>
          </a:r>
          <a:r>
            <a:rPr lang="en-US" sz="2000" kern="1200" dirty="0"/>
            <a:t> </a:t>
          </a:r>
          <a:r>
            <a:rPr lang="en-US" sz="2000" kern="1200" dirty="0" err="1"/>
            <a:t>mạc</a:t>
          </a:r>
          <a:r>
            <a:rPr lang="en-US" sz="2000" kern="1200" dirty="0"/>
            <a:t> do vi </a:t>
          </a:r>
          <a:r>
            <a:rPr lang="en-US" sz="2000" kern="1200" dirty="0" err="1"/>
            <a:t>khuẩn</a:t>
          </a:r>
          <a:endParaRPr lang="en-US" sz="2000" kern="1200" dirty="0"/>
        </a:p>
        <a:p>
          <a:pPr marL="171450" lvl="1" indent="-171450" algn="l" defTabSz="711200">
            <a:lnSpc>
              <a:spcPct val="90000"/>
            </a:lnSpc>
            <a:spcBef>
              <a:spcPct val="0"/>
            </a:spcBef>
            <a:spcAft>
              <a:spcPct val="15000"/>
            </a:spcAft>
            <a:buChar char="••"/>
          </a:pPr>
          <a:r>
            <a:rPr lang="en-US" sz="1600" b="0" i="0" kern="1200" dirty="0" err="1">
              <a:latin typeface="+mn-lt"/>
            </a:rPr>
            <a:t>Có</a:t>
          </a:r>
          <a:r>
            <a:rPr lang="en-US" sz="1600" b="0" i="0" kern="1200" dirty="0">
              <a:latin typeface="+mn-lt"/>
            </a:rPr>
            <a:t> </a:t>
          </a:r>
          <a:r>
            <a:rPr lang="en-US" sz="1600" b="0" i="0" kern="1200" dirty="0" err="1">
              <a:latin typeface="+mn-lt"/>
            </a:rPr>
            <a:t>thể</a:t>
          </a:r>
          <a:r>
            <a:rPr lang="en-US" sz="1600" b="0" i="0" kern="1200" dirty="0">
              <a:latin typeface="+mn-lt"/>
            </a:rPr>
            <a:t> </a:t>
          </a:r>
          <a:r>
            <a:rPr lang="en-US" sz="1600" b="0" i="0" kern="1200" dirty="0" err="1">
              <a:latin typeface="+mn-lt"/>
            </a:rPr>
            <a:t>bị</a:t>
          </a:r>
          <a:r>
            <a:rPr lang="en-US" sz="1600" b="0" i="0" kern="1200" dirty="0">
              <a:latin typeface="+mn-lt"/>
            </a:rPr>
            <a:t> </a:t>
          </a:r>
          <a:r>
            <a:rPr lang="en-US" sz="1600" b="0" i="0" kern="1200" dirty="0" err="1">
              <a:latin typeface="+mn-lt"/>
            </a:rPr>
            <a:t>một</a:t>
          </a:r>
          <a:r>
            <a:rPr lang="en-US" sz="1600" b="0" i="0" kern="1200" dirty="0">
              <a:latin typeface="+mn-lt"/>
            </a:rPr>
            <a:t> </a:t>
          </a:r>
          <a:r>
            <a:rPr lang="en-US" sz="1600" b="0" i="0" kern="1200" dirty="0" err="1">
              <a:latin typeface="+mn-lt"/>
            </a:rPr>
            <a:t>hoặc</a:t>
          </a:r>
          <a:r>
            <a:rPr lang="en-US" sz="1600" b="0" i="0" kern="1200" dirty="0">
              <a:latin typeface="+mn-lt"/>
            </a:rPr>
            <a:t> </a:t>
          </a:r>
          <a:r>
            <a:rPr lang="en-US" sz="1600" b="0" i="0" kern="1200" dirty="0" err="1">
              <a:latin typeface="+mn-lt"/>
            </a:rPr>
            <a:t>cả</a:t>
          </a:r>
          <a:r>
            <a:rPr lang="en-US" sz="1600" b="0" i="0" kern="1200" dirty="0">
              <a:latin typeface="+mn-lt"/>
            </a:rPr>
            <a:t> </a:t>
          </a:r>
          <a:r>
            <a:rPr lang="en-US" sz="1600" b="0" i="0" kern="1200" dirty="0" err="1">
              <a:latin typeface="+mn-lt"/>
            </a:rPr>
            <a:t>hai</a:t>
          </a:r>
          <a:r>
            <a:rPr lang="en-US" sz="1600" b="0" i="0" kern="1200" dirty="0">
              <a:latin typeface="+mn-lt"/>
            </a:rPr>
            <a:t> </a:t>
          </a:r>
          <a:r>
            <a:rPr lang="en-US" sz="1600" b="0" i="0" kern="1200" dirty="0" err="1">
              <a:latin typeface="+mn-lt"/>
            </a:rPr>
            <a:t>mắt</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err="1">
              <a:latin typeface="+mn-lt"/>
            </a:rPr>
            <a:t>Dễ</a:t>
          </a:r>
          <a:r>
            <a:rPr lang="en-US" sz="1600" kern="1200" dirty="0">
              <a:latin typeface="+mn-lt"/>
            </a:rPr>
            <a:t> </a:t>
          </a:r>
          <a:r>
            <a:rPr lang="en-US" sz="1600" kern="1200" dirty="0" err="1">
              <a:latin typeface="+mn-lt"/>
            </a:rPr>
            <a:t>lây</a:t>
          </a:r>
          <a:r>
            <a:rPr lang="en-US" sz="1600" kern="1200" dirty="0">
              <a:latin typeface="+mn-lt"/>
            </a:rPr>
            <a:t> </a:t>
          </a:r>
          <a:r>
            <a:rPr lang="en-US" sz="1600" kern="1200" dirty="0" err="1">
              <a:latin typeface="+mn-lt"/>
            </a:rPr>
            <a:t>lan</a:t>
          </a:r>
          <a:r>
            <a:rPr lang="en-US" sz="1600" kern="1200" dirty="0">
              <a:latin typeface="+mn-lt"/>
            </a:rPr>
            <a:t> </a:t>
          </a:r>
        </a:p>
        <a:p>
          <a:pPr marL="171450" lvl="1" indent="-171450" algn="l" defTabSz="711200">
            <a:lnSpc>
              <a:spcPct val="90000"/>
            </a:lnSpc>
            <a:spcBef>
              <a:spcPct val="0"/>
            </a:spcBef>
            <a:spcAft>
              <a:spcPct val="15000"/>
            </a:spcAft>
            <a:buChar char="••"/>
          </a:pPr>
          <a:r>
            <a:rPr lang="en-US" sz="1600" b="0" i="0" kern="1200" dirty="0" err="1">
              <a:latin typeface="+mn-lt"/>
            </a:rPr>
            <a:t>Ghèn</a:t>
          </a:r>
          <a:r>
            <a:rPr lang="en-US" sz="1600" b="0" i="0" kern="1200" dirty="0">
              <a:latin typeface="+mn-lt"/>
            </a:rPr>
            <a:t> </a:t>
          </a:r>
          <a:r>
            <a:rPr lang="en-US" sz="1600" b="0" i="0" kern="1200" dirty="0" err="1">
              <a:latin typeface="+mn-lt"/>
            </a:rPr>
            <a:t>vàng</a:t>
          </a:r>
          <a:r>
            <a:rPr lang="en-US" sz="1600" b="0" i="0" kern="1200" dirty="0">
              <a:latin typeface="+mn-lt"/>
            </a:rPr>
            <a:t> hay </a:t>
          </a:r>
          <a:r>
            <a:rPr lang="en-US" sz="1600" b="0" i="0" kern="1200" dirty="0" err="1">
              <a:latin typeface="+mn-lt"/>
            </a:rPr>
            <a:t>màu</a:t>
          </a:r>
          <a:r>
            <a:rPr lang="en-US" sz="1600" b="0" i="0" kern="1200" dirty="0">
              <a:latin typeface="+mn-lt"/>
            </a:rPr>
            <a:t> </a:t>
          </a:r>
          <a:r>
            <a:rPr lang="en-US" sz="1600" b="0" i="0" kern="1200" dirty="0" err="1">
              <a:latin typeface="+mn-lt"/>
            </a:rPr>
            <a:t>vàng</a:t>
          </a:r>
          <a:r>
            <a:rPr lang="en-US" sz="1600" b="0" i="0" kern="1200" dirty="0">
              <a:latin typeface="+mn-lt"/>
            </a:rPr>
            <a:t> </a:t>
          </a:r>
          <a:r>
            <a:rPr lang="en-US" sz="1600" b="0" i="0" kern="1200" dirty="0" err="1">
              <a:latin typeface="+mn-lt"/>
            </a:rPr>
            <a:t>xanh</a:t>
          </a:r>
          <a:r>
            <a:rPr lang="en-US" sz="1600" b="0" i="0" kern="1200" dirty="0">
              <a:latin typeface="+mn-lt"/>
            </a:rPr>
            <a:t> </a:t>
          </a:r>
          <a:r>
            <a:rPr lang="en-US" sz="1600" b="0" i="0" kern="1200" dirty="0" err="1">
              <a:latin typeface="+mn-lt"/>
            </a:rPr>
            <a:t>nhạt</a:t>
          </a:r>
          <a:r>
            <a:rPr lang="en-US" sz="1600" b="0" i="0" kern="1200" dirty="0">
              <a:latin typeface="+mn-lt"/>
            </a:rPr>
            <a:t> </a:t>
          </a:r>
          <a:r>
            <a:rPr lang="en-US" sz="1600" b="0" i="0" kern="1200" dirty="0" err="1">
              <a:latin typeface="+mn-lt"/>
            </a:rPr>
            <a:t>gây</a:t>
          </a:r>
          <a:r>
            <a:rPr lang="en-US" sz="1600" b="0" i="0" kern="1200" dirty="0">
              <a:latin typeface="+mn-lt"/>
            </a:rPr>
            <a:t> </a:t>
          </a:r>
          <a:r>
            <a:rPr lang="en-US" sz="1600" b="0" i="0" kern="1200" dirty="0" err="1">
              <a:latin typeface="+mn-lt"/>
            </a:rPr>
            <a:t>dính</a:t>
          </a:r>
          <a:r>
            <a:rPr lang="en-US" sz="1600" b="0" i="0" kern="1200" dirty="0">
              <a:latin typeface="+mn-lt"/>
            </a:rPr>
            <a:t> 2 mi </a:t>
          </a:r>
          <a:r>
            <a:rPr lang="en-US" sz="1600" b="0" i="0" kern="1200" dirty="0" err="1">
              <a:latin typeface="+mn-lt"/>
            </a:rPr>
            <a:t>mắt</a:t>
          </a:r>
          <a:r>
            <a:rPr lang="en-US" sz="1600" b="0" i="0" kern="1200" dirty="0">
              <a:latin typeface="+mn-lt"/>
            </a:rPr>
            <a:t> </a:t>
          </a:r>
          <a:r>
            <a:rPr lang="en-US" sz="1600" b="0" i="0" kern="1200" dirty="0" err="1">
              <a:latin typeface="+mn-lt"/>
            </a:rPr>
            <a:t>khi</a:t>
          </a:r>
          <a:r>
            <a:rPr lang="en-US" sz="1600" b="0" i="0" kern="1200" dirty="0">
              <a:latin typeface="+mn-lt"/>
            </a:rPr>
            <a:t> </a:t>
          </a:r>
          <a:r>
            <a:rPr lang="en-US" sz="1600" b="0" i="0" kern="1200" dirty="0" err="1">
              <a:latin typeface="+mn-lt"/>
            </a:rPr>
            <a:t>thức</a:t>
          </a:r>
          <a:r>
            <a:rPr lang="en-US" sz="1600" b="0" i="0" kern="1200" dirty="0">
              <a:latin typeface="+mn-lt"/>
            </a:rPr>
            <a:t> </a:t>
          </a:r>
          <a:r>
            <a:rPr lang="en-US" sz="1600" b="0" i="0" kern="1200" dirty="0" err="1">
              <a:latin typeface="+mn-lt"/>
            </a:rPr>
            <a:t>dậy</a:t>
          </a:r>
          <a:r>
            <a:rPr lang="en-US" sz="1600" b="0" i="0" kern="1200" dirty="0">
              <a:latin typeface="+mn-lt"/>
            </a:rPr>
            <a:t> </a:t>
          </a:r>
          <a:r>
            <a:rPr lang="en-US" sz="1600" b="0" i="0" kern="1200" dirty="0" err="1">
              <a:latin typeface="+mn-lt"/>
            </a:rPr>
            <a:t>vào</a:t>
          </a:r>
          <a:r>
            <a:rPr lang="en-US" sz="1600" b="0" i="0" kern="1200" dirty="0">
              <a:latin typeface="+mn-lt"/>
            </a:rPr>
            <a:t> </a:t>
          </a:r>
          <a:r>
            <a:rPr lang="en-US" sz="1600" b="0" i="0" kern="1200" dirty="0" err="1">
              <a:latin typeface="+mn-lt"/>
            </a:rPr>
            <a:t>buổi</a:t>
          </a:r>
          <a:r>
            <a:rPr lang="en-US" sz="1600" b="0" i="0" kern="1200" dirty="0">
              <a:latin typeface="+mn-lt"/>
            </a:rPr>
            <a:t> </a:t>
          </a:r>
          <a:r>
            <a:rPr lang="en-US" sz="1600" b="0" i="0" kern="1200" dirty="0" err="1">
              <a:latin typeface="+mn-lt"/>
            </a:rPr>
            <a:t>sáng</a:t>
          </a:r>
          <a:r>
            <a:rPr lang="en-US" sz="1600" b="0" i="0" kern="1200" dirty="0">
              <a:latin typeface="+mn-lt"/>
            </a:rPr>
            <a:t>.</a:t>
          </a:r>
          <a:endParaRPr lang="en-US" sz="1600" kern="1200" dirty="0">
            <a:latin typeface="+mn-lt"/>
          </a:endParaRPr>
        </a:p>
        <a:p>
          <a:pPr marL="171450" lvl="1" indent="-171450" algn="l" defTabSz="711200">
            <a:lnSpc>
              <a:spcPct val="90000"/>
            </a:lnSpc>
            <a:spcBef>
              <a:spcPct val="0"/>
            </a:spcBef>
            <a:spcAft>
              <a:spcPct val="15000"/>
            </a:spcAft>
            <a:buChar char="••"/>
          </a:pPr>
          <a:r>
            <a:rPr lang="vi-VN" sz="1600" b="0" i="0" kern="1200" dirty="0">
              <a:latin typeface="Calibri" panose="020F0502020204030204" pitchFamily="34" charset="0"/>
              <a:cs typeface="Calibri" panose="020F0502020204030204" pitchFamily="34" charset="0"/>
            </a:rPr>
            <a:t>Ngứa, chảy nước mắt</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đỏ</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mắt</a:t>
          </a:r>
          <a:endParaRPr lang="vi-VN" sz="1600" b="0" i="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vi-VN" sz="1600" b="0" i="0" kern="1200" dirty="0">
              <a:latin typeface="Calibri" panose="020F0502020204030204" pitchFamily="34" charset="0"/>
              <a:cs typeface="Calibri" panose="020F0502020204030204" pitchFamily="34" charset="0"/>
            </a:rPr>
            <a:t>Trường hợp nặng có thể gây viêm loét giác mạc, giảm thị lực không phục hồi.</a:t>
          </a:r>
        </a:p>
      </dsp:txBody>
      <dsp:txXfrm>
        <a:off x="2311666" y="1938986"/>
        <a:ext cx="8203933" cy="2085469"/>
      </dsp:txXfrm>
    </dsp:sp>
    <dsp:sp modelId="{FFA52C4E-0008-4BAF-93BE-05DC8F24ACAB}">
      <dsp:nvSpPr>
        <dsp:cNvPr id="0" name=""/>
        <dsp:cNvSpPr/>
      </dsp:nvSpPr>
      <dsp:spPr>
        <a:xfrm>
          <a:off x="208546" y="2147533"/>
          <a:ext cx="2103120" cy="1668375"/>
        </a:xfrm>
        <a:prstGeom prst="roundRect">
          <a:avLst>
            <a:gd name="adj" fmla="val 10000"/>
          </a:avLst>
        </a:prstGeom>
        <a:blipFill rotWithShape="1">
          <a:blip xmlns:r="http://schemas.openxmlformats.org/officeDocument/2006/relationships" r:embed="rId2"/>
          <a:srcRect/>
          <a:stretch>
            <a:fillRect t="-28000" b="-28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817548-2EF0-4889-A399-BC8A6545793A}">
      <dsp:nvSpPr>
        <dsp:cNvPr id="0" name=""/>
        <dsp:cNvSpPr/>
      </dsp:nvSpPr>
      <dsp:spPr>
        <a:xfrm>
          <a:off x="0" y="4233002"/>
          <a:ext cx="10515600" cy="1892459"/>
        </a:xfrm>
        <a:prstGeom prst="roundRect">
          <a:avLst>
            <a:gd name="adj" fmla="val 10000"/>
          </a:avLst>
        </a:prstGeom>
        <a:solidFill>
          <a:schemeClr val="lt1">
            <a:hueOff val="0"/>
            <a:satOff val="0"/>
            <a:lumOff val="0"/>
            <a:alphaOff val="0"/>
          </a:schemeClr>
        </a:solid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en-US" sz="2400" kern="1200" dirty="0" err="1"/>
            <a:t>Viêm</a:t>
          </a:r>
          <a:r>
            <a:rPr lang="en-US" sz="2400" kern="1200" dirty="0"/>
            <a:t> </a:t>
          </a:r>
          <a:r>
            <a:rPr lang="en-US" sz="2400" kern="1200" dirty="0" err="1"/>
            <a:t>kết</a:t>
          </a:r>
          <a:r>
            <a:rPr lang="en-US" sz="2400" kern="1200" dirty="0"/>
            <a:t> </a:t>
          </a:r>
          <a:r>
            <a:rPr lang="en-US" sz="2400" kern="1200" dirty="0" err="1"/>
            <a:t>mạc</a:t>
          </a:r>
          <a:r>
            <a:rPr lang="en-US" sz="2400" kern="1200" dirty="0"/>
            <a:t> do Microsporidia</a:t>
          </a:r>
        </a:p>
        <a:p>
          <a:pPr marL="171450" lvl="1" indent="-171450" algn="l" defTabSz="711200">
            <a:lnSpc>
              <a:spcPct val="90000"/>
            </a:lnSpc>
            <a:spcBef>
              <a:spcPct val="0"/>
            </a:spcBef>
            <a:spcAft>
              <a:spcPct val="15000"/>
            </a:spcAft>
            <a:buChar char="••"/>
          </a:pPr>
          <a:r>
            <a:rPr lang="en-US" sz="1600" b="0" i="0" kern="1200" dirty="0" err="1">
              <a:latin typeface="+mn-lt"/>
            </a:rPr>
            <a:t>Bệnh</a:t>
          </a:r>
          <a:r>
            <a:rPr lang="en-US" sz="1600" b="0" i="0" kern="1200" dirty="0">
              <a:latin typeface="+mn-lt"/>
            </a:rPr>
            <a:t> </a:t>
          </a:r>
          <a:r>
            <a:rPr lang="en-US" sz="1600" b="0" i="0" kern="1200" dirty="0" err="1">
              <a:latin typeface="+mn-lt"/>
            </a:rPr>
            <a:t>xảy</a:t>
          </a:r>
          <a:r>
            <a:rPr lang="en-US" sz="1600" b="0" i="0" kern="1200" dirty="0">
              <a:latin typeface="+mn-lt"/>
            </a:rPr>
            <a:t> </a:t>
          </a:r>
          <a:r>
            <a:rPr lang="en-US" sz="1600" b="0" i="0" kern="1200" dirty="0" err="1">
              <a:latin typeface="+mn-lt"/>
            </a:rPr>
            <a:t>ra</a:t>
          </a:r>
          <a:r>
            <a:rPr lang="en-US" sz="1600" b="0" i="0" kern="1200" dirty="0">
              <a:latin typeface="+mn-lt"/>
            </a:rPr>
            <a:t> ở </a:t>
          </a:r>
          <a:r>
            <a:rPr lang="en-US" sz="1600" b="0" i="0" kern="1200" dirty="0" err="1">
              <a:latin typeface="+mn-lt"/>
            </a:rPr>
            <a:t>một</a:t>
          </a:r>
          <a:r>
            <a:rPr lang="en-US" sz="1600" b="0" i="0" kern="1200" dirty="0">
              <a:latin typeface="+mn-lt"/>
            </a:rPr>
            <a:t> </a:t>
          </a:r>
          <a:r>
            <a:rPr lang="en-US" sz="1600" b="0" i="0" kern="1200" dirty="0" err="1">
              <a:latin typeface="+mn-lt"/>
            </a:rPr>
            <a:t>hoặc</a:t>
          </a:r>
          <a:r>
            <a:rPr lang="en-US" sz="1600" b="0" i="0" kern="1200" dirty="0">
              <a:latin typeface="+mn-lt"/>
            </a:rPr>
            <a:t> </a:t>
          </a:r>
          <a:r>
            <a:rPr lang="en-US" sz="1600" b="0" i="0" kern="1200" dirty="0" err="1">
              <a:latin typeface="+mn-lt"/>
            </a:rPr>
            <a:t>cả</a:t>
          </a:r>
          <a:r>
            <a:rPr lang="en-US" sz="1600" b="0" i="0" kern="1200" dirty="0">
              <a:latin typeface="+mn-lt"/>
            </a:rPr>
            <a:t> </a:t>
          </a:r>
          <a:r>
            <a:rPr lang="en-US" sz="1600" b="0" i="0" kern="1200" dirty="0" err="1">
              <a:latin typeface="+mn-lt"/>
            </a:rPr>
            <a:t>hai</a:t>
          </a:r>
          <a:r>
            <a:rPr lang="en-US" sz="1600" b="0" i="0" kern="1200" dirty="0">
              <a:latin typeface="+mn-lt"/>
            </a:rPr>
            <a:t> </a:t>
          </a:r>
          <a:r>
            <a:rPr lang="en-US" sz="1600" b="0" i="0" kern="1200" dirty="0" err="1">
              <a:latin typeface="+mn-lt"/>
            </a:rPr>
            <a:t>mắt</a:t>
          </a:r>
          <a:r>
            <a:rPr lang="en-US" sz="1600" b="0" i="0" kern="1200" dirty="0">
              <a:latin typeface="+mn-lt"/>
            </a:rPr>
            <a:t>.</a:t>
          </a:r>
          <a:endParaRPr lang="en-US" sz="1600" kern="1200" dirty="0">
            <a:latin typeface="+mn-lt"/>
          </a:endParaRPr>
        </a:p>
        <a:p>
          <a:pPr marL="171450" lvl="1" indent="-171450" algn="l" defTabSz="711200">
            <a:lnSpc>
              <a:spcPct val="90000"/>
            </a:lnSpc>
            <a:spcBef>
              <a:spcPct val="0"/>
            </a:spcBef>
            <a:spcAft>
              <a:spcPct val="15000"/>
            </a:spcAft>
            <a:buChar char="••"/>
          </a:pPr>
          <a:r>
            <a:rPr lang="en-US" sz="1600" kern="1200" dirty="0" err="1">
              <a:latin typeface="+mn-lt"/>
            </a:rPr>
            <a:t>Thường</a:t>
          </a:r>
          <a:r>
            <a:rPr lang="en-US" sz="1600" kern="1200" dirty="0">
              <a:latin typeface="+mn-lt"/>
            </a:rPr>
            <a:t> </a:t>
          </a:r>
          <a:r>
            <a:rPr lang="en-US" sz="1600" kern="1200" dirty="0" err="1">
              <a:latin typeface="+mn-lt"/>
            </a:rPr>
            <a:t>gặp</a:t>
          </a:r>
          <a:r>
            <a:rPr lang="en-US" sz="1600" kern="1200" dirty="0">
              <a:latin typeface="+mn-lt"/>
            </a:rPr>
            <a:t> </a:t>
          </a:r>
          <a:r>
            <a:rPr lang="en-US" sz="1600" kern="1200" dirty="0" err="1">
              <a:latin typeface="+mn-lt"/>
            </a:rPr>
            <a:t>vào</a:t>
          </a:r>
          <a:r>
            <a:rPr lang="en-US" sz="1600" kern="1200" dirty="0">
              <a:latin typeface="+mn-lt"/>
            </a:rPr>
            <a:t> </a:t>
          </a:r>
          <a:r>
            <a:rPr lang="en-US" sz="1600" kern="1200" dirty="0" err="1">
              <a:latin typeface="+mn-lt"/>
            </a:rPr>
            <a:t>mùa</a:t>
          </a:r>
          <a:r>
            <a:rPr lang="en-US" sz="1600" kern="1200" dirty="0">
              <a:latin typeface="+mn-lt"/>
            </a:rPr>
            <a:t> </a:t>
          </a:r>
          <a:r>
            <a:rPr lang="en-US" sz="1600" kern="1200" dirty="0" err="1">
              <a:latin typeface="+mn-lt"/>
            </a:rPr>
            <a:t>mưa</a:t>
          </a:r>
          <a:r>
            <a:rPr lang="en-US" sz="1600" kern="1200" dirty="0">
              <a:latin typeface="+mn-lt"/>
            </a:rPr>
            <a:t>, </a:t>
          </a:r>
          <a:r>
            <a:rPr lang="en-US" sz="1600" kern="1200" dirty="0" err="1">
              <a:latin typeface="+mn-lt"/>
            </a:rPr>
            <a:t>lây</a:t>
          </a:r>
          <a:r>
            <a:rPr lang="en-US" sz="1600" kern="1200" dirty="0">
              <a:latin typeface="+mn-lt"/>
            </a:rPr>
            <a:t> </a:t>
          </a:r>
          <a:r>
            <a:rPr lang="en-US" sz="1600" kern="1200" dirty="0" err="1">
              <a:latin typeface="+mn-lt"/>
            </a:rPr>
            <a:t>lan</a:t>
          </a:r>
          <a:r>
            <a:rPr lang="en-US" sz="1600" kern="1200" dirty="0">
              <a:latin typeface="+mn-lt"/>
            </a:rPr>
            <a:t> </a:t>
          </a:r>
          <a:r>
            <a:rPr lang="en-US" sz="1600" kern="1200" dirty="0" err="1">
              <a:latin typeface="+mn-lt"/>
            </a:rPr>
            <a:t>từ</a:t>
          </a:r>
          <a:r>
            <a:rPr lang="en-US" sz="1600" kern="1200" dirty="0">
              <a:latin typeface="+mn-lt"/>
            </a:rPr>
            <a:t> </a:t>
          </a:r>
          <a:r>
            <a:rPr lang="en-US" sz="1600" kern="1200" dirty="0" err="1">
              <a:latin typeface="+mn-lt"/>
            </a:rPr>
            <a:t>bào</a:t>
          </a:r>
          <a:r>
            <a:rPr lang="en-US" sz="1600" kern="1200" dirty="0">
              <a:latin typeface="+mn-lt"/>
            </a:rPr>
            <a:t> </a:t>
          </a:r>
          <a:r>
            <a:rPr lang="en-US" sz="1600" kern="1200" dirty="0" err="1">
              <a:latin typeface="+mn-lt"/>
            </a:rPr>
            <a:t>tử</a:t>
          </a:r>
          <a:r>
            <a:rPr lang="en-US" sz="1600" kern="1200" dirty="0">
              <a:latin typeface="+mn-lt"/>
            </a:rPr>
            <a:t> </a:t>
          </a:r>
          <a:r>
            <a:rPr lang="en-US" sz="1600" kern="1200" dirty="0" err="1">
              <a:latin typeface="+mn-lt"/>
            </a:rPr>
            <a:t>trong</a:t>
          </a:r>
          <a:r>
            <a:rPr lang="en-US" sz="1600" kern="1200" dirty="0">
              <a:latin typeface="+mn-lt"/>
            </a:rPr>
            <a:t> </a:t>
          </a:r>
          <a:r>
            <a:rPr lang="en-US" sz="1600" kern="1200" dirty="0" err="1">
              <a:latin typeface="+mn-lt"/>
            </a:rPr>
            <a:t>nước</a:t>
          </a:r>
          <a:r>
            <a:rPr lang="en-US" sz="1600" kern="1200" dirty="0">
              <a:latin typeface="+mn-lt"/>
            </a:rPr>
            <a:t> </a:t>
          </a:r>
          <a:r>
            <a:rPr lang="en-US" sz="1600" kern="1200" dirty="0" err="1">
              <a:latin typeface="+mn-lt"/>
            </a:rPr>
            <a:t>bẩn</a:t>
          </a:r>
          <a:r>
            <a:rPr lang="en-US" sz="1600" kern="1200" dirty="0">
              <a:latin typeface="+mn-lt"/>
            </a:rPr>
            <a:t>, </a:t>
          </a:r>
          <a:r>
            <a:rPr lang="en-US" sz="1600" kern="1200" dirty="0" err="1">
              <a:latin typeface="+mn-lt"/>
            </a:rPr>
            <a:t>đất</a:t>
          </a:r>
          <a:r>
            <a:rPr lang="en-US" sz="1600" kern="1200" dirty="0">
              <a:latin typeface="+mn-lt"/>
            </a:rPr>
            <a:t>, </a:t>
          </a:r>
          <a:r>
            <a:rPr lang="en-US" sz="1600" kern="1200" dirty="0" err="1">
              <a:latin typeface="+mn-lt"/>
            </a:rPr>
            <a:t>bùn</a:t>
          </a:r>
          <a:r>
            <a:rPr lang="en-US" sz="1600" kern="1200" dirty="0">
              <a:latin typeface="+mn-lt"/>
            </a:rPr>
            <a:t>…</a:t>
          </a:r>
        </a:p>
        <a:p>
          <a:pPr marL="171450" lvl="1" indent="-171450" algn="l" defTabSz="711200">
            <a:lnSpc>
              <a:spcPct val="90000"/>
            </a:lnSpc>
            <a:spcBef>
              <a:spcPct val="0"/>
            </a:spcBef>
            <a:spcAft>
              <a:spcPct val="15000"/>
            </a:spcAft>
            <a:buChar char="••"/>
          </a:pPr>
          <a:r>
            <a:rPr lang="en-US" sz="1600" b="0" i="0" kern="1200" dirty="0" err="1">
              <a:latin typeface="Calibri" panose="020F0502020204030204" pitchFamily="34" charset="0"/>
              <a:cs typeface="Calibri" panose="020F0502020204030204" pitchFamily="34" charset="0"/>
            </a:rPr>
            <a:t>Gây</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đỏ</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mắt</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cộm</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vướng</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cảm</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giác</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dị</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vật</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sợ</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ánh</a:t>
          </a:r>
          <a:r>
            <a:rPr lang="en-US" sz="1600" b="0" i="0" kern="1200" dirty="0">
              <a:latin typeface="Calibri" panose="020F0502020204030204" pitchFamily="34" charset="0"/>
              <a:cs typeface="Calibri" panose="020F0502020204030204" pitchFamily="34" charset="0"/>
            </a:rPr>
            <a:t> </a:t>
          </a:r>
          <a:r>
            <a:rPr lang="en-US" sz="1600" b="0" i="0" kern="1200" dirty="0" err="1">
              <a:latin typeface="Calibri" panose="020F0502020204030204" pitchFamily="34" charset="0"/>
              <a:cs typeface="Calibri" panose="020F0502020204030204" pitchFamily="34" charset="0"/>
            </a:rPr>
            <a:t>sáng</a:t>
          </a:r>
          <a:r>
            <a:rPr lang="en-US" sz="1600" b="0" i="0" kern="1200" dirty="0">
              <a:latin typeface="Calibri" panose="020F0502020204030204" pitchFamily="34" charset="0"/>
              <a:cs typeface="Calibri" panose="020F0502020204030204" pitchFamily="34" charset="0"/>
            </a:rPr>
            <a:t>.</a:t>
          </a:r>
          <a:endParaRPr lang="en-US" sz="1600" kern="1200" dirty="0">
            <a:latin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b="0" i="0" kern="1200" dirty="0" err="1">
              <a:latin typeface="+mn-lt"/>
            </a:rPr>
            <a:t>Dễ</a:t>
          </a:r>
          <a:r>
            <a:rPr lang="en-US" sz="1600" b="0" i="0" kern="1200" dirty="0">
              <a:latin typeface="+mn-lt"/>
            </a:rPr>
            <a:t> </a:t>
          </a:r>
          <a:r>
            <a:rPr lang="en-US" sz="1600" b="0" i="0" kern="1200" dirty="0" err="1">
              <a:latin typeface="+mn-lt"/>
            </a:rPr>
            <a:t>gây</a:t>
          </a:r>
          <a:r>
            <a:rPr lang="en-US" sz="1600" b="0" i="0" kern="1200" dirty="0">
              <a:latin typeface="+mn-lt"/>
            </a:rPr>
            <a:t> </a:t>
          </a:r>
          <a:r>
            <a:rPr lang="en-US" sz="1600" b="0" i="0" kern="1200" dirty="0" err="1">
              <a:latin typeface="+mn-lt"/>
            </a:rPr>
            <a:t>viêm</a:t>
          </a:r>
          <a:r>
            <a:rPr lang="en-US" sz="1600" b="0" i="0" kern="1200" dirty="0">
              <a:latin typeface="+mn-lt"/>
            </a:rPr>
            <a:t> </a:t>
          </a:r>
          <a:r>
            <a:rPr lang="en-US" sz="1600" b="0" i="0" kern="1200" dirty="0" err="1">
              <a:latin typeface="+mn-lt"/>
            </a:rPr>
            <a:t>giác</a:t>
          </a:r>
          <a:r>
            <a:rPr lang="en-US" sz="1600" b="0" i="0" kern="1200" dirty="0">
              <a:latin typeface="+mn-lt"/>
            </a:rPr>
            <a:t> </a:t>
          </a:r>
          <a:r>
            <a:rPr lang="en-US" sz="1600" b="0" i="0" kern="1200" dirty="0" err="1">
              <a:latin typeface="+mn-lt"/>
            </a:rPr>
            <a:t>mạc</a:t>
          </a:r>
          <a:endParaRPr lang="en-US" sz="1600" kern="1200" dirty="0">
            <a:latin typeface="+mn-lt"/>
          </a:endParaRPr>
        </a:p>
      </dsp:txBody>
      <dsp:txXfrm>
        <a:off x="2311666" y="4233002"/>
        <a:ext cx="8203933" cy="1892459"/>
      </dsp:txXfrm>
    </dsp:sp>
    <dsp:sp modelId="{7A963147-4E3D-4E00-BFA8-168FD152EB6E}">
      <dsp:nvSpPr>
        <dsp:cNvPr id="0" name=""/>
        <dsp:cNvSpPr/>
      </dsp:nvSpPr>
      <dsp:spPr>
        <a:xfrm>
          <a:off x="208546" y="4345044"/>
          <a:ext cx="2103120" cy="1668375"/>
        </a:xfrm>
        <a:prstGeom prst="roundRect">
          <a:avLst>
            <a:gd name="adj" fmla="val 10000"/>
          </a:avLst>
        </a:prstGeom>
        <a:blipFill rotWithShape="1">
          <a:blip xmlns:r="http://schemas.openxmlformats.org/officeDocument/2006/relationships" r:embed="rId3"/>
          <a:srcRect/>
          <a:stretch>
            <a:fillRect l="-11000" r="-11000"/>
          </a:stretch>
        </a:blipFill>
        <a:ln w="12700" cap="flat" cmpd="sng" algn="ctr">
          <a:solidFill>
            <a:schemeClr val="accent4">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0C2F8-3C78-4142-B81C-89F73FABEE5B}">
      <dsp:nvSpPr>
        <dsp:cNvPr id="0" name=""/>
        <dsp:cNvSpPr/>
      </dsp:nvSpPr>
      <dsp:spPr>
        <a:xfrm>
          <a:off x="207272"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6200" rIns="76200" bIns="76200" numCol="1" spcCol="1270" anchor="ctr" anchorCtr="0">
          <a:noAutofit/>
        </a:bodyPr>
        <a:lstStyle/>
        <a:p>
          <a:pPr lvl="0" algn="l" defTabSz="889000">
            <a:lnSpc>
              <a:spcPct val="90000"/>
            </a:lnSpc>
            <a:spcBef>
              <a:spcPct val="0"/>
            </a:spcBef>
            <a:spcAft>
              <a:spcPct val="35000"/>
            </a:spcAft>
          </a:pPr>
          <a:r>
            <a:rPr lang="vi-VN" sz="2000" kern="1200" dirty="0">
              <a:latin typeface="Calibri" panose="020F0502020204030204" pitchFamily="34" charset="0"/>
              <a:cs typeface="Calibri" panose="020F0502020204030204" pitchFamily="34" charset="0"/>
            </a:rPr>
            <a:t>Tiếp xúc trực tiếp với chất dịch cơ thể của người bị bệnh, thường là tiếp xúc từ tay sang mắt.</a:t>
          </a:r>
          <a:endParaRPr lang="en-US" sz="2000" kern="1200" dirty="0">
            <a:latin typeface="Calibri" panose="020F0502020204030204" pitchFamily="34" charset="0"/>
            <a:cs typeface="Calibri" panose="020F0502020204030204" pitchFamily="34" charset="0"/>
          </a:endParaRPr>
        </a:p>
      </dsp:txBody>
      <dsp:txXfrm>
        <a:off x="207272" y="542268"/>
        <a:ext cx="4943975" cy="1544992"/>
      </dsp:txXfrm>
    </dsp:sp>
    <dsp:sp modelId="{DF1A7B57-DCD0-4B1B-9A58-FBE4E2FD43AD}">
      <dsp:nvSpPr>
        <dsp:cNvPr id="0" name=""/>
        <dsp:cNvSpPr/>
      </dsp:nvSpPr>
      <dsp:spPr>
        <a:xfrm>
          <a:off x="1273" y="319103"/>
          <a:ext cx="1081494" cy="1622241"/>
        </a:xfrm>
        <a:prstGeom prst="rect">
          <a:avLst/>
        </a:prstGeom>
        <a:blipFill rotWithShape="1">
          <a:blip xmlns:r="http://schemas.openxmlformats.org/officeDocument/2006/relationships" r:embed="rId1"/>
          <a:srcRect/>
          <a:stretch>
            <a:fillRect l="-93000" r="-9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ABDA81-F651-4191-8658-91A43EE78F88}">
      <dsp:nvSpPr>
        <dsp:cNvPr id="0" name=""/>
        <dsp:cNvSpPr/>
      </dsp:nvSpPr>
      <dsp:spPr>
        <a:xfrm>
          <a:off x="5570351" y="542268"/>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6200" rIns="76200" bIns="76200" numCol="1" spcCol="1270" anchor="ctr" anchorCtr="0">
          <a:noAutofit/>
        </a:bodyPr>
        <a:lstStyle/>
        <a:p>
          <a:pPr lvl="0" algn="l" defTabSz="889000">
            <a:lnSpc>
              <a:spcPct val="90000"/>
            </a:lnSpc>
            <a:spcBef>
              <a:spcPct val="0"/>
            </a:spcBef>
            <a:spcAft>
              <a:spcPct val="35000"/>
            </a:spcAft>
          </a:pPr>
          <a:r>
            <a:rPr lang="vi-VN" sz="2000" kern="1200" dirty="0">
              <a:latin typeface="Calibri" panose="020F0502020204030204" pitchFamily="34" charset="0"/>
              <a:cs typeface="Calibri" panose="020F0502020204030204" pitchFamily="34" charset="0"/>
            </a:rPr>
            <a:t>Lây lan nhiễm trùng từ vi khuẩn sống trong mũi và xoang của chính người đó</a:t>
          </a:r>
          <a:r>
            <a:rPr lang="vi-VN" sz="2700" kern="1200" dirty="0"/>
            <a:t>.</a:t>
          </a:r>
          <a:endParaRPr lang="en-US" sz="2700" kern="1200" dirty="0"/>
        </a:p>
      </dsp:txBody>
      <dsp:txXfrm>
        <a:off x="5570351" y="542268"/>
        <a:ext cx="4943975" cy="1544992"/>
      </dsp:txXfrm>
    </dsp:sp>
    <dsp:sp modelId="{E2781ADF-DF71-4EA8-A419-34E391EC71BA}">
      <dsp:nvSpPr>
        <dsp:cNvPr id="0" name=""/>
        <dsp:cNvSpPr/>
      </dsp:nvSpPr>
      <dsp:spPr>
        <a:xfrm>
          <a:off x="5364352" y="319103"/>
          <a:ext cx="1081494" cy="1622241"/>
        </a:xfrm>
        <a:prstGeom prst="rect">
          <a:avLst/>
        </a:prstGeom>
        <a:blipFill rotWithShape="1">
          <a:blip xmlns:r="http://schemas.openxmlformats.org/officeDocument/2006/relationships" r:embed="rId2"/>
          <a:srcRect/>
          <a:stretch>
            <a:fillRect l="-19000" r="-1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A101B23-BED7-49C9-9912-7FA9D248920B}">
      <dsp:nvSpPr>
        <dsp:cNvPr id="0" name=""/>
        <dsp:cNvSpPr/>
      </dsp:nvSpPr>
      <dsp:spPr>
        <a:xfrm>
          <a:off x="207272" y="2487242"/>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6200" rIns="76200" bIns="76200" numCol="1" spcCol="1270" anchor="ctr" anchorCtr="0">
          <a:noAutofit/>
        </a:bodyPr>
        <a:lstStyle/>
        <a:p>
          <a:pPr lvl="0" algn="l" defTabSz="889000">
            <a:lnSpc>
              <a:spcPct val="90000"/>
            </a:lnSpc>
            <a:spcBef>
              <a:spcPct val="0"/>
            </a:spcBef>
            <a:spcAft>
              <a:spcPct val="35000"/>
            </a:spcAft>
          </a:pPr>
          <a:r>
            <a:rPr lang="en-US" sz="2000" kern="1200" dirty="0" err="1"/>
            <a:t>Không</a:t>
          </a:r>
          <a:r>
            <a:rPr lang="en-US" sz="2000" kern="1200" dirty="0"/>
            <a:t> </a:t>
          </a:r>
          <a:r>
            <a:rPr lang="en-US" sz="2000" kern="1200" dirty="0" err="1"/>
            <a:t>vệ</a:t>
          </a:r>
          <a:r>
            <a:rPr lang="en-US" sz="2000" kern="1200" dirty="0"/>
            <a:t> </a:t>
          </a:r>
          <a:r>
            <a:rPr lang="en-US" sz="2000" kern="1200" dirty="0" err="1"/>
            <a:t>sinh</a:t>
          </a:r>
          <a:r>
            <a:rPr lang="en-US" sz="2000" kern="1200" dirty="0"/>
            <a:t> </a:t>
          </a:r>
          <a:r>
            <a:rPr lang="en-US" sz="2000" kern="1200" dirty="0" err="1"/>
            <a:t>kính</a:t>
          </a:r>
          <a:r>
            <a:rPr lang="en-US" sz="2000" kern="1200" dirty="0"/>
            <a:t> </a:t>
          </a:r>
          <a:r>
            <a:rPr lang="en-US" sz="2000" kern="1200" dirty="0" err="1"/>
            <a:t>áp</a:t>
          </a:r>
          <a:r>
            <a:rPr lang="en-US" sz="2000" kern="1200" dirty="0"/>
            <a:t> </a:t>
          </a:r>
          <a:r>
            <a:rPr lang="en-US" sz="2000" kern="1200" dirty="0" err="1"/>
            <a:t>tròng</a:t>
          </a:r>
          <a:r>
            <a:rPr lang="en-US" sz="2000" kern="1200" dirty="0"/>
            <a:t> </a:t>
          </a:r>
          <a:r>
            <a:rPr lang="en-US" sz="2000" kern="1200" dirty="0" err="1"/>
            <a:t>đúng</a:t>
          </a:r>
          <a:r>
            <a:rPr lang="en-US" sz="2000" kern="1200" dirty="0"/>
            <a:t> </a:t>
          </a:r>
          <a:r>
            <a:rPr lang="en-US" sz="2000" kern="1200" dirty="0" err="1"/>
            <a:t>cách</a:t>
          </a:r>
          <a:r>
            <a:rPr lang="en-US" sz="2000" kern="1200" dirty="0"/>
            <a:t>. </a:t>
          </a:r>
          <a:r>
            <a:rPr lang="en-US" sz="2000" kern="1200" dirty="0" err="1"/>
            <a:t>Sử</a:t>
          </a:r>
          <a:r>
            <a:rPr lang="en-US" sz="2000" kern="1200" dirty="0"/>
            <a:t> </a:t>
          </a:r>
          <a:r>
            <a:rPr lang="en-US" sz="2000" kern="1200" dirty="0" err="1"/>
            <a:t>dụng</a:t>
          </a:r>
          <a:r>
            <a:rPr lang="en-US" sz="2000" kern="1200" dirty="0"/>
            <a:t> </a:t>
          </a:r>
          <a:r>
            <a:rPr lang="en-US" sz="2000" kern="1200" dirty="0" err="1"/>
            <a:t>kính</a:t>
          </a:r>
          <a:r>
            <a:rPr lang="en-US" sz="2000" kern="1200" dirty="0"/>
            <a:t> </a:t>
          </a:r>
          <a:r>
            <a:rPr lang="en-US" sz="2000" kern="1200" dirty="0" err="1"/>
            <a:t>áp</a:t>
          </a:r>
          <a:r>
            <a:rPr lang="en-US" sz="2000" kern="1200" dirty="0"/>
            <a:t> </a:t>
          </a:r>
          <a:r>
            <a:rPr lang="en-US" sz="2000" kern="1200" dirty="0" err="1"/>
            <a:t>tròng</a:t>
          </a:r>
          <a:r>
            <a:rPr lang="en-US" sz="2000" kern="1200" dirty="0"/>
            <a:t> </a:t>
          </a:r>
          <a:r>
            <a:rPr lang="en-US" sz="2000" kern="1200" dirty="0" err="1"/>
            <a:t>kém</a:t>
          </a:r>
          <a:r>
            <a:rPr lang="en-US" sz="2000" kern="1200" dirty="0"/>
            <a:t> </a:t>
          </a:r>
          <a:r>
            <a:rPr lang="en-US" sz="2000" kern="1200" dirty="0" err="1"/>
            <a:t>vừa</a:t>
          </a:r>
          <a:r>
            <a:rPr lang="en-US" sz="2000" kern="1200" dirty="0"/>
            <a:t> </a:t>
          </a:r>
          <a:r>
            <a:rPr lang="en-US" sz="2000" kern="1200" dirty="0" err="1"/>
            <a:t>vặn</a:t>
          </a:r>
          <a:r>
            <a:rPr lang="en-US" sz="2000" kern="1200" dirty="0"/>
            <a:t> </a:t>
          </a:r>
          <a:r>
            <a:rPr lang="en-US" sz="2000" kern="1200" dirty="0" err="1"/>
            <a:t>hoặc</a:t>
          </a:r>
          <a:r>
            <a:rPr lang="en-US" sz="2000" kern="1200" dirty="0"/>
            <a:t> </a:t>
          </a:r>
          <a:r>
            <a:rPr lang="en-US" sz="2000" kern="1200" dirty="0" err="1"/>
            <a:t>kính</a:t>
          </a:r>
          <a:r>
            <a:rPr lang="en-US" sz="2000" kern="1200" dirty="0"/>
            <a:t> </a:t>
          </a:r>
          <a:r>
            <a:rPr lang="en-US" sz="2000" kern="1200" dirty="0" err="1"/>
            <a:t>áp</a:t>
          </a:r>
          <a:r>
            <a:rPr lang="en-US" sz="2000" kern="1200" dirty="0"/>
            <a:t> </a:t>
          </a:r>
          <a:r>
            <a:rPr lang="en-US" sz="2000" kern="1200" dirty="0" err="1"/>
            <a:t>tròng</a:t>
          </a:r>
          <a:r>
            <a:rPr lang="en-US" sz="2000" kern="1200" dirty="0"/>
            <a:t> </a:t>
          </a:r>
          <a:r>
            <a:rPr lang="en-US" sz="2000" kern="1200" dirty="0" err="1"/>
            <a:t>trang</a:t>
          </a:r>
          <a:r>
            <a:rPr lang="en-US" sz="2000" kern="1200" dirty="0"/>
            <a:t> </a:t>
          </a:r>
          <a:r>
            <a:rPr lang="en-US" sz="2000" kern="1200" dirty="0" err="1"/>
            <a:t>trí</a:t>
          </a:r>
          <a:r>
            <a:rPr lang="en-US" sz="2000" kern="1200" dirty="0"/>
            <a:t> </a:t>
          </a:r>
          <a:r>
            <a:rPr lang="en-US" sz="2000" kern="1200" dirty="0" err="1"/>
            <a:t>cũng</a:t>
          </a:r>
          <a:r>
            <a:rPr lang="en-US" sz="2000" kern="1200" dirty="0"/>
            <a:t> </a:t>
          </a:r>
          <a:r>
            <a:rPr lang="en-US" sz="2000" kern="1200" dirty="0" err="1"/>
            <a:t>là</a:t>
          </a:r>
          <a:r>
            <a:rPr lang="en-US" sz="2000" kern="1200" dirty="0"/>
            <a:t> </a:t>
          </a:r>
          <a:r>
            <a:rPr lang="en-US" sz="2000" kern="1200" dirty="0" err="1"/>
            <a:t>những</a:t>
          </a:r>
          <a:r>
            <a:rPr lang="en-US" sz="2000" kern="1200" dirty="0"/>
            <a:t> </a:t>
          </a:r>
          <a:r>
            <a:rPr lang="en-US" sz="2000" kern="1200" dirty="0" err="1"/>
            <a:t>rủi</a:t>
          </a:r>
          <a:r>
            <a:rPr lang="en-US" sz="2000" kern="1200" dirty="0"/>
            <a:t> ro.</a:t>
          </a:r>
        </a:p>
      </dsp:txBody>
      <dsp:txXfrm>
        <a:off x="207272" y="2487242"/>
        <a:ext cx="4943975" cy="1544992"/>
      </dsp:txXfrm>
    </dsp:sp>
    <dsp:sp modelId="{9340F4B2-F9C5-4088-9281-D1B0AEC47508}">
      <dsp:nvSpPr>
        <dsp:cNvPr id="0" name=""/>
        <dsp:cNvSpPr/>
      </dsp:nvSpPr>
      <dsp:spPr>
        <a:xfrm>
          <a:off x="1273" y="2264076"/>
          <a:ext cx="1081494" cy="1622241"/>
        </a:xfrm>
        <a:prstGeom prst="rect">
          <a:avLst/>
        </a:prstGeom>
        <a:blipFill rotWithShape="1">
          <a:blip xmlns:r="http://schemas.openxmlformats.org/officeDocument/2006/relationships" r:embed="rId3"/>
          <a:srcRect/>
          <a:stretch>
            <a:fillRect l="-62000" r="-6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EA06A1-5373-4891-BFE5-136203C2CD44}">
      <dsp:nvSpPr>
        <dsp:cNvPr id="0" name=""/>
        <dsp:cNvSpPr/>
      </dsp:nvSpPr>
      <dsp:spPr>
        <a:xfrm>
          <a:off x="5570351" y="2487242"/>
          <a:ext cx="4943975" cy="1544992"/>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46475" tIns="76200" rIns="76200" bIns="76200" numCol="1" spcCol="1270" anchor="ctr" anchorCtr="0">
          <a:noAutofit/>
        </a:bodyPr>
        <a:lstStyle/>
        <a:p>
          <a:pPr lvl="0" algn="l" defTabSz="889000">
            <a:lnSpc>
              <a:spcPct val="90000"/>
            </a:lnSpc>
            <a:spcBef>
              <a:spcPct val="0"/>
            </a:spcBef>
            <a:spcAft>
              <a:spcPct val="35000"/>
            </a:spcAft>
          </a:pPr>
          <a:r>
            <a:rPr lang="en-US" sz="2000" kern="1200" dirty="0" err="1"/>
            <a:t>Vệ</a:t>
          </a:r>
          <a:r>
            <a:rPr lang="en-US" sz="2000" kern="1200" dirty="0"/>
            <a:t> </a:t>
          </a:r>
          <a:r>
            <a:rPr lang="en-US" sz="2000" kern="1200" dirty="0" err="1"/>
            <a:t>sinh</a:t>
          </a:r>
          <a:r>
            <a:rPr lang="en-US" sz="2000" kern="1200" dirty="0"/>
            <a:t> </a:t>
          </a:r>
          <a:r>
            <a:rPr lang="en-US" sz="2000" kern="1200" dirty="0" err="1"/>
            <a:t>kém</a:t>
          </a:r>
          <a:r>
            <a:rPr lang="vi-VN" sz="2000" kern="1200" dirty="0"/>
            <a:t>.</a:t>
          </a:r>
          <a:endParaRPr lang="en-US" sz="2000" kern="1200" dirty="0"/>
        </a:p>
      </dsp:txBody>
      <dsp:txXfrm>
        <a:off x="5570351" y="2487242"/>
        <a:ext cx="4943975" cy="1544992"/>
      </dsp:txXfrm>
    </dsp:sp>
    <dsp:sp modelId="{985DAFDA-F187-46A2-959A-6C87C4357A45}">
      <dsp:nvSpPr>
        <dsp:cNvPr id="0" name=""/>
        <dsp:cNvSpPr/>
      </dsp:nvSpPr>
      <dsp:spPr>
        <a:xfrm>
          <a:off x="5364352" y="2264076"/>
          <a:ext cx="1081494" cy="1622241"/>
        </a:xfrm>
        <a:prstGeom prst="rect">
          <a:avLst/>
        </a:prstGeom>
        <a:blipFill rotWithShape="1">
          <a:blip xmlns:r="http://schemas.openxmlformats.org/officeDocument/2006/relationships" r:embed="rId4"/>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C82640-262D-4E93-9425-1A23C6F75D13}">
      <dsp:nvSpPr>
        <dsp:cNvPr id="0" name=""/>
        <dsp:cNvSpPr/>
      </dsp:nvSpPr>
      <dsp:spPr>
        <a:xfrm>
          <a:off x="0" y="71466"/>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err="1"/>
            <a:t>Viêm</a:t>
          </a:r>
          <a:r>
            <a:rPr lang="en-US" sz="2700" kern="1200" dirty="0"/>
            <a:t> </a:t>
          </a:r>
          <a:r>
            <a:rPr lang="en-US" sz="2700" kern="1200" dirty="0" err="1"/>
            <a:t>kết</a:t>
          </a:r>
          <a:r>
            <a:rPr lang="en-US" sz="2700" kern="1200" dirty="0"/>
            <a:t> </a:t>
          </a:r>
          <a:r>
            <a:rPr lang="en-US" sz="2700" kern="1200" dirty="0" err="1"/>
            <a:t>mạc</a:t>
          </a:r>
          <a:r>
            <a:rPr lang="en-US" sz="2700" kern="1200" dirty="0"/>
            <a:t> do virus</a:t>
          </a:r>
        </a:p>
      </dsp:txBody>
      <dsp:txXfrm>
        <a:off x="31613" y="103079"/>
        <a:ext cx="10452374" cy="584369"/>
      </dsp:txXfrm>
    </dsp:sp>
    <dsp:sp modelId="{5254BBA0-0D70-42A2-A443-29C910B74EB3}">
      <dsp:nvSpPr>
        <dsp:cNvPr id="0" name=""/>
        <dsp:cNvSpPr/>
      </dsp:nvSpPr>
      <dsp:spPr>
        <a:xfrm>
          <a:off x="0" y="719061"/>
          <a:ext cx="10515600"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dirty="0" err="1"/>
            <a:t>Tự</a:t>
          </a:r>
          <a:r>
            <a:rPr lang="en-US" sz="2100" b="0" i="0" kern="1200" dirty="0"/>
            <a:t> </a:t>
          </a:r>
          <a:r>
            <a:rPr lang="en-US" sz="2100" b="0" i="0" kern="1200" dirty="0" err="1"/>
            <a:t>khỏi</a:t>
          </a:r>
          <a:r>
            <a:rPr lang="en-US" sz="2100" b="0" i="0" kern="1200" dirty="0"/>
            <a:t> </a:t>
          </a:r>
          <a:r>
            <a:rPr lang="en-US" sz="2100" b="0" i="0" kern="1200" dirty="0" err="1"/>
            <a:t>mà</a:t>
          </a:r>
          <a:r>
            <a:rPr lang="en-US" sz="2100" b="0" i="0" kern="1200" dirty="0"/>
            <a:t> </a:t>
          </a:r>
          <a:r>
            <a:rPr lang="en-US" sz="2100" b="0" i="0" kern="1200" dirty="0" err="1"/>
            <a:t>không</a:t>
          </a:r>
          <a:r>
            <a:rPr lang="en-US" sz="2100" b="0" i="0" kern="1200" dirty="0"/>
            <a:t> </a:t>
          </a:r>
          <a:r>
            <a:rPr lang="en-US" sz="2100" b="0" i="0" kern="1200" dirty="0" err="1"/>
            <a:t>cần</a:t>
          </a:r>
          <a:r>
            <a:rPr lang="en-US" sz="2100" b="0" i="0" kern="1200" dirty="0"/>
            <a:t> </a:t>
          </a:r>
          <a:r>
            <a:rPr lang="en-US" sz="2100" b="0" i="0" kern="1200" dirty="0" err="1"/>
            <a:t>điều</a:t>
          </a:r>
          <a:r>
            <a:rPr lang="en-US" sz="2100" b="0" i="0" kern="1200" dirty="0"/>
            <a:t> </a:t>
          </a:r>
          <a:r>
            <a:rPr lang="en-US" sz="2100" b="0" i="0" kern="1200" dirty="0" err="1"/>
            <a:t>trị</a:t>
          </a:r>
          <a:endParaRPr lang="en-US" sz="2100" kern="1200" dirty="0"/>
        </a:p>
        <a:p>
          <a:pPr marL="228600" lvl="1" indent="-228600" algn="l" defTabSz="933450">
            <a:lnSpc>
              <a:spcPct val="90000"/>
            </a:lnSpc>
            <a:spcBef>
              <a:spcPct val="0"/>
            </a:spcBef>
            <a:spcAft>
              <a:spcPct val="20000"/>
            </a:spcAft>
            <a:buChar char="••"/>
          </a:pPr>
          <a:r>
            <a:rPr lang="en-US" sz="2100" b="0" i="0" kern="1200" dirty="0">
              <a:latin typeface="Calibri" panose="020F0502020204030204" pitchFamily="34" charset="0"/>
              <a:cs typeface="Calibri" panose="020F0502020204030204" pitchFamily="34" charset="0"/>
            </a:rPr>
            <a:t>R</a:t>
          </a:r>
          <a:r>
            <a:rPr lang="vi-VN" sz="2100" b="0" i="0" kern="1200" dirty="0">
              <a:latin typeface="Calibri" panose="020F0502020204030204" pitchFamily="34" charset="0"/>
              <a:cs typeface="Calibri" panose="020F0502020204030204" pitchFamily="34" charset="0"/>
            </a:rPr>
            <a:t>ửa mắt bằng nước sạch, tránh khô mắt bằng cách nhỏ nước mắt nhân tạo</a:t>
          </a:r>
          <a:endParaRPr lang="en-US" sz="2100" kern="1200" dirty="0">
            <a:latin typeface="Calibri" panose="020F0502020204030204" pitchFamily="34" charset="0"/>
            <a:cs typeface="Calibri" panose="020F0502020204030204" pitchFamily="34" charset="0"/>
          </a:endParaRPr>
        </a:p>
        <a:p>
          <a:pPr marL="228600" lvl="1" indent="-228600" algn="l" defTabSz="933450">
            <a:lnSpc>
              <a:spcPct val="90000"/>
            </a:lnSpc>
            <a:spcBef>
              <a:spcPct val="0"/>
            </a:spcBef>
            <a:spcAft>
              <a:spcPct val="20000"/>
            </a:spcAft>
            <a:buChar char="••"/>
          </a:pPr>
          <a:r>
            <a:rPr lang="en-US" sz="2100" b="0" i="0" kern="1200" dirty="0" err="1"/>
            <a:t>Kháng</a:t>
          </a:r>
          <a:r>
            <a:rPr lang="en-US" sz="2100" b="0" i="0" kern="1200" dirty="0"/>
            <a:t> </a:t>
          </a:r>
          <a:r>
            <a:rPr lang="en-US" sz="2100" b="0" i="0" kern="1200" dirty="0" err="1"/>
            <a:t>sinh</a:t>
          </a:r>
          <a:r>
            <a:rPr lang="en-US" sz="2100" b="0" i="0" kern="1200" dirty="0"/>
            <a:t> </a:t>
          </a:r>
          <a:r>
            <a:rPr lang="en-US" sz="2100" b="0" i="0" kern="1200" dirty="0" err="1"/>
            <a:t>phòng</a:t>
          </a:r>
          <a:r>
            <a:rPr lang="en-US" sz="2100" b="0" i="0" kern="1200" dirty="0"/>
            <a:t> </a:t>
          </a:r>
          <a:r>
            <a:rPr lang="en-US" sz="2100" b="0" i="0" kern="1200" dirty="0" err="1"/>
            <a:t>bội</a:t>
          </a:r>
          <a:r>
            <a:rPr lang="en-US" sz="2100" b="0" i="0" kern="1200" dirty="0"/>
            <a:t> </a:t>
          </a:r>
          <a:r>
            <a:rPr lang="en-US" sz="2100" b="0" i="0" kern="1200" dirty="0" err="1"/>
            <a:t>nhiễm</a:t>
          </a:r>
          <a:r>
            <a:rPr lang="en-US" sz="2100" b="0" i="0" kern="1200" dirty="0"/>
            <a:t> vi </a:t>
          </a:r>
          <a:r>
            <a:rPr lang="en-US" sz="2100" b="0" i="0" kern="1200" dirty="0" err="1"/>
            <a:t>khuẩn</a:t>
          </a:r>
          <a:endParaRPr lang="en-US" sz="2100" kern="1200" dirty="0"/>
        </a:p>
      </dsp:txBody>
      <dsp:txXfrm>
        <a:off x="0" y="719061"/>
        <a:ext cx="10515600" cy="1089854"/>
      </dsp:txXfrm>
    </dsp:sp>
    <dsp:sp modelId="{D2B43944-0305-4CA9-BA01-FCDD19983CBE}">
      <dsp:nvSpPr>
        <dsp:cNvPr id="0" name=""/>
        <dsp:cNvSpPr/>
      </dsp:nvSpPr>
      <dsp:spPr>
        <a:xfrm>
          <a:off x="0" y="1808916"/>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err="1"/>
            <a:t>Viêm</a:t>
          </a:r>
          <a:r>
            <a:rPr lang="en-US" sz="2700" kern="1200" dirty="0"/>
            <a:t> </a:t>
          </a:r>
          <a:r>
            <a:rPr lang="en-US" sz="2700" kern="1200" dirty="0" err="1"/>
            <a:t>kết</a:t>
          </a:r>
          <a:r>
            <a:rPr lang="en-US" sz="2700" kern="1200" dirty="0"/>
            <a:t> </a:t>
          </a:r>
          <a:r>
            <a:rPr lang="en-US" sz="2700" kern="1200" dirty="0" err="1"/>
            <a:t>mạc</a:t>
          </a:r>
          <a:r>
            <a:rPr lang="en-US" sz="2700" kern="1200" dirty="0"/>
            <a:t> do vi </a:t>
          </a:r>
          <a:r>
            <a:rPr lang="en-US" sz="2700" kern="1200" dirty="0" err="1"/>
            <a:t>khuẩn</a:t>
          </a:r>
          <a:r>
            <a:rPr lang="en-US" sz="2700" kern="1200" dirty="0"/>
            <a:t> </a:t>
          </a:r>
        </a:p>
      </dsp:txBody>
      <dsp:txXfrm>
        <a:off x="31613" y="1840529"/>
        <a:ext cx="10452374" cy="584369"/>
      </dsp:txXfrm>
    </dsp:sp>
    <dsp:sp modelId="{079E562F-3F93-432F-A1BF-2513A2AA69C3}">
      <dsp:nvSpPr>
        <dsp:cNvPr id="0" name=""/>
        <dsp:cNvSpPr/>
      </dsp:nvSpPr>
      <dsp:spPr>
        <a:xfrm>
          <a:off x="0" y="2456511"/>
          <a:ext cx="10515600" cy="4471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dirty="0" err="1"/>
            <a:t>Kháng</a:t>
          </a:r>
          <a:r>
            <a:rPr lang="en-US" sz="2100" b="0" i="0" kern="1200" dirty="0"/>
            <a:t> </a:t>
          </a:r>
          <a:r>
            <a:rPr lang="en-US" sz="2100" b="0" i="0" kern="1200" dirty="0" err="1"/>
            <a:t>sinh</a:t>
          </a:r>
          <a:r>
            <a:rPr lang="en-US" sz="2100" b="0" i="0" kern="1200" dirty="0"/>
            <a:t> </a:t>
          </a:r>
          <a:r>
            <a:rPr lang="en-US" sz="2100" b="0" i="0" kern="1200" dirty="0" err="1"/>
            <a:t>nhỏ</a:t>
          </a:r>
          <a:r>
            <a:rPr lang="en-US" sz="2100" b="0" i="0" kern="1200" dirty="0"/>
            <a:t> </a:t>
          </a:r>
          <a:r>
            <a:rPr lang="en-US" sz="2100" b="0" i="0" kern="1200" dirty="0" err="1"/>
            <a:t>mắt</a:t>
          </a:r>
          <a:endParaRPr lang="en-US" sz="2100" kern="1200" dirty="0"/>
        </a:p>
      </dsp:txBody>
      <dsp:txXfrm>
        <a:off x="0" y="2456511"/>
        <a:ext cx="10515600" cy="447120"/>
      </dsp:txXfrm>
    </dsp:sp>
    <dsp:sp modelId="{2FCD2683-C6BF-47B7-8464-89C71F86663E}">
      <dsp:nvSpPr>
        <dsp:cNvPr id="0" name=""/>
        <dsp:cNvSpPr/>
      </dsp:nvSpPr>
      <dsp:spPr>
        <a:xfrm>
          <a:off x="0" y="2903631"/>
          <a:ext cx="10515600"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a:lnSpc>
              <a:spcPct val="90000"/>
            </a:lnSpc>
            <a:spcBef>
              <a:spcPct val="0"/>
            </a:spcBef>
            <a:spcAft>
              <a:spcPct val="35000"/>
            </a:spcAft>
          </a:pPr>
          <a:r>
            <a:rPr lang="en-US" sz="2700" kern="1200" dirty="0" err="1"/>
            <a:t>Viêm</a:t>
          </a:r>
          <a:r>
            <a:rPr lang="en-US" sz="2700" kern="1200" dirty="0"/>
            <a:t> </a:t>
          </a:r>
          <a:r>
            <a:rPr lang="en-US" sz="2700" kern="1200" dirty="0" err="1"/>
            <a:t>kết</a:t>
          </a:r>
          <a:r>
            <a:rPr lang="en-US" sz="2700" kern="1200" dirty="0"/>
            <a:t> </a:t>
          </a:r>
          <a:r>
            <a:rPr lang="en-US" sz="2700" kern="1200" dirty="0" err="1"/>
            <a:t>mạc</a:t>
          </a:r>
          <a:r>
            <a:rPr lang="en-US" sz="2700" kern="1200" dirty="0"/>
            <a:t> do Microsporidia</a:t>
          </a:r>
        </a:p>
      </dsp:txBody>
      <dsp:txXfrm>
        <a:off x="31613" y="2935244"/>
        <a:ext cx="10452374" cy="584369"/>
      </dsp:txXfrm>
    </dsp:sp>
    <dsp:sp modelId="{7B38E3C2-3B6F-45F4-93A6-4297235AC547}">
      <dsp:nvSpPr>
        <dsp:cNvPr id="0" name=""/>
        <dsp:cNvSpPr/>
      </dsp:nvSpPr>
      <dsp:spPr>
        <a:xfrm>
          <a:off x="0" y="3551226"/>
          <a:ext cx="10515600" cy="10898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b="0" i="0" kern="1200" dirty="0" err="1"/>
            <a:t>Chưa</a:t>
          </a:r>
          <a:r>
            <a:rPr lang="en-US" sz="2100" b="0" i="0" kern="1200" dirty="0"/>
            <a:t> </a:t>
          </a:r>
          <a:r>
            <a:rPr lang="en-US" sz="2100" b="0" i="0" kern="1200" dirty="0" err="1"/>
            <a:t>có</a:t>
          </a:r>
          <a:r>
            <a:rPr lang="en-US" sz="2100" b="0" i="0" kern="1200" dirty="0"/>
            <a:t> </a:t>
          </a:r>
          <a:r>
            <a:rPr lang="en-US" sz="2100" b="0" i="0" kern="1200" dirty="0" err="1"/>
            <a:t>thuốc</a:t>
          </a:r>
          <a:r>
            <a:rPr lang="en-US" sz="2100" b="0" i="0" kern="1200" dirty="0"/>
            <a:t> </a:t>
          </a:r>
          <a:r>
            <a:rPr lang="en-US" sz="2100" b="0" i="0" kern="1200" dirty="0" err="1"/>
            <a:t>đặc</a:t>
          </a:r>
          <a:r>
            <a:rPr lang="en-US" sz="2100" b="0" i="0" kern="1200" dirty="0"/>
            <a:t> </a:t>
          </a:r>
          <a:r>
            <a:rPr lang="en-US" sz="2100" b="0" i="0" kern="1200" dirty="0" err="1"/>
            <a:t>trị</a:t>
          </a:r>
          <a:endParaRPr lang="en-US" sz="2100" kern="1200" dirty="0"/>
        </a:p>
        <a:p>
          <a:pPr marL="228600" lvl="1" indent="-228600" algn="l" defTabSz="933450">
            <a:lnSpc>
              <a:spcPct val="90000"/>
            </a:lnSpc>
            <a:spcBef>
              <a:spcPct val="0"/>
            </a:spcBef>
            <a:spcAft>
              <a:spcPct val="20000"/>
            </a:spcAft>
            <a:buChar char="••"/>
          </a:pPr>
          <a:r>
            <a:rPr lang="en-US" sz="2100" kern="1200" dirty="0" err="1"/>
            <a:t>Phòng</a:t>
          </a:r>
          <a:r>
            <a:rPr lang="en-US" sz="2100" kern="1200" dirty="0"/>
            <a:t> </a:t>
          </a:r>
          <a:r>
            <a:rPr lang="en-US" sz="2100" kern="1200" dirty="0" err="1"/>
            <a:t>bội</a:t>
          </a:r>
          <a:r>
            <a:rPr lang="en-US" sz="2100" kern="1200" dirty="0"/>
            <a:t> </a:t>
          </a:r>
          <a:r>
            <a:rPr lang="en-US" sz="2100" kern="1200" dirty="0" err="1"/>
            <a:t>nhiễm</a:t>
          </a:r>
          <a:endParaRPr lang="en-US" sz="2100" kern="1200" dirty="0"/>
        </a:p>
        <a:p>
          <a:pPr marL="228600" lvl="1" indent="-228600" algn="l" defTabSz="933450">
            <a:lnSpc>
              <a:spcPct val="90000"/>
            </a:lnSpc>
            <a:spcBef>
              <a:spcPct val="0"/>
            </a:spcBef>
            <a:spcAft>
              <a:spcPct val="20000"/>
            </a:spcAft>
            <a:buChar char="••"/>
          </a:pPr>
          <a:r>
            <a:rPr lang="en-US" sz="2100" kern="1200" dirty="0" err="1"/>
            <a:t>Điều</a:t>
          </a:r>
          <a:r>
            <a:rPr lang="en-US" sz="2100" kern="1200" dirty="0"/>
            <a:t> </a:t>
          </a:r>
          <a:r>
            <a:rPr lang="en-US" sz="2100" kern="1200" dirty="0" err="1"/>
            <a:t>trị</a:t>
          </a:r>
          <a:r>
            <a:rPr lang="en-US" sz="2100" kern="1200" dirty="0"/>
            <a:t> </a:t>
          </a:r>
          <a:r>
            <a:rPr lang="en-US" sz="2100" kern="1200" dirty="0" err="1"/>
            <a:t>viêm</a:t>
          </a:r>
          <a:r>
            <a:rPr lang="en-US" sz="2100" kern="1200" dirty="0"/>
            <a:t> </a:t>
          </a:r>
          <a:r>
            <a:rPr lang="en-US" sz="2100" kern="1200" dirty="0" err="1"/>
            <a:t>giác</a:t>
          </a:r>
          <a:r>
            <a:rPr lang="en-US" sz="2100" kern="1200" dirty="0"/>
            <a:t> </a:t>
          </a:r>
          <a:r>
            <a:rPr lang="en-US" sz="2100" kern="1200" dirty="0" err="1"/>
            <a:t>mạc</a:t>
          </a:r>
          <a:endParaRPr lang="en-US" sz="2100" kern="1200" dirty="0"/>
        </a:p>
      </dsp:txBody>
      <dsp:txXfrm>
        <a:off x="0" y="3551226"/>
        <a:ext cx="10515600" cy="10898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FB302F-691B-4C11-B7E7-6336024C26DC}">
      <dsp:nvSpPr>
        <dsp:cNvPr id="0" name=""/>
        <dsp:cNvSpPr/>
      </dsp:nvSpPr>
      <dsp:spPr>
        <a:xfrm>
          <a:off x="0" y="2700"/>
          <a:ext cx="6291714"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E39B7C-566D-479D-97B0-0371D47AA816}">
      <dsp:nvSpPr>
        <dsp:cNvPr id="0" name=""/>
        <dsp:cNvSpPr/>
      </dsp:nvSpPr>
      <dsp:spPr>
        <a:xfrm>
          <a:off x="0" y="2700"/>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err="1"/>
            <a:t>Dị</a:t>
          </a:r>
          <a:r>
            <a:rPr lang="en-US" sz="6500" kern="1200" dirty="0"/>
            <a:t> </a:t>
          </a:r>
          <a:r>
            <a:rPr lang="en-US" sz="6500" kern="1200" dirty="0" err="1"/>
            <a:t>ứng</a:t>
          </a:r>
          <a:endParaRPr lang="en-US" sz="6500" kern="1200" dirty="0"/>
        </a:p>
      </dsp:txBody>
      <dsp:txXfrm>
        <a:off x="0" y="2700"/>
        <a:ext cx="6291714" cy="1841777"/>
      </dsp:txXfrm>
    </dsp:sp>
    <dsp:sp modelId="{3749FFCF-D384-4749-9A52-53B8E8EC391E}">
      <dsp:nvSpPr>
        <dsp:cNvPr id="0" name=""/>
        <dsp:cNvSpPr/>
      </dsp:nvSpPr>
      <dsp:spPr>
        <a:xfrm>
          <a:off x="0" y="1844478"/>
          <a:ext cx="6291714" cy="0"/>
        </a:xfrm>
        <a:prstGeom prst="line">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AE526A-8DE0-4896-9EE7-58B3B9BC8338}">
      <dsp:nvSpPr>
        <dsp:cNvPr id="0" name=""/>
        <dsp:cNvSpPr/>
      </dsp:nvSpPr>
      <dsp:spPr>
        <a:xfrm>
          <a:off x="0" y="1844478"/>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err="1"/>
            <a:t>Nhiễm</a:t>
          </a:r>
          <a:r>
            <a:rPr lang="en-US" sz="6500" kern="1200" dirty="0"/>
            <a:t> </a:t>
          </a:r>
          <a:r>
            <a:rPr lang="en-US" sz="6500" kern="1200" dirty="0" err="1"/>
            <a:t>độc</a:t>
          </a:r>
          <a:endParaRPr lang="en-US" sz="6500" kern="1200" dirty="0"/>
        </a:p>
      </dsp:txBody>
      <dsp:txXfrm>
        <a:off x="0" y="1844478"/>
        <a:ext cx="6291714" cy="1841777"/>
      </dsp:txXfrm>
    </dsp:sp>
    <dsp:sp modelId="{3D565A0F-7593-4539-9CA9-822648B4D4E4}">
      <dsp:nvSpPr>
        <dsp:cNvPr id="0" name=""/>
        <dsp:cNvSpPr/>
      </dsp:nvSpPr>
      <dsp:spPr>
        <a:xfrm>
          <a:off x="0" y="3686256"/>
          <a:ext cx="6291714" cy="0"/>
        </a:xfrm>
        <a:prstGeom prst="line">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A9B65C-B4AA-4C59-803E-76600C466E58}">
      <dsp:nvSpPr>
        <dsp:cNvPr id="0" name=""/>
        <dsp:cNvSpPr/>
      </dsp:nvSpPr>
      <dsp:spPr>
        <a:xfrm>
          <a:off x="0" y="3686256"/>
          <a:ext cx="6291714" cy="1841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lvl="0" algn="l" defTabSz="2889250">
            <a:lnSpc>
              <a:spcPct val="90000"/>
            </a:lnSpc>
            <a:spcBef>
              <a:spcPct val="0"/>
            </a:spcBef>
            <a:spcAft>
              <a:spcPct val="35000"/>
            </a:spcAft>
          </a:pPr>
          <a:r>
            <a:rPr lang="en-US" sz="6500" kern="1200" dirty="0"/>
            <a:t>VKM </a:t>
          </a:r>
          <a:r>
            <a:rPr lang="en-US" sz="6500" kern="1200" dirty="0" err="1"/>
            <a:t>sừng</a:t>
          </a:r>
          <a:r>
            <a:rPr lang="en-US" sz="6500" kern="1200" dirty="0"/>
            <a:t> </a:t>
          </a:r>
          <a:r>
            <a:rPr lang="en-US" sz="6500" kern="1200" dirty="0" err="1"/>
            <a:t>hóa</a:t>
          </a:r>
          <a:endParaRPr lang="en-US" sz="6500" kern="1200" dirty="0"/>
        </a:p>
      </dsp:txBody>
      <dsp:txXfrm>
        <a:off x="0" y="3686256"/>
        <a:ext cx="6291714" cy="184177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55187-B05B-42BD-8019-1E4A93F0EC50}">
      <dsp:nvSpPr>
        <dsp:cNvPr id="0" name=""/>
        <dsp:cNvSpPr/>
      </dsp:nvSpPr>
      <dsp:spPr>
        <a:xfrm>
          <a:off x="3953" y="353121"/>
          <a:ext cx="2377306" cy="83371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a:t>Vi </a:t>
          </a:r>
          <a:r>
            <a:rPr lang="en-US" sz="2300" kern="1200" dirty="0" err="1"/>
            <a:t>khuẩn</a:t>
          </a:r>
          <a:endParaRPr lang="en-US" sz="2300" kern="1200" dirty="0"/>
        </a:p>
      </dsp:txBody>
      <dsp:txXfrm>
        <a:off x="3953" y="353121"/>
        <a:ext cx="2377306" cy="833710"/>
      </dsp:txXfrm>
    </dsp:sp>
    <dsp:sp modelId="{FA10B492-65D7-468A-B64F-98CB803690EC}">
      <dsp:nvSpPr>
        <dsp:cNvPr id="0" name=""/>
        <dsp:cNvSpPr/>
      </dsp:nvSpPr>
      <dsp:spPr>
        <a:xfrm>
          <a:off x="3953" y="1186831"/>
          <a:ext cx="2377306" cy="3045277"/>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err="1"/>
            <a:t>Tụ</a:t>
          </a:r>
          <a:r>
            <a:rPr lang="en-US" sz="1800" kern="1200" dirty="0"/>
            <a:t> </a:t>
          </a:r>
          <a:r>
            <a:rPr lang="en-US" sz="1800" kern="1200" dirty="0" err="1"/>
            <a:t>cầu</a:t>
          </a:r>
          <a:r>
            <a:rPr lang="en-US" sz="1800" kern="1200" dirty="0"/>
            <a:t>, </a:t>
          </a:r>
          <a:r>
            <a:rPr lang="en-US" sz="1800" kern="1200" dirty="0" err="1"/>
            <a:t>phế</a:t>
          </a:r>
          <a:r>
            <a:rPr lang="en-US" sz="1800" kern="1200" dirty="0"/>
            <a:t> </a:t>
          </a:r>
          <a:r>
            <a:rPr lang="en-US" sz="1800" kern="1200" dirty="0" err="1"/>
            <a:t>cầu</a:t>
          </a:r>
          <a:r>
            <a:rPr lang="en-US" sz="1800" kern="1200" dirty="0"/>
            <a:t>, </a:t>
          </a:r>
          <a:r>
            <a:rPr lang="en-US" sz="1800" kern="1200" dirty="0" err="1"/>
            <a:t>trực</a:t>
          </a:r>
          <a:r>
            <a:rPr lang="en-US" sz="1800" kern="1200" dirty="0"/>
            <a:t> </a:t>
          </a:r>
          <a:r>
            <a:rPr lang="en-US" sz="1800" kern="1200" dirty="0" err="1"/>
            <a:t>khuẩn</a:t>
          </a:r>
          <a:r>
            <a:rPr lang="en-US" sz="1800" kern="1200" dirty="0"/>
            <a:t> </a:t>
          </a:r>
          <a:r>
            <a:rPr lang="en-US" sz="1800" kern="1200" dirty="0" err="1"/>
            <a:t>mủ</a:t>
          </a:r>
          <a:r>
            <a:rPr lang="en-US" sz="1800" kern="1200" dirty="0"/>
            <a:t> </a:t>
          </a:r>
          <a:r>
            <a:rPr lang="en-US" sz="1800" kern="1200" dirty="0" err="1"/>
            <a:t>xanh</a:t>
          </a:r>
          <a:endParaRPr lang="en-US" sz="1800" kern="1200" dirty="0"/>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T</a:t>
          </a:r>
          <a:r>
            <a:rPr lang="vi-VN" sz="1800" kern="1200" dirty="0">
              <a:latin typeface="Calibri" panose="020F0502020204030204" pitchFamily="34" charset="0"/>
              <a:cs typeface="Calibri" panose="020F0502020204030204" pitchFamily="34" charset="0"/>
            </a:rPr>
            <a:t>hường gặp ở những người đeo kính áp tròng</a:t>
          </a:r>
          <a:endParaRPr lang="en-US" sz="1800" kern="1200" dirty="0">
            <a:latin typeface="Calibri" panose="020F0502020204030204" pitchFamily="34" charset="0"/>
            <a:cs typeface="Calibri" panose="020F0502020204030204" pitchFamily="34" charset="0"/>
          </a:endParaRPr>
        </a:p>
      </dsp:txBody>
      <dsp:txXfrm>
        <a:off x="3953" y="1186831"/>
        <a:ext cx="2377306" cy="3045277"/>
      </dsp:txXfrm>
    </dsp:sp>
    <dsp:sp modelId="{F3BE3F34-C89F-4B7A-9D4B-10D641340286}">
      <dsp:nvSpPr>
        <dsp:cNvPr id="0" name=""/>
        <dsp:cNvSpPr/>
      </dsp:nvSpPr>
      <dsp:spPr>
        <a:xfrm>
          <a:off x="2714082" y="353121"/>
          <a:ext cx="2377306" cy="83371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a:t>Virus</a:t>
          </a:r>
        </a:p>
      </dsp:txBody>
      <dsp:txXfrm>
        <a:off x="2714082" y="353121"/>
        <a:ext cx="2377306" cy="833710"/>
      </dsp:txXfrm>
    </dsp:sp>
    <dsp:sp modelId="{92963A68-A186-4E6F-98D9-E85B40268A5D}">
      <dsp:nvSpPr>
        <dsp:cNvPr id="0" name=""/>
        <dsp:cNvSpPr/>
      </dsp:nvSpPr>
      <dsp:spPr>
        <a:xfrm>
          <a:off x="2714082" y="1186831"/>
          <a:ext cx="2377306" cy="3045277"/>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vi-VN" sz="1800" kern="1200" dirty="0">
              <a:latin typeface="Calibri" panose="020F0502020204030204" pitchFamily="34" charset="0"/>
              <a:cs typeface="Calibri" panose="020F0502020204030204" pitchFamily="34" charset="0"/>
            </a:rPr>
            <a:t>Vi-rút gây ra mụn rộp ở môi (vi-rút herpes simplex)</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kích hoạt bởi căng thẳng, suy giảm hệ thống miễn dịch hoặc tiếp xúc với ánh sáng mặt trời. </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V</a:t>
          </a:r>
          <a:r>
            <a:rPr lang="vi-VN" sz="1800" kern="1200" dirty="0">
              <a:latin typeface="Calibri" panose="020F0502020204030204" pitchFamily="34" charset="0"/>
              <a:cs typeface="Calibri" panose="020F0502020204030204" pitchFamily="34" charset="0"/>
            </a:rPr>
            <a:t>i-rút gây thủy đậu và bệnh zona (vi-rút varicella)</a:t>
          </a:r>
          <a:endParaRPr lang="en-US" sz="1800" kern="1200" dirty="0">
            <a:latin typeface="Calibri" panose="020F0502020204030204" pitchFamily="34" charset="0"/>
            <a:cs typeface="Calibri" panose="020F0502020204030204" pitchFamily="34" charset="0"/>
          </a:endParaRPr>
        </a:p>
      </dsp:txBody>
      <dsp:txXfrm>
        <a:off x="2714082" y="1186831"/>
        <a:ext cx="2377306" cy="3045277"/>
      </dsp:txXfrm>
    </dsp:sp>
    <dsp:sp modelId="{6D40E1BD-865A-43CB-8CF3-F80594EE6734}">
      <dsp:nvSpPr>
        <dsp:cNvPr id="0" name=""/>
        <dsp:cNvSpPr/>
      </dsp:nvSpPr>
      <dsp:spPr>
        <a:xfrm>
          <a:off x="5424211" y="353121"/>
          <a:ext cx="2377306" cy="83371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err="1"/>
            <a:t>Nấm</a:t>
          </a:r>
          <a:r>
            <a:rPr lang="en-US" sz="2300" kern="1200" dirty="0"/>
            <a:t> </a:t>
          </a:r>
        </a:p>
      </dsp:txBody>
      <dsp:txXfrm>
        <a:off x="5424211" y="353121"/>
        <a:ext cx="2377306" cy="833710"/>
      </dsp:txXfrm>
    </dsp:sp>
    <dsp:sp modelId="{00B7AD1E-A4BF-4A28-BAA0-41C924990529}">
      <dsp:nvSpPr>
        <dsp:cNvPr id="0" name=""/>
        <dsp:cNvSpPr/>
      </dsp:nvSpPr>
      <dsp:spPr>
        <a:xfrm>
          <a:off x="5424211" y="1186831"/>
          <a:ext cx="2377306" cy="3045277"/>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T</a:t>
          </a:r>
          <a:r>
            <a:rPr lang="vi-VN" sz="1800" kern="1200" dirty="0">
              <a:latin typeface="Calibri" panose="020F0502020204030204" pitchFamily="34" charset="0"/>
              <a:cs typeface="Calibri" panose="020F0502020204030204" pitchFamily="34" charset="0"/>
            </a:rPr>
            <a:t>huốc nhỏ mắt chứa steroid không đúng cách</a:t>
          </a:r>
          <a:endParaRPr lang="en-US" sz="1800" kern="1200" dirty="0">
            <a:latin typeface="Calibri" panose="020F0502020204030204" pitchFamily="34" charset="0"/>
            <a:cs typeface="Calibri" panose="020F0502020204030204" pitchFamily="34" charset="0"/>
          </a:endParaRPr>
        </a:p>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C</a:t>
          </a:r>
          <a:r>
            <a:rPr lang="vi-VN" sz="1800" kern="1200" dirty="0">
              <a:latin typeface="Calibri" panose="020F0502020204030204" pitchFamily="34" charset="0"/>
              <a:cs typeface="Calibri" panose="020F0502020204030204" pitchFamily="34" charset="0"/>
            </a:rPr>
            <a:t>hấn thương giác mạ</a:t>
          </a:r>
          <a:r>
            <a:rPr lang="en-US" sz="1800" kern="1200" dirty="0">
              <a:latin typeface="Calibri" panose="020F0502020204030204" pitchFamily="34" charset="0"/>
              <a:cs typeface="Calibri" panose="020F0502020204030204" pitchFamily="34" charset="0"/>
            </a:rPr>
            <a:t>c do </a:t>
          </a:r>
          <a:r>
            <a:rPr lang="en-US" sz="1800" kern="1200" dirty="0" err="1">
              <a:latin typeface="Calibri" panose="020F0502020204030204" pitchFamily="34" charset="0"/>
              <a:cs typeface="Calibri" panose="020F0502020204030204" pitchFamily="34" charset="0"/>
            </a:rPr>
            <a:t>dị</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vật</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nguồn</a:t>
          </a:r>
          <a:r>
            <a:rPr lang="en-US" sz="1800" kern="1200" dirty="0">
              <a:latin typeface="Calibri" panose="020F0502020204030204" pitchFamily="34" charset="0"/>
              <a:cs typeface="Calibri" panose="020F0502020204030204" pitchFamily="34" charset="0"/>
            </a:rPr>
            <a:t> </a:t>
          </a:r>
          <a:r>
            <a:rPr lang="en-US" sz="1800" kern="1200" dirty="0" err="1">
              <a:latin typeface="Calibri" panose="020F0502020204030204" pitchFamily="34" charset="0"/>
              <a:cs typeface="Calibri" panose="020F0502020204030204" pitchFamily="34" charset="0"/>
            </a:rPr>
            <a:t>gốc</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thực vậ</a:t>
          </a:r>
          <a:r>
            <a:rPr lang="en-US" sz="1800" kern="1200" dirty="0">
              <a:latin typeface="Calibri" panose="020F0502020204030204" pitchFamily="34" charset="0"/>
              <a:cs typeface="Calibri" panose="020F0502020204030204" pitchFamily="34" charset="0"/>
            </a:rPr>
            <a:t>t</a:t>
          </a:r>
        </a:p>
      </dsp:txBody>
      <dsp:txXfrm>
        <a:off x="5424211" y="1186831"/>
        <a:ext cx="2377306" cy="3045277"/>
      </dsp:txXfrm>
    </dsp:sp>
    <dsp:sp modelId="{4E591AD0-7B3E-4C38-ADC3-CDC04632A697}">
      <dsp:nvSpPr>
        <dsp:cNvPr id="0" name=""/>
        <dsp:cNvSpPr/>
      </dsp:nvSpPr>
      <dsp:spPr>
        <a:xfrm>
          <a:off x="8134340" y="353121"/>
          <a:ext cx="2377306" cy="833710"/>
        </a:xfrm>
        <a:prstGeom prst="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lvl="0" algn="ctr" defTabSz="1022350">
            <a:lnSpc>
              <a:spcPct val="90000"/>
            </a:lnSpc>
            <a:spcBef>
              <a:spcPct val="0"/>
            </a:spcBef>
            <a:spcAft>
              <a:spcPct val="35000"/>
            </a:spcAft>
          </a:pPr>
          <a:r>
            <a:rPr lang="en-US" sz="2300" kern="1200" dirty="0" err="1"/>
            <a:t>Ký</a:t>
          </a:r>
          <a:r>
            <a:rPr lang="en-US" sz="2300" kern="1200" dirty="0"/>
            <a:t> </a:t>
          </a:r>
          <a:r>
            <a:rPr lang="en-US" sz="2300" kern="1200" dirty="0" err="1"/>
            <a:t>sinh</a:t>
          </a:r>
          <a:r>
            <a:rPr lang="en-US" sz="2300" kern="1200" dirty="0"/>
            <a:t> </a:t>
          </a:r>
          <a:r>
            <a:rPr lang="en-US" sz="2300" kern="1200" dirty="0" err="1"/>
            <a:t>trùng</a:t>
          </a:r>
          <a:r>
            <a:rPr lang="en-US" sz="2300" kern="1200" dirty="0"/>
            <a:t> (Acanthamoeba)</a:t>
          </a:r>
        </a:p>
      </dsp:txBody>
      <dsp:txXfrm>
        <a:off x="8134340" y="353121"/>
        <a:ext cx="2377306" cy="833710"/>
      </dsp:txXfrm>
    </dsp:sp>
    <dsp:sp modelId="{6ABCF2F5-D1DC-4935-AEC4-FA8F315EEF6B}">
      <dsp:nvSpPr>
        <dsp:cNvPr id="0" name=""/>
        <dsp:cNvSpPr/>
      </dsp:nvSpPr>
      <dsp:spPr>
        <a:xfrm>
          <a:off x="8134340" y="1186831"/>
          <a:ext cx="2377306" cy="3045277"/>
        </a:xfrm>
        <a:prstGeom prst="rect">
          <a:avLst/>
        </a:prstGeom>
        <a:solidFill>
          <a:schemeClr val="lt1">
            <a:alpha val="90000"/>
            <a:tint val="40000"/>
            <a:hueOff val="0"/>
            <a:satOff val="0"/>
            <a:lumOff val="0"/>
            <a:alphaOff val="0"/>
          </a:schemeClr>
        </a:solidFill>
        <a:ln w="12700" cap="flat" cmpd="sng" algn="ctr">
          <a:solidFill>
            <a:schemeClr val="accent2">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latin typeface="Calibri" panose="020F0502020204030204" pitchFamily="34" charset="0"/>
              <a:cs typeface="Calibri" panose="020F0502020204030204" pitchFamily="34" charset="0"/>
            </a:rPr>
            <a:t>Am</a:t>
          </a:r>
          <a:r>
            <a:rPr lang="vi-VN" sz="1800" kern="1200" dirty="0">
              <a:latin typeface="Calibri" panose="020F0502020204030204" pitchFamily="34" charset="0"/>
              <a:cs typeface="Calibri" panose="020F0502020204030204" pitchFamily="34" charset="0"/>
            </a:rPr>
            <a:t>ip phổ biến nhất ở nước ngọt và đất</a:t>
          </a:r>
          <a:r>
            <a:rPr lang="en-US" sz="1800" kern="1200" dirty="0">
              <a:latin typeface="Calibri" panose="020F0502020204030204" pitchFamily="34" charset="0"/>
              <a:cs typeface="Calibri" panose="020F0502020204030204" pitchFamily="34" charset="0"/>
            </a:rPr>
            <a:t>, </a:t>
          </a:r>
          <a:r>
            <a:rPr lang="vi-VN" sz="1800" kern="1200" dirty="0">
              <a:latin typeface="Calibri" panose="020F0502020204030204" pitchFamily="34" charset="0"/>
              <a:cs typeface="Calibri" panose="020F0502020204030204" pitchFamily="34" charset="0"/>
            </a:rPr>
            <a:t>sử dụng kính áp tròng.</a:t>
          </a:r>
          <a:endParaRPr lang="en-US" sz="1800" kern="1200" dirty="0">
            <a:latin typeface="Calibri" panose="020F0502020204030204" pitchFamily="34" charset="0"/>
            <a:cs typeface="Calibri" panose="020F0502020204030204" pitchFamily="34" charset="0"/>
          </a:endParaRPr>
        </a:p>
      </dsp:txBody>
      <dsp:txXfrm>
        <a:off x="8134340" y="1186831"/>
        <a:ext cx="2377306" cy="304527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9CB6ED-6DB4-4BDF-933E-5EF344D3CBCE}">
      <dsp:nvSpPr>
        <dsp:cNvPr id="0" name=""/>
        <dsp:cNvSpPr/>
      </dsp:nvSpPr>
      <dsp:spPr>
        <a:xfrm rot="3673426">
          <a:off x="2536645" y="3853789"/>
          <a:ext cx="966275" cy="47109"/>
        </a:xfrm>
        <a:custGeom>
          <a:avLst/>
          <a:gdLst/>
          <a:ahLst/>
          <a:cxnLst/>
          <a:rect l="0" t="0" r="0" b="0"/>
          <a:pathLst>
            <a:path>
              <a:moveTo>
                <a:pt x="0" y="23554"/>
              </a:moveTo>
              <a:lnTo>
                <a:pt x="966275" y="23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44A6D5-6474-48BE-AD3A-91D172D42000}">
      <dsp:nvSpPr>
        <dsp:cNvPr id="0" name=""/>
        <dsp:cNvSpPr/>
      </dsp:nvSpPr>
      <dsp:spPr>
        <a:xfrm rot="1307856">
          <a:off x="3098312" y="3110883"/>
          <a:ext cx="685898" cy="47109"/>
        </a:xfrm>
        <a:custGeom>
          <a:avLst/>
          <a:gdLst/>
          <a:ahLst/>
          <a:cxnLst/>
          <a:rect l="0" t="0" r="0" b="0"/>
          <a:pathLst>
            <a:path>
              <a:moveTo>
                <a:pt x="0" y="23554"/>
              </a:moveTo>
              <a:lnTo>
                <a:pt x="685898" y="23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CA1FD3-A7F3-428C-B827-2CD4414263CE}">
      <dsp:nvSpPr>
        <dsp:cNvPr id="0" name=""/>
        <dsp:cNvSpPr/>
      </dsp:nvSpPr>
      <dsp:spPr>
        <a:xfrm rot="20292144">
          <a:off x="3098312" y="2260674"/>
          <a:ext cx="685898" cy="47109"/>
        </a:xfrm>
        <a:custGeom>
          <a:avLst/>
          <a:gdLst/>
          <a:ahLst/>
          <a:cxnLst/>
          <a:rect l="0" t="0" r="0" b="0"/>
          <a:pathLst>
            <a:path>
              <a:moveTo>
                <a:pt x="0" y="23554"/>
              </a:moveTo>
              <a:lnTo>
                <a:pt x="685898" y="23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190EC5-32E7-4D66-AA3F-B48C38642D46}">
      <dsp:nvSpPr>
        <dsp:cNvPr id="0" name=""/>
        <dsp:cNvSpPr/>
      </dsp:nvSpPr>
      <dsp:spPr>
        <a:xfrm rot="17926574">
          <a:off x="2536645" y="1517767"/>
          <a:ext cx="966275" cy="47109"/>
        </a:xfrm>
        <a:custGeom>
          <a:avLst/>
          <a:gdLst/>
          <a:ahLst/>
          <a:cxnLst/>
          <a:rect l="0" t="0" r="0" b="0"/>
          <a:pathLst>
            <a:path>
              <a:moveTo>
                <a:pt x="0" y="23554"/>
              </a:moveTo>
              <a:lnTo>
                <a:pt x="966275" y="235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64F4B8B-1034-4196-9566-66A8756A2B99}">
      <dsp:nvSpPr>
        <dsp:cNvPr id="0" name=""/>
        <dsp:cNvSpPr/>
      </dsp:nvSpPr>
      <dsp:spPr>
        <a:xfrm>
          <a:off x="1314670" y="1645708"/>
          <a:ext cx="2127249" cy="2127249"/>
        </a:xfrm>
        <a:prstGeom prst="ellipse">
          <a:avLst/>
        </a:prstGeom>
        <a:blipFill rotWithShape="1">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6B2EBB-B803-47F8-84DB-D9C8A28FAD21}">
      <dsp:nvSpPr>
        <dsp:cNvPr id="0" name=""/>
        <dsp:cNvSpPr/>
      </dsp:nvSpPr>
      <dsp:spPr>
        <a:xfrm>
          <a:off x="2943567" y="529"/>
          <a:ext cx="1190850" cy="1190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err="1"/>
            <a:t>Hoá</a:t>
          </a:r>
          <a:r>
            <a:rPr lang="en-US" sz="1500" kern="1200" dirty="0"/>
            <a:t> </a:t>
          </a:r>
          <a:r>
            <a:rPr lang="en-US" sz="1500" kern="1200" dirty="0" err="1"/>
            <a:t>chất</a:t>
          </a:r>
          <a:endParaRPr lang="en-US" sz="1500" kern="1200" dirty="0"/>
        </a:p>
      </dsp:txBody>
      <dsp:txXfrm>
        <a:off x="3117963" y="174925"/>
        <a:ext cx="842058" cy="842058"/>
      </dsp:txXfrm>
    </dsp:sp>
    <dsp:sp modelId="{385D8F50-709A-4CD3-9237-8C626F131BA7}">
      <dsp:nvSpPr>
        <dsp:cNvPr id="0" name=""/>
        <dsp:cNvSpPr/>
      </dsp:nvSpPr>
      <dsp:spPr>
        <a:xfrm>
          <a:off x="4253503" y="529"/>
          <a:ext cx="1786275" cy="119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Acid </a:t>
          </a:r>
        </a:p>
        <a:p>
          <a:pPr marL="114300" lvl="1" indent="-114300" algn="l" defTabSz="666750">
            <a:lnSpc>
              <a:spcPct val="90000"/>
            </a:lnSpc>
            <a:spcBef>
              <a:spcPct val="0"/>
            </a:spcBef>
            <a:spcAft>
              <a:spcPct val="15000"/>
            </a:spcAft>
            <a:buChar char="••"/>
          </a:pPr>
          <a:r>
            <a:rPr lang="en-US" sz="1500" kern="1200" dirty="0"/>
            <a:t>Base </a:t>
          </a:r>
        </a:p>
        <a:p>
          <a:pPr marL="114300" lvl="1" indent="-114300" algn="l" defTabSz="666750">
            <a:lnSpc>
              <a:spcPct val="90000"/>
            </a:lnSpc>
            <a:spcBef>
              <a:spcPct val="0"/>
            </a:spcBef>
            <a:spcAft>
              <a:spcPct val="15000"/>
            </a:spcAft>
            <a:buChar char="••"/>
          </a:pPr>
          <a:r>
            <a:rPr lang="en-US" sz="1500" kern="1200" dirty="0" err="1"/>
            <a:t>Cồn</a:t>
          </a:r>
          <a:r>
            <a:rPr lang="en-US" sz="1500" kern="1200" dirty="0"/>
            <a:t>, oxy </a:t>
          </a:r>
          <a:r>
            <a:rPr lang="en-US" sz="1500" kern="1200" dirty="0" err="1"/>
            <a:t>già</a:t>
          </a:r>
          <a:endParaRPr lang="en-US" sz="1500" kern="1200" dirty="0"/>
        </a:p>
      </dsp:txBody>
      <dsp:txXfrm>
        <a:off x="4253503" y="529"/>
        <a:ext cx="1786275" cy="1190850"/>
      </dsp:txXfrm>
    </dsp:sp>
    <dsp:sp modelId="{D929162E-7757-4BD6-B587-06CA9EDAFB00}">
      <dsp:nvSpPr>
        <dsp:cNvPr id="0" name=""/>
        <dsp:cNvSpPr/>
      </dsp:nvSpPr>
      <dsp:spPr>
        <a:xfrm>
          <a:off x="3717118" y="1340357"/>
          <a:ext cx="1190850" cy="1190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err="1"/>
            <a:t>Nhiệt</a:t>
          </a:r>
          <a:r>
            <a:rPr lang="en-US" sz="1500" kern="1200" dirty="0"/>
            <a:t> </a:t>
          </a:r>
          <a:r>
            <a:rPr lang="en-US" sz="1500" kern="1200" dirty="0" err="1"/>
            <a:t>độ</a:t>
          </a:r>
          <a:endParaRPr lang="en-US" sz="1500" kern="1200" dirty="0"/>
        </a:p>
      </dsp:txBody>
      <dsp:txXfrm>
        <a:off x="3891514" y="1514753"/>
        <a:ext cx="842058" cy="842058"/>
      </dsp:txXfrm>
    </dsp:sp>
    <dsp:sp modelId="{97A582AB-4A49-4BA1-AC5E-4BF341D4D1A2}">
      <dsp:nvSpPr>
        <dsp:cNvPr id="0" name=""/>
        <dsp:cNvSpPr/>
      </dsp:nvSpPr>
      <dsp:spPr>
        <a:xfrm>
          <a:off x="5027053" y="1340357"/>
          <a:ext cx="1786275" cy="119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Nhiệt</a:t>
          </a:r>
          <a:r>
            <a:rPr lang="en-US" sz="1500" kern="1200" dirty="0"/>
            <a:t> </a:t>
          </a:r>
          <a:r>
            <a:rPr lang="en-US" sz="1500" kern="1200" dirty="0" err="1"/>
            <a:t>độ</a:t>
          </a:r>
          <a:r>
            <a:rPr lang="en-US" sz="1500" kern="1200" dirty="0"/>
            <a:t> </a:t>
          </a:r>
          <a:r>
            <a:rPr lang="en-US" sz="1500" kern="1200" dirty="0" err="1"/>
            <a:t>cao</a:t>
          </a:r>
          <a:r>
            <a:rPr lang="en-US" sz="1500" kern="1200" dirty="0"/>
            <a:t>: </a:t>
          </a:r>
          <a:r>
            <a:rPr lang="en-US" sz="1500" kern="1200" dirty="0" err="1"/>
            <a:t>lửa</a:t>
          </a:r>
          <a:r>
            <a:rPr lang="en-US" sz="1500" kern="1200" dirty="0"/>
            <a:t>, </a:t>
          </a:r>
          <a:r>
            <a:rPr lang="en-US" sz="1500" kern="1200" dirty="0" err="1"/>
            <a:t>xăng</a:t>
          </a:r>
          <a:r>
            <a:rPr lang="en-US" sz="1500" kern="1200" dirty="0"/>
            <a:t> </a:t>
          </a:r>
          <a:r>
            <a:rPr lang="en-US" sz="1500" kern="1200" dirty="0" err="1"/>
            <a:t>dầu</a:t>
          </a:r>
          <a:r>
            <a:rPr lang="en-US" sz="1500" kern="1200" dirty="0"/>
            <a:t>, </a:t>
          </a:r>
          <a:r>
            <a:rPr lang="en-US" sz="1500" kern="1200" dirty="0" err="1"/>
            <a:t>nước</a:t>
          </a:r>
          <a:r>
            <a:rPr lang="en-US" sz="1500" kern="1200" dirty="0"/>
            <a:t> </a:t>
          </a:r>
          <a:r>
            <a:rPr lang="en-US" sz="1500" kern="1200" dirty="0" err="1"/>
            <a:t>sôi</a:t>
          </a:r>
          <a:endParaRPr lang="en-US" sz="1500" kern="1200" dirty="0"/>
        </a:p>
        <a:p>
          <a:pPr marL="114300" lvl="1" indent="-114300" algn="l" defTabSz="666750">
            <a:lnSpc>
              <a:spcPct val="90000"/>
            </a:lnSpc>
            <a:spcBef>
              <a:spcPct val="0"/>
            </a:spcBef>
            <a:spcAft>
              <a:spcPct val="15000"/>
            </a:spcAft>
            <a:buChar char="••"/>
          </a:pPr>
          <a:r>
            <a:rPr lang="en-US" sz="1500" kern="1200" dirty="0" err="1"/>
            <a:t>Nhiệt</a:t>
          </a:r>
          <a:r>
            <a:rPr lang="en-US" sz="1500" kern="1200" dirty="0"/>
            <a:t> </a:t>
          </a:r>
          <a:r>
            <a:rPr lang="en-US" sz="1500" kern="1200" dirty="0" err="1"/>
            <a:t>độ</a:t>
          </a:r>
          <a:r>
            <a:rPr lang="en-US" sz="1500" kern="1200" dirty="0"/>
            <a:t> </a:t>
          </a:r>
          <a:r>
            <a:rPr lang="en-US" sz="1500" kern="1200" dirty="0" err="1"/>
            <a:t>thấp</a:t>
          </a:r>
          <a:r>
            <a:rPr lang="en-US" sz="1500" kern="1200" dirty="0"/>
            <a:t>: </a:t>
          </a:r>
          <a:r>
            <a:rPr lang="en-US" sz="1500" kern="1200" dirty="0" err="1"/>
            <a:t>ni</a:t>
          </a:r>
          <a:r>
            <a:rPr lang="en-US" sz="1500" kern="1200" dirty="0"/>
            <a:t> </a:t>
          </a:r>
          <a:r>
            <a:rPr lang="en-US" sz="1500" kern="1200" dirty="0" err="1"/>
            <a:t>tơ</a:t>
          </a:r>
          <a:r>
            <a:rPr lang="en-US" sz="1500" kern="1200" dirty="0"/>
            <a:t> </a:t>
          </a:r>
          <a:r>
            <a:rPr lang="en-US" sz="1500" kern="1200" dirty="0" err="1"/>
            <a:t>lỏng</a:t>
          </a:r>
          <a:endParaRPr lang="en-US" sz="1500" kern="1200" dirty="0"/>
        </a:p>
      </dsp:txBody>
      <dsp:txXfrm>
        <a:off x="5027053" y="1340357"/>
        <a:ext cx="1786275" cy="1190850"/>
      </dsp:txXfrm>
    </dsp:sp>
    <dsp:sp modelId="{9D559B4E-7F22-4F94-B89A-EEEFF2C46E5E}">
      <dsp:nvSpPr>
        <dsp:cNvPr id="0" name=""/>
        <dsp:cNvSpPr/>
      </dsp:nvSpPr>
      <dsp:spPr>
        <a:xfrm>
          <a:off x="3717118" y="2887458"/>
          <a:ext cx="1190850" cy="1190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err="1"/>
            <a:t>Phóng</a:t>
          </a:r>
          <a:r>
            <a:rPr lang="en-US" sz="1500" kern="1200" dirty="0"/>
            <a:t> </a:t>
          </a:r>
          <a:r>
            <a:rPr lang="en-US" sz="1500" kern="1200" dirty="0" err="1"/>
            <a:t>xạ</a:t>
          </a:r>
          <a:endParaRPr lang="en-US" sz="1500" kern="1200" dirty="0"/>
        </a:p>
      </dsp:txBody>
      <dsp:txXfrm>
        <a:off x="3891514" y="3061854"/>
        <a:ext cx="842058" cy="842058"/>
      </dsp:txXfrm>
    </dsp:sp>
    <dsp:sp modelId="{C1372934-5B31-4D48-BF79-ABF06A06F5C0}">
      <dsp:nvSpPr>
        <dsp:cNvPr id="0" name=""/>
        <dsp:cNvSpPr/>
      </dsp:nvSpPr>
      <dsp:spPr>
        <a:xfrm>
          <a:off x="5027053" y="2887458"/>
          <a:ext cx="1786275" cy="119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a:t>Do </a:t>
          </a:r>
          <a:r>
            <a:rPr lang="en-US" sz="1500" kern="1200" dirty="0" err="1"/>
            <a:t>sóng</a:t>
          </a:r>
          <a:r>
            <a:rPr lang="en-US" sz="1500" kern="1200" dirty="0"/>
            <a:t> </a:t>
          </a:r>
          <a:r>
            <a:rPr lang="en-US" sz="1500" kern="1200" dirty="0" err="1"/>
            <a:t>nổ</a:t>
          </a:r>
          <a:r>
            <a:rPr lang="en-US" sz="1500" kern="1200" dirty="0"/>
            <a:t> </a:t>
          </a:r>
          <a:r>
            <a:rPr lang="en-US" sz="1500" kern="1200" dirty="0" err="1"/>
            <a:t>đụng</a:t>
          </a:r>
          <a:r>
            <a:rPr lang="en-US" sz="1500" kern="1200" dirty="0"/>
            <a:t> </a:t>
          </a:r>
          <a:r>
            <a:rPr lang="en-US" sz="1500" kern="1200" dirty="0" err="1"/>
            <a:t>dập</a:t>
          </a:r>
          <a:endParaRPr lang="en-US" sz="1500" kern="1200" dirty="0"/>
        </a:p>
        <a:p>
          <a:pPr marL="114300" lvl="1" indent="-114300" algn="l" defTabSz="666750">
            <a:lnSpc>
              <a:spcPct val="90000"/>
            </a:lnSpc>
            <a:spcBef>
              <a:spcPct val="0"/>
            </a:spcBef>
            <a:spcAft>
              <a:spcPct val="15000"/>
            </a:spcAft>
            <a:buChar char="••"/>
          </a:pPr>
          <a:r>
            <a:rPr lang="en-US" sz="1500" kern="1200" dirty="0"/>
            <a:t>Tia </a:t>
          </a:r>
          <a:r>
            <a:rPr lang="en-US" sz="1500" kern="1200" dirty="0" err="1"/>
            <a:t>xạ</a:t>
          </a:r>
          <a:r>
            <a:rPr lang="en-US" sz="1500" kern="1200" dirty="0"/>
            <a:t> </a:t>
          </a:r>
          <a:r>
            <a:rPr lang="en-US" sz="1500" kern="1200" dirty="0" err="1"/>
            <a:t>gây</a:t>
          </a:r>
          <a:r>
            <a:rPr lang="en-US" sz="1500" kern="1200" dirty="0"/>
            <a:t> </a:t>
          </a:r>
          <a:r>
            <a:rPr lang="en-US" sz="1500" kern="1200" dirty="0" err="1"/>
            <a:t>nhiễu</a:t>
          </a:r>
          <a:r>
            <a:rPr lang="en-US" sz="1500" kern="1200" dirty="0"/>
            <a:t> </a:t>
          </a:r>
          <a:r>
            <a:rPr lang="en-US" sz="1500" kern="1200" dirty="0" err="1"/>
            <a:t>xạ</a:t>
          </a:r>
          <a:endParaRPr lang="en-US" sz="1500" kern="1200" dirty="0"/>
        </a:p>
        <a:p>
          <a:pPr marL="114300" lvl="1" indent="-114300" algn="l" defTabSz="666750">
            <a:lnSpc>
              <a:spcPct val="90000"/>
            </a:lnSpc>
            <a:spcBef>
              <a:spcPct val="0"/>
            </a:spcBef>
            <a:spcAft>
              <a:spcPct val="15000"/>
            </a:spcAft>
            <a:buChar char="••"/>
          </a:pPr>
          <a:r>
            <a:rPr lang="en-US" sz="1500" kern="1200" dirty="0" err="1"/>
            <a:t>Sức</a:t>
          </a:r>
          <a:r>
            <a:rPr lang="en-US" sz="1500" kern="1200" dirty="0"/>
            <a:t> </a:t>
          </a:r>
          <a:r>
            <a:rPr lang="en-US" sz="1500" kern="1200" dirty="0" err="1"/>
            <a:t>nóng</a:t>
          </a:r>
          <a:endParaRPr lang="en-US" sz="1500" kern="1200" dirty="0"/>
        </a:p>
        <a:p>
          <a:pPr marL="114300" lvl="1" indent="-114300" algn="l" defTabSz="666750">
            <a:lnSpc>
              <a:spcPct val="90000"/>
            </a:lnSpc>
            <a:spcBef>
              <a:spcPct val="0"/>
            </a:spcBef>
            <a:spcAft>
              <a:spcPct val="15000"/>
            </a:spcAft>
            <a:buChar char="••"/>
          </a:pPr>
          <a:r>
            <a:rPr lang="en-US" sz="1500" kern="1200"/>
            <a:t>Ánh </a:t>
          </a:r>
          <a:r>
            <a:rPr lang="en-US" sz="1500" kern="1200" dirty="0" err="1"/>
            <a:t>sáng</a:t>
          </a:r>
          <a:r>
            <a:rPr lang="en-US" sz="1500" kern="1200" dirty="0"/>
            <a:t> </a:t>
          </a:r>
          <a:r>
            <a:rPr lang="en-US" sz="1500" kern="1200" dirty="0" err="1"/>
            <a:t>cường</a:t>
          </a:r>
          <a:r>
            <a:rPr lang="en-US" sz="1500" kern="1200" dirty="0"/>
            <a:t> </a:t>
          </a:r>
          <a:r>
            <a:rPr lang="en-US" sz="1500" kern="1200" dirty="0" err="1"/>
            <a:t>độ</a:t>
          </a:r>
          <a:r>
            <a:rPr lang="en-US" sz="1500" kern="1200" dirty="0"/>
            <a:t> </a:t>
          </a:r>
          <a:r>
            <a:rPr lang="en-US" sz="1500" kern="1200" dirty="0" err="1"/>
            <a:t>cao</a:t>
          </a:r>
          <a:endParaRPr lang="en-US" sz="1500" kern="1200" dirty="0"/>
        </a:p>
      </dsp:txBody>
      <dsp:txXfrm>
        <a:off x="5027053" y="2887458"/>
        <a:ext cx="1786275" cy="1190850"/>
      </dsp:txXfrm>
    </dsp:sp>
    <dsp:sp modelId="{F3516D63-30EE-469F-93F3-7A3E835E01C8}">
      <dsp:nvSpPr>
        <dsp:cNvPr id="0" name=""/>
        <dsp:cNvSpPr/>
      </dsp:nvSpPr>
      <dsp:spPr>
        <a:xfrm>
          <a:off x="2943567" y="4227286"/>
          <a:ext cx="1190850" cy="11908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err="1"/>
            <a:t>Lửa</a:t>
          </a:r>
          <a:r>
            <a:rPr lang="en-US" sz="1500" kern="1200" dirty="0"/>
            <a:t> </a:t>
          </a:r>
          <a:r>
            <a:rPr lang="en-US" sz="1500" kern="1200" dirty="0" err="1"/>
            <a:t>hàn</a:t>
          </a:r>
          <a:r>
            <a:rPr lang="en-US" sz="1500" kern="1200" dirty="0"/>
            <a:t>, </a:t>
          </a:r>
          <a:r>
            <a:rPr lang="en-US" sz="1500" kern="1200" dirty="0" err="1"/>
            <a:t>tia</a:t>
          </a:r>
          <a:r>
            <a:rPr lang="en-US" sz="1500" kern="1200" dirty="0"/>
            <a:t> laser, </a:t>
          </a:r>
          <a:r>
            <a:rPr lang="en-US" sz="1500" kern="1200" dirty="0" err="1"/>
            <a:t>tia</a:t>
          </a:r>
          <a:r>
            <a:rPr lang="en-US" sz="1500" kern="1200" dirty="0"/>
            <a:t> </a:t>
          </a:r>
          <a:r>
            <a:rPr lang="en-US" sz="1500" kern="1200" dirty="0" err="1"/>
            <a:t>cực</a:t>
          </a:r>
          <a:r>
            <a:rPr lang="en-US" sz="1500" kern="1200" dirty="0"/>
            <a:t> </a:t>
          </a:r>
          <a:r>
            <a:rPr lang="en-US" sz="1500" kern="1200" dirty="0" err="1"/>
            <a:t>tím</a:t>
          </a:r>
          <a:endParaRPr lang="en-US" sz="1500" kern="1200" dirty="0"/>
        </a:p>
      </dsp:txBody>
      <dsp:txXfrm>
        <a:off x="3117963" y="4401682"/>
        <a:ext cx="842058" cy="842058"/>
      </dsp:txXfrm>
    </dsp:sp>
    <dsp:sp modelId="{65055A0A-80C8-4E8A-8443-9EC579E90D76}">
      <dsp:nvSpPr>
        <dsp:cNvPr id="0" name=""/>
        <dsp:cNvSpPr/>
      </dsp:nvSpPr>
      <dsp:spPr>
        <a:xfrm>
          <a:off x="4253503" y="4227286"/>
          <a:ext cx="1786275" cy="11908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14300" lvl="1" indent="-114300" algn="l" defTabSz="666750">
            <a:lnSpc>
              <a:spcPct val="90000"/>
            </a:lnSpc>
            <a:spcBef>
              <a:spcPct val="0"/>
            </a:spcBef>
            <a:spcAft>
              <a:spcPct val="15000"/>
            </a:spcAft>
            <a:buChar char="••"/>
          </a:pPr>
          <a:r>
            <a:rPr lang="en-US" sz="1500" kern="1200" dirty="0" err="1"/>
            <a:t>Ít</a:t>
          </a:r>
          <a:r>
            <a:rPr lang="en-US" sz="1500" kern="1200" dirty="0"/>
            <a:t> </a:t>
          </a:r>
          <a:r>
            <a:rPr lang="en-US" sz="1500" kern="1200" dirty="0" err="1"/>
            <a:t>gặp</a:t>
          </a:r>
          <a:endParaRPr lang="en-US" sz="1500" kern="1200" dirty="0"/>
        </a:p>
      </dsp:txBody>
      <dsp:txXfrm>
        <a:off x="4253503" y="4227286"/>
        <a:ext cx="1786275" cy="119085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4#1">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963228" cy="343135"/>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5178703" y="0"/>
            <a:ext cx="3963228" cy="343135"/>
          </a:xfrm>
          <a:prstGeom prst="rect">
            <a:avLst/>
          </a:prstGeom>
        </p:spPr>
        <p:txBody>
          <a:bodyPr vert="horz" lIns="89730" tIns="44865" rIns="89730" bIns="44865" rtlCol="0"/>
          <a:lstStyle>
            <a:lvl1pPr algn="r">
              <a:defRPr sz="1200"/>
            </a:lvl1pPr>
          </a:lstStyle>
          <a:p>
            <a:fld id="{DB4B5DB1-7506-416C-9B36-908C4612A17C}" type="datetimeFigureOut">
              <a:rPr lang="en-US" smtClean="0"/>
              <a:pPr/>
              <a:t>9/30/2023</a:t>
            </a:fld>
            <a:endParaRPr lang="en-US"/>
          </a:p>
        </p:txBody>
      </p:sp>
      <p:sp>
        <p:nvSpPr>
          <p:cNvPr id="4" name="Footer Placeholder 3"/>
          <p:cNvSpPr>
            <a:spLocks noGrp="1"/>
          </p:cNvSpPr>
          <p:nvPr>
            <p:ph type="ftr" sz="quarter" idx="2"/>
          </p:nvPr>
        </p:nvSpPr>
        <p:spPr>
          <a:xfrm>
            <a:off x="2" y="6513695"/>
            <a:ext cx="3963228" cy="343135"/>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5178703" y="6513695"/>
            <a:ext cx="3963228" cy="343135"/>
          </a:xfrm>
          <a:prstGeom prst="rect">
            <a:avLst/>
          </a:prstGeom>
        </p:spPr>
        <p:txBody>
          <a:bodyPr vert="horz" lIns="89730" tIns="44865" rIns="89730" bIns="44865" rtlCol="0" anchor="b"/>
          <a:lstStyle>
            <a:lvl1pPr algn="r">
              <a:defRPr sz="1200"/>
            </a:lvl1pPr>
          </a:lstStyle>
          <a:p>
            <a:fld id="{2C47156C-7F05-4B46-8545-C3221822BE16}" type="slidenum">
              <a:rPr lang="en-US" smtClean="0"/>
              <a:pPr/>
              <a:t>‹#›</a:t>
            </a:fld>
            <a:endParaRPr lang="en-US"/>
          </a:p>
        </p:txBody>
      </p:sp>
    </p:spTree>
    <p:extLst>
      <p:ext uri="{BB962C8B-B14F-4D97-AF65-F5344CB8AC3E}">
        <p14:creationId xmlns:p14="http://schemas.microsoft.com/office/powerpoint/2010/main" xmlns="" val="424052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35" tIns="45718" rIns="91435" bIns="45718" rtlCol="0"/>
          <a:lstStyle>
            <a:lvl1pPr algn="r">
              <a:defRPr sz="1200"/>
            </a:lvl1pPr>
          </a:lstStyle>
          <a:p>
            <a:fld id="{01A29FCB-C549-0340-9B8C-5F582C5EA42F}" type="datetimeFigureOut">
              <a:rPr lang="en-US" smtClean="0"/>
              <a:pPr/>
              <a:t>9/30/2023</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35" tIns="45718" rIns="91435" bIns="4571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1"/>
            <a:ext cx="3962400" cy="34409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1"/>
            <a:ext cx="3962400" cy="344090"/>
          </a:xfrm>
          <a:prstGeom prst="rect">
            <a:avLst/>
          </a:prstGeom>
        </p:spPr>
        <p:txBody>
          <a:bodyPr vert="horz" lIns="91435" tIns="45718" rIns="91435" bIns="45718" rtlCol="0" anchor="b"/>
          <a:lstStyle>
            <a:lvl1pPr algn="r">
              <a:defRPr sz="1200"/>
            </a:lvl1pPr>
          </a:lstStyle>
          <a:p>
            <a:fld id="{40D60C08-6C44-D546-AAC5-D6106922355D}" type="slidenum">
              <a:rPr lang="en-US" smtClean="0"/>
              <a:pPr/>
              <a:t>‹#›</a:t>
            </a:fld>
            <a:endParaRPr lang="en-US"/>
          </a:p>
        </p:txBody>
      </p:sp>
    </p:spTree>
    <p:extLst>
      <p:ext uri="{BB962C8B-B14F-4D97-AF65-F5344CB8AC3E}">
        <p14:creationId xmlns:p14="http://schemas.microsoft.com/office/powerpoint/2010/main" xmlns="" val="41216726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Asap"/>
              </a:rPr>
              <a:t>Viêm kết mạc hay còn gọi là bệnh đau mắt đỏ, là tình trạng viêm lớp màng trong suốt ở bề mặt nhãn cầu (lòng trắng), kết mạc mi. Bệnh rất thường gặp (cấp tính chiếm tần suất mắc cao hơn mạn tính), điều trị dễ dàng và có thể tránh được.</a:t>
            </a:r>
          </a:p>
          <a:p>
            <a:pPr algn="just"/>
            <a:r>
              <a:rPr lang="vi-VN" b="0" i="0" dirty="0">
                <a:solidFill>
                  <a:srgbClr val="333333"/>
                </a:solidFill>
                <a:effectLst/>
                <a:latin typeface="Asap"/>
              </a:rPr>
              <a:t>Bệnh có thể gặp ở tất cả mọi giới, mọi lứa tuổi: trẻ em, người trưởng thành, người già. Viêm kết mạc dễ lây lan và có thể lan rộng thành dịch vào mùa xuân-hè</a:t>
            </a:r>
          </a:p>
          <a:p>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38</a:t>
            </a:fld>
            <a:endParaRPr lang="en-US"/>
          </a:p>
        </p:txBody>
      </p:sp>
    </p:spTree>
    <p:extLst>
      <p:ext uri="{BB962C8B-B14F-4D97-AF65-F5344CB8AC3E}">
        <p14:creationId xmlns:p14="http://schemas.microsoft.com/office/powerpoint/2010/main" xmlns="" val="417716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Nơi</a:t>
            </a:r>
            <a:r>
              <a:rPr lang="en-US" dirty="0"/>
              <a:t> </a:t>
            </a:r>
            <a:r>
              <a:rPr lang="en-US" dirty="0" err="1"/>
              <a:t>công</a:t>
            </a:r>
            <a:r>
              <a:rPr lang="en-US" dirty="0"/>
              <a:t> </a:t>
            </a:r>
            <a:r>
              <a:rPr lang="en-US" dirty="0" err="1"/>
              <a:t>cộng</a:t>
            </a:r>
            <a:r>
              <a:rPr lang="en-US" dirty="0"/>
              <a:t> </a:t>
            </a:r>
            <a:r>
              <a:rPr lang="en-US" dirty="0" err="1"/>
              <a:t>như</a:t>
            </a:r>
            <a:r>
              <a:rPr lang="en-US" dirty="0"/>
              <a:t> </a:t>
            </a:r>
            <a:r>
              <a:rPr lang="en-US" dirty="0" err="1"/>
              <a:t>trường</a:t>
            </a:r>
            <a:r>
              <a:rPr lang="en-US" dirty="0"/>
              <a:t> </a:t>
            </a:r>
            <a:r>
              <a:rPr lang="en-US" dirty="0" err="1"/>
              <a:t>học</a:t>
            </a:r>
            <a:r>
              <a:rPr lang="en-US" dirty="0"/>
              <a:t>, </a:t>
            </a:r>
            <a:r>
              <a:rPr lang="en-US" dirty="0" err="1"/>
              <a:t>nơi</a:t>
            </a:r>
            <a:r>
              <a:rPr lang="en-US" dirty="0"/>
              <a:t> </a:t>
            </a:r>
            <a:r>
              <a:rPr lang="en-US" dirty="0" err="1"/>
              <a:t>công</a:t>
            </a:r>
            <a:r>
              <a:rPr lang="en-US" dirty="0"/>
              <a:t> </a:t>
            </a:r>
            <a:r>
              <a:rPr lang="en-US" dirty="0" err="1"/>
              <a:t>sở</a:t>
            </a:r>
            <a:r>
              <a:rPr lang="en-US" dirty="0"/>
              <a:t>, </a:t>
            </a:r>
            <a:r>
              <a:rPr lang="en-US" dirty="0" err="1"/>
              <a:t>nơi</a:t>
            </a:r>
            <a:r>
              <a:rPr lang="en-US" dirty="0"/>
              <a:t> </a:t>
            </a:r>
            <a:r>
              <a:rPr lang="en-US" dirty="0" err="1"/>
              <a:t>tập</a:t>
            </a:r>
            <a:r>
              <a:rPr lang="en-US" dirty="0"/>
              <a:t> </a:t>
            </a:r>
            <a:r>
              <a:rPr lang="en-US" dirty="0" err="1"/>
              <a:t>trung</a:t>
            </a:r>
            <a:r>
              <a:rPr lang="en-US" dirty="0"/>
              <a:t> </a:t>
            </a:r>
            <a:r>
              <a:rPr lang="en-US" dirty="0" err="1"/>
              <a:t>đông</a:t>
            </a:r>
            <a:r>
              <a:rPr lang="en-US" dirty="0"/>
              <a:t> </a:t>
            </a:r>
            <a:r>
              <a:rPr lang="en-US" dirty="0" err="1"/>
              <a:t>người</a:t>
            </a:r>
            <a:r>
              <a:rPr lang="en-US" dirty="0"/>
              <a:t> </a:t>
            </a:r>
          </a:p>
        </p:txBody>
      </p:sp>
      <p:sp>
        <p:nvSpPr>
          <p:cNvPr id="4" name="Slide Number Placeholder 3"/>
          <p:cNvSpPr>
            <a:spLocks noGrp="1"/>
          </p:cNvSpPr>
          <p:nvPr>
            <p:ph type="sldNum" sz="quarter" idx="5"/>
          </p:nvPr>
        </p:nvSpPr>
        <p:spPr/>
        <p:txBody>
          <a:bodyPr/>
          <a:lstStyle/>
          <a:p>
            <a:fld id="{B6B01EDB-670D-439D-ACA7-DC102A055F68}" type="slidenum">
              <a:rPr lang="en-US" smtClean="0"/>
              <a:pPr/>
              <a:t>41</a:t>
            </a:fld>
            <a:endParaRPr lang="en-US"/>
          </a:p>
        </p:txBody>
      </p:sp>
    </p:spTree>
    <p:extLst>
      <p:ext uri="{BB962C8B-B14F-4D97-AF65-F5344CB8AC3E}">
        <p14:creationId xmlns:p14="http://schemas.microsoft.com/office/powerpoint/2010/main" xmlns="" val="75035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đau mắt hàn hay đau mắt do tuyết. do phơi nhiễm tia UV, bước sóng &lt; 315nm. </a:t>
            </a:r>
            <a:endParaRPr lang="en-US" b="0" i="0" dirty="0">
              <a:solidFill>
                <a:srgbClr val="333333"/>
              </a:solidFill>
              <a:effectLst/>
              <a:latin typeface="Arial" panose="020B0604020202020204" pitchFamily="34" charset="0"/>
            </a:endParaRPr>
          </a:p>
          <a:p>
            <a:r>
              <a:rPr lang="vi-VN" b="0" i="0" dirty="0">
                <a:solidFill>
                  <a:srgbClr val="333333"/>
                </a:solidFill>
                <a:effectLst/>
                <a:latin typeface="Arial" panose="020B0604020202020204" pitchFamily="34" charset="0"/>
              </a:rPr>
              <a:t>diễn tiến nhanh, đau nhiều, giảm thị lực. sau khi phơi nhiễm với tia UV từ 6-12 giờ. thường là thợ hàn và thợ thuộc da mặc dầu có thể thấy ở tất cả mọi người, có khi chỉ là đứng xem hàn ở cự ly gần.</a:t>
            </a:r>
            <a:endParaRPr lang="en-US" b="0" i="0" dirty="0">
              <a:solidFill>
                <a:srgbClr val="333333"/>
              </a:solidFill>
              <a:effectLst/>
              <a:latin typeface="Arial" panose="020B0604020202020204" pitchFamily="34" charset="0"/>
            </a:endParaRPr>
          </a:p>
          <a:p>
            <a:endParaRPr lang="en-US" b="0" i="0" dirty="0">
              <a:solidFill>
                <a:srgbClr val="333333"/>
              </a:solidFill>
              <a:effectLst/>
              <a:latin typeface="Arial" panose="020B0604020202020204" pitchFamily="34" charset="0"/>
            </a:endParaRPr>
          </a:p>
          <a:p>
            <a:r>
              <a:rPr lang="vi-VN" b="0" i="0" dirty="0">
                <a:solidFill>
                  <a:srgbClr val="333333"/>
                </a:solidFill>
                <a:effectLst/>
                <a:latin typeface="Arial" panose="020B0604020202020204" pitchFamily="34" charset="0"/>
              </a:rPr>
              <a:t>Phơi nhiễm lâu dài với tia sáng loại thấy được và tia UV</a:t>
            </a:r>
            <a:r>
              <a:rPr lang="en-US" b="0" i="0" dirty="0">
                <a:solidFill>
                  <a:srgbClr val="333333"/>
                </a:solidFill>
                <a:effectLst/>
                <a:latin typeface="Arial" panose="020B0604020202020204" pitchFamily="34" charset="0"/>
              </a:rPr>
              <a:t>. </a:t>
            </a:r>
            <a:r>
              <a:rPr lang="vi-VN" b="0" i="0" dirty="0">
                <a:solidFill>
                  <a:srgbClr val="333333"/>
                </a:solidFill>
                <a:effectLst/>
                <a:latin typeface="Arial" panose="020B0604020202020204" pitchFamily="34" charset="0"/>
              </a:rPr>
              <a:t>bệnh lý giác mạc dạng giọt, mộng mắt, giả mộng, u phần phụ nhãn cầu và ung thư liên bào đáy, tăng sản và u tế bào vảy.</a:t>
            </a:r>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48</a:t>
            </a:fld>
            <a:endParaRPr lang="en-US"/>
          </a:p>
        </p:txBody>
      </p:sp>
    </p:spTree>
    <p:extLst>
      <p:ext uri="{BB962C8B-B14F-4D97-AF65-F5344CB8AC3E}">
        <p14:creationId xmlns:p14="http://schemas.microsoft.com/office/powerpoint/2010/main" xmlns="" val="351462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sap"/>
              </a:rPr>
              <a:t>Mức độ tổn thương do bỏng nhiệt cũng tùy thuộc vào 3 yếu tố: nhiệt độ của vật gây bỏng, thời gian tiếp xúc với nhiệt và diện tích mô bị tiếp xúc với vật gây bỏng.</a:t>
            </a:r>
            <a:endParaRPr lang="en-US" b="0" i="0" dirty="0">
              <a:solidFill>
                <a:srgbClr val="333333"/>
              </a:solidFill>
              <a:effectLst/>
              <a:latin typeface="Asap"/>
            </a:endParaRPr>
          </a:p>
          <a:p>
            <a:r>
              <a:rPr lang="vi-VN" b="0" i="0" dirty="0">
                <a:solidFill>
                  <a:srgbClr val="333333"/>
                </a:solidFill>
                <a:effectLst/>
                <a:latin typeface="Asap"/>
              </a:rPr>
              <a:t>Bỏng mắt do hóa chất được gặp với tỷ lệ ít hơn bỏng nhiệt nhưng tổn thương gây ảnh hưởng nặng nề và khó khăn trong việc cứu chữa, dễ bị tổn thương sâu vào nhãn cầu và để lại di chứng về chức năng và thực thể.</a:t>
            </a:r>
            <a:endParaRPr lang="en-US" b="0" i="0" dirty="0">
              <a:solidFill>
                <a:srgbClr val="333333"/>
              </a:solidFill>
              <a:effectLst/>
              <a:latin typeface="Asap"/>
            </a:endParaRPr>
          </a:p>
          <a:p>
            <a:pPr algn="l"/>
            <a:r>
              <a:rPr lang="vi-VN" b="0" dirty="0">
                <a:solidFill>
                  <a:srgbClr val="444444"/>
                </a:solidFill>
                <a:effectLst/>
                <a:latin typeface="Roboto" panose="02000000000000000000" pitchFamily="2" charset="0"/>
              </a:rPr>
              <a:t>Acid không tỏa lan theo chiều sâu trong các mô nên gây tổn thương tối đa ngay từ đầu.</a:t>
            </a:r>
          </a:p>
          <a:p>
            <a:pPr algn="l">
              <a:buFont typeface="Arial" panose="020B0604020202020204" pitchFamily="34" charset="0"/>
              <a:buChar char="•"/>
            </a:pPr>
            <a:r>
              <a:rPr lang="vi-VN" b="0" i="0" u="none" strike="noStrike" dirty="0">
                <a:solidFill>
                  <a:srgbClr val="444444"/>
                </a:solidFill>
                <a:effectLst/>
                <a:latin typeface="Roboto" panose="02000000000000000000" pitchFamily="2" charset="0"/>
              </a:rPr>
              <a:t>Acid gây hoại tử đột ngột và đông các protein bề mặt của mắt giúp ngăn cản sự tỏa lan của hóa chất.</a:t>
            </a:r>
          </a:p>
          <a:p>
            <a:pPr algn="l">
              <a:buFont typeface="Arial" panose="020B0604020202020204" pitchFamily="34" charset="0"/>
              <a:buChar char="•"/>
            </a:pPr>
            <a:r>
              <a:rPr lang="vi-VN" b="0" i="0" u="none" strike="noStrike" dirty="0">
                <a:solidFill>
                  <a:srgbClr val="444444"/>
                </a:solidFill>
                <a:effectLst/>
                <a:latin typeface="Roboto" panose="02000000000000000000" pitchFamily="2" charset="0"/>
              </a:rPr>
              <a:t>Ngược lại với acid. Bỏng nặng do sự tỏa lan của Bazơ vào mắt theo chiều rộng và chiều sâu, tác dụng liên tục trong nhiều ngày, khó có thể tiên lượng ngay lúc đầu và luôn phải dè dặt ngay cả trong trường hợp tổn thương ban đầu không nặng lắm.</a:t>
            </a:r>
          </a:p>
          <a:p>
            <a:pPr algn="l">
              <a:buFont typeface="Arial" panose="020B0604020202020204" pitchFamily="34" charset="0"/>
              <a:buChar char="•"/>
            </a:pPr>
            <a:r>
              <a:rPr lang="vi-VN" b="0" i="0" u="none" strike="noStrike" dirty="0">
                <a:solidFill>
                  <a:srgbClr val="444444"/>
                </a:solidFill>
                <a:effectLst/>
                <a:latin typeface="Roboto" panose="02000000000000000000" pitchFamily="2" charset="0"/>
              </a:rPr>
              <a:t>Bỏng Bazơ là trầm trọng nhất.</a:t>
            </a:r>
          </a:p>
          <a:p>
            <a:pPr algn="l"/>
            <a:r>
              <a:rPr lang="vi-VN" b="1" i="0" dirty="0">
                <a:solidFill>
                  <a:srgbClr val="444444"/>
                </a:solidFill>
                <a:effectLst/>
                <a:latin typeface="inherit"/>
              </a:rPr>
              <a:t>-&gt;Bản chất:</a:t>
            </a:r>
            <a:r>
              <a:rPr lang="vi-VN" b="0" dirty="0">
                <a:solidFill>
                  <a:srgbClr val="444444"/>
                </a:solidFill>
                <a:effectLst/>
                <a:latin typeface="Roboto" panose="02000000000000000000" pitchFamily="2" charset="0"/>
              </a:rPr>
              <a:t> Bazơ kết hợp với những protein tế bào, làm tan rã tế bào và nhuyễn mô vì thế làm cho bản thân Bazơ thâm nhập dễ dàng hơn.</a:t>
            </a:r>
          </a:p>
          <a:p>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53</a:t>
            </a:fld>
            <a:endParaRPr lang="en-US"/>
          </a:p>
        </p:txBody>
      </p:sp>
    </p:spTree>
    <p:extLst>
      <p:ext uri="{BB962C8B-B14F-4D97-AF65-F5344CB8AC3E}">
        <p14:creationId xmlns:p14="http://schemas.microsoft.com/office/powerpoint/2010/main" xmlns="" val="2773435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b="0" i="0" dirty="0">
                <a:solidFill>
                  <a:srgbClr val="333333"/>
                </a:solidFill>
                <a:effectLst/>
                <a:latin typeface="Asap"/>
              </a:rPr>
              <a:t>Tiên lượng của mắt bị bỏng phụ thuộc vào sơ cứu, cấp cứu ở những giây phút ban đầu sau bị bỏng.</a:t>
            </a:r>
            <a:endParaRPr lang="en-US" b="0" i="0" dirty="0">
              <a:solidFill>
                <a:srgbClr val="333333"/>
              </a:solidFill>
              <a:effectLst/>
              <a:latin typeface="Asap"/>
            </a:endParaRPr>
          </a:p>
          <a:p>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54</a:t>
            </a:fld>
            <a:endParaRPr lang="en-US"/>
          </a:p>
        </p:txBody>
      </p:sp>
    </p:spTree>
    <p:extLst>
      <p:ext uri="{BB962C8B-B14F-4D97-AF65-F5344CB8AC3E}">
        <p14:creationId xmlns:p14="http://schemas.microsoft.com/office/powerpoint/2010/main" xmlns="" val="142038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Corticossteroid</a:t>
            </a:r>
            <a:r>
              <a:rPr lang="en-US" dirty="0"/>
              <a:t>: </a:t>
            </a:r>
            <a:r>
              <a:rPr lang="vi-VN" b="0" i="0" dirty="0">
                <a:solidFill>
                  <a:srgbClr val="333333"/>
                </a:solidFill>
                <a:effectLst/>
                <a:latin typeface="Asap"/>
              </a:rPr>
              <a:t>phản ứng viêm ở mắt làm tăng lượng men phá hủy collagen dẫn đến </a:t>
            </a:r>
            <a:r>
              <a:rPr lang="en-US" b="0" i="0" dirty="0" err="1">
                <a:solidFill>
                  <a:srgbClr val="333333"/>
                </a:solidFill>
                <a:effectLst/>
                <a:latin typeface="Asap"/>
              </a:rPr>
              <a:t>hoại</a:t>
            </a:r>
            <a:r>
              <a:rPr lang="en-US" b="0" i="0" dirty="0">
                <a:solidFill>
                  <a:srgbClr val="333333"/>
                </a:solidFill>
                <a:effectLst/>
                <a:latin typeface="Asap"/>
              </a:rPr>
              <a:t> </a:t>
            </a:r>
            <a:r>
              <a:rPr lang="en-US" b="0" i="0" dirty="0" err="1">
                <a:solidFill>
                  <a:srgbClr val="333333"/>
                </a:solidFill>
                <a:effectLst/>
                <a:latin typeface="Asap"/>
              </a:rPr>
              <a:t>tử</a:t>
            </a:r>
            <a:r>
              <a:rPr lang="vi-VN" b="0" i="0" dirty="0">
                <a:solidFill>
                  <a:srgbClr val="333333"/>
                </a:solidFill>
                <a:effectLst/>
                <a:latin typeface="Asap"/>
              </a:rPr>
              <a:t> giác mạc, vì vậy cần được kiểm soát sớm</a:t>
            </a:r>
            <a:endParaRPr lang="en-US" b="0" i="0" dirty="0">
              <a:solidFill>
                <a:srgbClr val="333333"/>
              </a:solidFill>
              <a:effectLst/>
              <a:latin typeface="Asap"/>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err="1">
                <a:solidFill>
                  <a:srgbClr val="333333"/>
                </a:solidFill>
                <a:effectLst/>
                <a:latin typeface="Asap"/>
              </a:rPr>
              <a:t>Tetracyclin</a:t>
            </a:r>
            <a:r>
              <a:rPr lang="en-US" b="0" i="0" dirty="0">
                <a:solidFill>
                  <a:srgbClr val="333333"/>
                </a:solidFill>
                <a:effectLst/>
                <a:latin typeface="Asap"/>
              </a:rPr>
              <a:t> </a:t>
            </a:r>
            <a:r>
              <a:rPr lang="en-US" b="0" i="0" dirty="0" err="1">
                <a:solidFill>
                  <a:srgbClr val="333333"/>
                </a:solidFill>
                <a:effectLst/>
                <a:latin typeface="Asap"/>
              </a:rPr>
              <a:t>vừa</a:t>
            </a:r>
            <a:r>
              <a:rPr lang="en-US" b="0" i="0" dirty="0">
                <a:solidFill>
                  <a:srgbClr val="333333"/>
                </a:solidFill>
                <a:effectLst/>
                <a:latin typeface="Asap"/>
              </a:rPr>
              <a:t> </a:t>
            </a:r>
            <a:r>
              <a:rPr lang="en-US" b="0" i="0" dirty="0" err="1">
                <a:solidFill>
                  <a:srgbClr val="333333"/>
                </a:solidFill>
                <a:effectLst/>
                <a:latin typeface="Asap"/>
              </a:rPr>
              <a:t>có</a:t>
            </a:r>
            <a:r>
              <a:rPr lang="en-US" b="0" i="0" dirty="0">
                <a:solidFill>
                  <a:srgbClr val="333333"/>
                </a:solidFill>
                <a:effectLst/>
                <a:latin typeface="Asap"/>
              </a:rPr>
              <a:t> </a:t>
            </a:r>
            <a:r>
              <a:rPr lang="en-US" b="0" i="0" dirty="0" err="1">
                <a:solidFill>
                  <a:srgbClr val="333333"/>
                </a:solidFill>
                <a:effectLst/>
                <a:latin typeface="Asap"/>
              </a:rPr>
              <a:t>tác</a:t>
            </a:r>
            <a:r>
              <a:rPr lang="en-US" b="0" i="0" dirty="0">
                <a:solidFill>
                  <a:srgbClr val="333333"/>
                </a:solidFill>
                <a:effectLst/>
                <a:latin typeface="Asap"/>
              </a:rPr>
              <a:t> </a:t>
            </a:r>
            <a:r>
              <a:rPr lang="en-US" b="0" i="0" dirty="0" err="1">
                <a:solidFill>
                  <a:srgbClr val="333333"/>
                </a:solidFill>
                <a:effectLst/>
                <a:latin typeface="Asap"/>
              </a:rPr>
              <a:t>dụng</a:t>
            </a:r>
            <a:r>
              <a:rPr lang="en-US" b="0" i="0" dirty="0">
                <a:solidFill>
                  <a:srgbClr val="333333"/>
                </a:solidFill>
                <a:effectLst/>
                <a:latin typeface="Asap"/>
              </a:rPr>
              <a:t> </a:t>
            </a:r>
            <a:r>
              <a:rPr lang="en-US" b="0" i="0" dirty="0" err="1">
                <a:solidFill>
                  <a:srgbClr val="333333"/>
                </a:solidFill>
                <a:effectLst/>
                <a:latin typeface="Asap"/>
              </a:rPr>
              <a:t>kháng</a:t>
            </a:r>
            <a:r>
              <a:rPr lang="en-US" b="0" i="0" dirty="0">
                <a:solidFill>
                  <a:srgbClr val="333333"/>
                </a:solidFill>
                <a:effectLst/>
                <a:latin typeface="Asap"/>
              </a:rPr>
              <a:t> </a:t>
            </a:r>
            <a:r>
              <a:rPr lang="en-US" b="0" i="0" dirty="0" err="1">
                <a:solidFill>
                  <a:srgbClr val="333333"/>
                </a:solidFill>
                <a:effectLst/>
                <a:latin typeface="Asap"/>
              </a:rPr>
              <a:t>khuẩn</a:t>
            </a:r>
            <a:r>
              <a:rPr lang="en-US" b="0" i="0" dirty="0">
                <a:solidFill>
                  <a:srgbClr val="333333"/>
                </a:solidFill>
                <a:effectLst/>
                <a:latin typeface="Asap"/>
              </a:rPr>
              <a:t> </a:t>
            </a:r>
            <a:r>
              <a:rPr lang="en-US" b="0" i="0" dirty="0" err="1">
                <a:solidFill>
                  <a:srgbClr val="333333"/>
                </a:solidFill>
                <a:effectLst/>
                <a:latin typeface="Asap"/>
              </a:rPr>
              <a:t>vừa</a:t>
            </a:r>
            <a:r>
              <a:rPr lang="en-US" b="0" i="0" dirty="0">
                <a:solidFill>
                  <a:srgbClr val="333333"/>
                </a:solidFill>
                <a:effectLst/>
                <a:latin typeface="Asap"/>
              </a:rPr>
              <a:t> </a:t>
            </a:r>
            <a:r>
              <a:rPr lang="en-US" b="0" i="0" dirty="0" err="1">
                <a:solidFill>
                  <a:srgbClr val="333333"/>
                </a:solidFill>
                <a:effectLst/>
                <a:latin typeface="Asap"/>
              </a:rPr>
              <a:t>có</a:t>
            </a:r>
            <a:r>
              <a:rPr lang="en-US" b="0" i="0" dirty="0">
                <a:solidFill>
                  <a:srgbClr val="333333"/>
                </a:solidFill>
                <a:effectLst/>
                <a:latin typeface="Asap"/>
              </a:rPr>
              <a:t> </a:t>
            </a:r>
            <a:r>
              <a:rPr lang="en-US" b="0" i="0" dirty="0" err="1">
                <a:solidFill>
                  <a:srgbClr val="333333"/>
                </a:solidFill>
                <a:effectLst/>
                <a:latin typeface="Asap"/>
              </a:rPr>
              <a:t>tác</a:t>
            </a:r>
            <a:r>
              <a:rPr lang="en-US" b="0" i="0" dirty="0">
                <a:solidFill>
                  <a:srgbClr val="333333"/>
                </a:solidFill>
                <a:effectLst/>
                <a:latin typeface="Asap"/>
              </a:rPr>
              <a:t> </a:t>
            </a:r>
            <a:r>
              <a:rPr lang="en-US" b="0" i="0" dirty="0" err="1">
                <a:solidFill>
                  <a:srgbClr val="333333"/>
                </a:solidFill>
                <a:effectLst/>
                <a:latin typeface="Asap"/>
              </a:rPr>
              <a:t>dụng</a:t>
            </a:r>
            <a:r>
              <a:rPr lang="en-US" b="0" i="0" dirty="0">
                <a:solidFill>
                  <a:srgbClr val="333333"/>
                </a:solidFill>
                <a:effectLst/>
                <a:latin typeface="Asap"/>
              </a:rPr>
              <a:t> </a:t>
            </a:r>
            <a:r>
              <a:rPr lang="en-US" b="0" i="0" dirty="0" err="1">
                <a:solidFill>
                  <a:srgbClr val="333333"/>
                </a:solidFill>
                <a:effectLst/>
                <a:latin typeface="Asap"/>
              </a:rPr>
              <a:t>ức</a:t>
            </a:r>
            <a:r>
              <a:rPr lang="en-US" b="0" i="0" dirty="0">
                <a:solidFill>
                  <a:srgbClr val="333333"/>
                </a:solidFill>
                <a:effectLst/>
                <a:latin typeface="Asap"/>
              </a:rPr>
              <a:t> </a:t>
            </a:r>
            <a:r>
              <a:rPr lang="en-US" b="0" i="0" dirty="0" err="1">
                <a:solidFill>
                  <a:srgbClr val="333333"/>
                </a:solidFill>
                <a:effectLst/>
                <a:latin typeface="Asap"/>
              </a:rPr>
              <a:t>chế</a:t>
            </a:r>
            <a:r>
              <a:rPr lang="en-US" b="0" i="0" dirty="0">
                <a:solidFill>
                  <a:srgbClr val="333333"/>
                </a:solidFill>
                <a:effectLst/>
                <a:latin typeface="Asap"/>
              </a:rPr>
              <a:t> men collagenase</a:t>
            </a:r>
          </a:p>
          <a:p>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57</a:t>
            </a:fld>
            <a:endParaRPr lang="en-US"/>
          </a:p>
        </p:txBody>
      </p:sp>
    </p:spTree>
    <p:extLst>
      <p:ext uri="{BB962C8B-B14F-4D97-AF65-F5344CB8AC3E}">
        <p14:creationId xmlns:p14="http://schemas.microsoft.com/office/powerpoint/2010/main" xmlns="" val="4287755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6B01EDB-670D-439D-ACA7-DC102A055F68}" type="slidenum">
              <a:rPr lang="en-US" smtClean="0"/>
              <a:pPr/>
              <a:t>58</a:t>
            </a:fld>
            <a:endParaRPr lang="en-US"/>
          </a:p>
        </p:txBody>
      </p:sp>
    </p:spTree>
    <p:extLst>
      <p:ext uri="{BB962C8B-B14F-4D97-AF65-F5344CB8AC3E}">
        <p14:creationId xmlns:p14="http://schemas.microsoft.com/office/powerpoint/2010/main" xmlns="" val="2455577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D60C08-6C44-D546-AAC5-D6106922355D}" type="slidenum">
              <a:rPr lang="en-US" smtClean="0"/>
              <a:pPr/>
              <a:t>61</a:t>
            </a:fld>
            <a:endParaRPr lang="en-US"/>
          </a:p>
        </p:txBody>
      </p:sp>
    </p:spTree>
    <p:extLst>
      <p:ext uri="{BB962C8B-B14F-4D97-AF65-F5344CB8AC3E}">
        <p14:creationId xmlns:p14="http://schemas.microsoft.com/office/powerpoint/2010/main" xmlns="" val="390845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DB557B-6850-3D4A-A169-B3760F3829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D361342-1E3A-FD49-A41F-4BCD635E2E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1FA509B-672E-BA43-BBB1-6350BE977752}"/>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D78B5746-3163-F94B-9ED1-36ED54F26F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804D943-7294-1A47-9331-F9BF089E8616}"/>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59313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EF1548-34AD-1A44-9945-6F398BF7BE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AD3DA8B-ED64-0D4B-965E-F7C3A3F3508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EA5FF8-4F42-5942-9E12-DB2BB25844D8}"/>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27479399-0DD0-7848-A5FD-3829387C5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3EAE5E7-CFD7-4948-8B4E-C9524744AB81}"/>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2412722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2685376-304A-D049-9998-78DCF4E92D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6609F86-CE24-504B-B535-A59E9E2B54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E9826-B010-C24C-BF75-897DEDB47DC6}"/>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A40E246F-FE67-AC4F-8E49-B8E047F00C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69F6472-2FA1-CE4A-8BD3-98DC4ACD8AF3}"/>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233224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3E1FC3-C226-0E41-B45D-08038A5113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3F85178-1FD6-454F-9088-5DED051A317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2A06B7A-2CC9-3C46-AF47-259D61EC139D}"/>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7CAAD634-DCF8-254A-8493-D7E015954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DF81902-1876-3640-AD02-8167385938CC}"/>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2914079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A61635-6664-9741-B6EB-53E33E566A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ECD2CD-3477-234E-9476-85730ABC82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142B361D-EF5B-304D-A287-D3AA9C7DC0EA}"/>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69ADACCE-ED49-5349-9C36-3CA1D509F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5528A7-5B99-A645-BAB2-26A9C3DBE0BD}"/>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1817370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2586F3-2614-3A44-BC0D-E82498181F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A7D3BE-B9CF-F945-8922-C4CED9D39A6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993FE4-D918-8043-A04E-2C92B6E4FA0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791E807-8031-444F-AC32-155716DF99FA}"/>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6" name="Footer Placeholder 5">
            <a:extLst>
              <a:ext uri="{FF2B5EF4-FFF2-40B4-BE49-F238E27FC236}">
                <a16:creationId xmlns:a16="http://schemas.microsoft.com/office/drawing/2014/main" xmlns="" id="{B212E73C-32E3-E44F-85A9-F36F0741FE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07878A2-59BB-C54D-96BC-690325C016AB}"/>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38955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76D209-528B-6C4F-9D58-0908791E4A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4616218-3B12-4E4F-9CB6-8ED51A4FD4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54C4A2B8-B400-2248-B727-6F770841B1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31B3B04-9AF8-D64E-9D0B-7DA9BCCAEB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01E4E16-3234-FC41-AB6A-E2BE14B273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B2E702A-C97D-4E40-A1FC-03BB9DBC4632}"/>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8" name="Footer Placeholder 7">
            <a:extLst>
              <a:ext uri="{FF2B5EF4-FFF2-40B4-BE49-F238E27FC236}">
                <a16:creationId xmlns:a16="http://schemas.microsoft.com/office/drawing/2014/main" xmlns="" id="{3C90737F-450F-1C44-98E4-472F286F22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2018E69-1779-6548-AEEF-51CD4A91524A}"/>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3331405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2DFE6-F71D-904D-8C5A-12610C3DC9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BC05F5C-5721-D447-AEEC-63F4BEC0ADA9}"/>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4" name="Footer Placeholder 3">
            <a:extLst>
              <a:ext uri="{FF2B5EF4-FFF2-40B4-BE49-F238E27FC236}">
                <a16:creationId xmlns:a16="http://schemas.microsoft.com/office/drawing/2014/main" xmlns="" id="{47DD1E39-4E06-2E49-874B-39F6BCD726E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CC8F583-6EBC-FD42-A22D-CFB7875F0352}"/>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2118330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466F79C-F897-8444-B9C4-FF78DEB15F81}"/>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3" name="Footer Placeholder 2">
            <a:extLst>
              <a:ext uri="{FF2B5EF4-FFF2-40B4-BE49-F238E27FC236}">
                <a16:creationId xmlns:a16="http://schemas.microsoft.com/office/drawing/2014/main" xmlns="" id="{2C4B8406-30AD-7C48-8F0D-C36E1309B0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6D40E80-8A4C-764C-BCE8-59DD707E43AF}"/>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2736513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9A5592-0F24-4245-B63C-EFF8C211F4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789CB30-FDC7-C34A-912B-BCBCF0777D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EE057F5-9F59-1A49-BBE8-0CAEEFF754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E3A8A6AD-2539-9F43-8CF5-AF71A816FD63}"/>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6" name="Footer Placeholder 5">
            <a:extLst>
              <a:ext uri="{FF2B5EF4-FFF2-40B4-BE49-F238E27FC236}">
                <a16:creationId xmlns:a16="http://schemas.microsoft.com/office/drawing/2014/main" xmlns="" id="{DF98B684-FEFD-B642-A0A2-8A04ACB93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EABBDEB-9F36-9E40-9008-CC21EFC01E87}"/>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1988057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3FA8B8-3B41-1B4D-ACBA-1B580F22B9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B50903F-11DB-AA4D-9887-93B1CDA0D3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E40C6AEA-0EDD-2842-B8B5-FFDECDA812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735A74D-09EA-B441-A593-49057B7A1899}"/>
              </a:ext>
            </a:extLst>
          </p:cNvPr>
          <p:cNvSpPr>
            <a:spLocks noGrp="1"/>
          </p:cNvSpPr>
          <p:nvPr>
            <p:ph type="dt" sz="half" idx="10"/>
          </p:nvPr>
        </p:nvSpPr>
        <p:spPr/>
        <p:txBody>
          <a:bodyPr/>
          <a:lstStyle/>
          <a:p>
            <a:fld id="{D2856730-763B-A742-B085-639282AA1794}" type="datetimeFigureOut">
              <a:rPr lang="en-US" smtClean="0"/>
              <a:pPr/>
              <a:t>9/30/2023</a:t>
            </a:fld>
            <a:endParaRPr lang="en-US"/>
          </a:p>
        </p:txBody>
      </p:sp>
      <p:sp>
        <p:nvSpPr>
          <p:cNvPr id="6" name="Footer Placeholder 5">
            <a:extLst>
              <a:ext uri="{FF2B5EF4-FFF2-40B4-BE49-F238E27FC236}">
                <a16:creationId xmlns:a16="http://schemas.microsoft.com/office/drawing/2014/main" xmlns="" id="{2311C8FB-172C-1645-8139-69A8448C98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B31FFDE-5927-524A-B528-748B5B224F07}"/>
              </a:ext>
            </a:extLst>
          </p:cNvPr>
          <p:cNvSpPr>
            <a:spLocks noGrp="1"/>
          </p:cNvSpPr>
          <p:nvPr>
            <p:ph type="sldNum" sz="quarter" idx="12"/>
          </p:nvPr>
        </p:nvSpPr>
        <p:spPr/>
        <p:txBody>
          <a:bodyPr/>
          <a:lstStyle/>
          <a:p>
            <a:fld id="{12A8E06E-0C40-4941-B8B1-320C13CAE0DF}" type="slidenum">
              <a:rPr lang="en-US" smtClean="0"/>
              <a:pPr/>
              <a:t>‹#›</a:t>
            </a:fld>
            <a:endParaRPr lang="en-US"/>
          </a:p>
        </p:txBody>
      </p:sp>
    </p:spTree>
    <p:extLst>
      <p:ext uri="{BB962C8B-B14F-4D97-AF65-F5344CB8AC3E}">
        <p14:creationId xmlns:p14="http://schemas.microsoft.com/office/powerpoint/2010/main" xmlns="" val="3697288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D127229-35E7-D34C-9A2D-E27774E1428D}"/>
              </a:ext>
            </a:extLst>
          </p:cNvPr>
          <p:cNvSpPr>
            <a:spLocks noGrp="1"/>
          </p:cNvSpPr>
          <p:nvPr>
            <p:ph type="title"/>
          </p:nvPr>
        </p:nvSpPr>
        <p:spPr>
          <a:xfrm>
            <a:off x="838200" y="365125"/>
            <a:ext cx="10515600" cy="1325563"/>
          </a:xfrm>
          <a:prstGeom prst="rect">
            <a:avLst/>
          </a:prstGeom>
          <a:solidFill>
            <a:schemeClr val="bg1"/>
          </a:solidFill>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xmlns="" id="{FFCF92AA-3C47-564D-B03D-C3C3D1D8E8C8}"/>
              </a:ext>
            </a:extLst>
          </p:cNvPr>
          <p:cNvSpPr>
            <a:spLocks noGrp="1"/>
          </p:cNvSpPr>
          <p:nvPr>
            <p:ph type="body" idx="1"/>
          </p:nvPr>
        </p:nvSpPr>
        <p:spPr>
          <a:xfrm>
            <a:off x="838200" y="1825625"/>
            <a:ext cx="10515600" cy="4351338"/>
          </a:xfrm>
          <a:prstGeom prst="rect">
            <a:avLst/>
          </a:prstGeom>
          <a:solidFill>
            <a:schemeClr val="bg1"/>
          </a:solidFill>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C3F4A84B-C567-5541-8C79-B2D312651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56730-763B-A742-B085-639282AA1794}" type="datetimeFigureOut">
              <a:rPr lang="en-US" smtClean="0"/>
              <a:pPr/>
              <a:t>9/30/2023</a:t>
            </a:fld>
            <a:endParaRPr lang="en-US"/>
          </a:p>
        </p:txBody>
      </p:sp>
      <p:sp>
        <p:nvSpPr>
          <p:cNvPr id="5" name="Footer Placeholder 4">
            <a:extLst>
              <a:ext uri="{FF2B5EF4-FFF2-40B4-BE49-F238E27FC236}">
                <a16:creationId xmlns:a16="http://schemas.microsoft.com/office/drawing/2014/main" xmlns="" id="{F170414C-FE47-6848-ACCB-3E4EA705F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0DF2C75-6FDE-A64B-8E87-1FA4785A30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A8E06E-0C40-4941-B8B1-320C13CAE0DF}" type="slidenum">
              <a:rPr lang="en-US" smtClean="0"/>
              <a:pPr/>
              <a:t>‹#›</a:t>
            </a:fld>
            <a:endParaRPr lang="en-US"/>
          </a:p>
        </p:txBody>
      </p:sp>
      <p:pic>
        <p:nvPicPr>
          <p:cNvPr id="9" name="Picture 8">
            <a:extLst>
              <a:ext uri="{FF2B5EF4-FFF2-40B4-BE49-F238E27FC236}">
                <a16:creationId xmlns:a16="http://schemas.microsoft.com/office/drawing/2014/main" xmlns="" id="{F9A0C167-8947-474A-AD3C-52E99A86E479}"/>
              </a:ext>
            </a:extLst>
          </p:cNvPr>
          <p:cNvPicPr>
            <a:picLocks noChangeAspect="1"/>
          </p:cNvPicPr>
          <p:nvPr userDrawn="1"/>
        </p:nvPicPr>
        <p:blipFill>
          <a:blip r:embed="rId14"/>
          <a:stretch>
            <a:fillRect/>
          </a:stretch>
        </p:blipFill>
        <p:spPr>
          <a:xfrm>
            <a:off x="936083" y="369313"/>
            <a:ext cx="1756247" cy="1317186"/>
          </a:xfrm>
          <a:prstGeom prst="rect">
            <a:avLst/>
          </a:prstGeom>
        </p:spPr>
      </p:pic>
      <p:pic>
        <p:nvPicPr>
          <p:cNvPr id="11" name="Picture 10">
            <a:extLst>
              <a:ext uri="{FF2B5EF4-FFF2-40B4-BE49-F238E27FC236}">
                <a16:creationId xmlns:a16="http://schemas.microsoft.com/office/drawing/2014/main" xmlns="" id="{15B04179-5C85-3E48-B46F-75D803DF694C}"/>
              </a:ext>
            </a:extLst>
          </p:cNvPr>
          <p:cNvPicPr>
            <a:picLocks noChangeAspect="1"/>
          </p:cNvPicPr>
          <p:nvPr userDrawn="1"/>
        </p:nvPicPr>
        <p:blipFill>
          <a:blip r:embed="rId15"/>
          <a:stretch>
            <a:fillRect/>
          </a:stretch>
        </p:blipFill>
        <p:spPr>
          <a:xfrm>
            <a:off x="9420458" y="398751"/>
            <a:ext cx="1808820" cy="1258310"/>
          </a:xfrm>
          <a:prstGeom prst="rect">
            <a:avLst/>
          </a:prstGeom>
        </p:spPr>
      </p:pic>
    </p:spTree>
    <p:extLst>
      <p:ext uri="{BB962C8B-B14F-4D97-AF65-F5344CB8AC3E}">
        <p14:creationId xmlns:p14="http://schemas.microsoft.com/office/powerpoint/2010/main" xmlns="" val="548678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1558" y="3000777"/>
            <a:ext cx="9554547" cy="2009105"/>
          </a:xfrm>
          <a:solidFill>
            <a:schemeClr val="bg2"/>
          </a:solidFill>
        </p:spPr>
        <p:txBody>
          <a:bodyPr>
            <a:norm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TẬT KHÚC XẠ</a:t>
            </a:r>
            <a:br>
              <a:rPr lang="en-US" sz="6000" dirty="0">
                <a:solidFill>
                  <a:srgbClr val="FF0000"/>
                </a:solidFill>
                <a:latin typeface="Times New Roman" panose="02020603050405020304" pitchFamily="18" charset="0"/>
                <a:cs typeface="Times New Roman" panose="02020603050405020304" pitchFamily="18" charset="0"/>
              </a:rPr>
            </a:b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104260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321" y="365125"/>
            <a:ext cx="6619742" cy="1325563"/>
          </a:xfrm>
          <a:solidFill>
            <a:schemeClr val="accent4">
              <a:lumMod val="40000"/>
              <a:lumOff val="60000"/>
            </a:schemeClr>
          </a:solidFill>
        </p:spPr>
        <p:txBody>
          <a:bodyPr>
            <a:normAutofit/>
          </a:bodyPr>
          <a:lstStyle/>
          <a:p>
            <a:r>
              <a:rPr lang="en-US" sz="3500" dirty="0" err="1">
                <a:latin typeface="Times New Roman" panose="02020603050405020304" pitchFamily="18" charset="0"/>
                <a:cs typeface="Times New Roman" panose="02020603050405020304" pitchFamily="18" charset="0"/>
              </a:rPr>
              <a:t>Triệu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chứng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cận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thị</a:t>
            </a:r>
            <a:endParaRPr lang="en-US" sz="35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992747" y="2843055"/>
            <a:ext cx="10515600" cy="2591829"/>
          </a:xfrm>
          <a:solidFill>
            <a:schemeClr val="accent4">
              <a:lumMod val="40000"/>
              <a:lumOff val="60000"/>
            </a:schemeClr>
          </a:solidFill>
        </p:spPr>
        <p:txBody>
          <a:bodyPr/>
          <a:lstStyle/>
          <a:p>
            <a:pPr>
              <a:defRPr/>
            </a:pPr>
            <a:r>
              <a:rPr lang="en-AU" dirty="0" err="1"/>
              <a:t>Nhìn</a:t>
            </a:r>
            <a:r>
              <a:rPr lang="en-AU" dirty="0"/>
              <a:t> </a:t>
            </a:r>
            <a:r>
              <a:rPr lang="en-AU" dirty="0" err="1"/>
              <a:t>xa</a:t>
            </a:r>
            <a:r>
              <a:rPr lang="en-AU" dirty="0"/>
              <a:t> </a:t>
            </a:r>
            <a:r>
              <a:rPr lang="en-AU" dirty="0" err="1"/>
              <a:t>mờ</a:t>
            </a:r>
            <a:r>
              <a:rPr lang="en-AU" dirty="0"/>
              <a:t>, </a:t>
            </a:r>
            <a:r>
              <a:rPr lang="en-AU" dirty="0" err="1"/>
              <a:t>nhìn</a:t>
            </a:r>
            <a:r>
              <a:rPr lang="en-AU" dirty="0"/>
              <a:t> </a:t>
            </a:r>
            <a:r>
              <a:rPr lang="en-AU" dirty="0" err="1"/>
              <a:t>gần</a:t>
            </a:r>
            <a:r>
              <a:rPr lang="en-AU" dirty="0"/>
              <a:t> </a:t>
            </a:r>
            <a:r>
              <a:rPr lang="en-AU" dirty="0" err="1"/>
              <a:t>rõ</a:t>
            </a:r>
            <a:endParaRPr lang="en-AU" dirty="0"/>
          </a:p>
          <a:p>
            <a:pPr>
              <a:defRPr/>
            </a:pPr>
            <a:r>
              <a:rPr lang="en-AU" dirty="0" err="1"/>
              <a:t>Đối</a:t>
            </a:r>
            <a:r>
              <a:rPr lang="en-AU" dirty="0"/>
              <a:t> </a:t>
            </a:r>
            <a:r>
              <a:rPr lang="en-AU" dirty="0" err="1"/>
              <a:t>với</a:t>
            </a:r>
            <a:r>
              <a:rPr lang="en-AU" dirty="0"/>
              <a:t> </a:t>
            </a:r>
            <a:r>
              <a:rPr lang="en-AU" dirty="0" err="1"/>
              <a:t>cận</a:t>
            </a:r>
            <a:r>
              <a:rPr lang="en-AU" dirty="0"/>
              <a:t> </a:t>
            </a:r>
            <a:r>
              <a:rPr lang="en-AU" dirty="0" err="1"/>
              <a:t>thị</a:t>
            </a:r>
            <a:r>
              <a:rPr lang="en-AU" dirty="0"/>
              <a:t> </a:t>
            </a:r>
            <a:r>
              <a:rPr lang="en-AU" dirty="0" err="1"/>
              <a:t>nặng</a:t>
            </a:r>
            <a:r>
              <a:rPr lang="en-AU" dirty="0"/>
              <a:t> </a:t>
            </a:r>
            <a:r>
              <a:rPr lang="en-AU" dirty="0" err="1"/>
              <a:t>thì</a:t>
            </a:r>
            <a:r>
              <a:rPr lang="en-AU" dirty="0"/>
              <a:t> </a:t>
            </a:r>
            <a:r>
              <a:rPr lang="en-AU" dirty="0" err="1"/>
              <a:t>nhìn</a:t>
            </a:r>
            <a:r>
              <a:rPr lang="en-AU" dirty="0"/>
              <a:t> </a:t>
            </a:r>
            <a:r>
              <a:rPr lang="en-AU" dirty="0" err="1"/>
              <a:t>xa</a:t>
            </a:r>
            <a:r>
              <a:rPr lang="en-AU" dirty="0"/>
              <a:t> </a:t>
            </a:r>
            <a:r>
              <a:rPr lang="en-AU" dirty="0" err="1"/>
              <a:t>và</a:t>
            </a:r>
            <a:r>
              <a:rPr lang="en-AU" dirty="0"/>
              <a:t> </a:t>
            </a:r>
            <a:r>
              <a:rPr lang="en-AU" dirty="0" err="1"/>
              <a:t>gần</a:t>
            </a:r>
            <a:r>
              <a:rPr lang="en-AU" dirty="0"/>
              <a:t> </a:t>
            </a:r>
            <a:r>
              <a:rPr lang="en-AU" dirty="0" err="1"/>
              <a:t>đều</a:t>
            </a:r>
            <a:r>
              <a:rPr lang="en-AU" dirty="0"/>
              <a:t> </a:t>
            </a:r>
            <a:r>
              <a:rPr lang="en-AU" dirty="0" err="1"/>
              <a:t>mờ</a:t>
            </a:r>
            <a:r>
              <a:rPr lang="en-AU" dirty="0"/>
              <a:t>.</a:t>
            </a:r>
          </a:p>
          <a:p>
            <a:pPr>
              <a:defRPr/>
            </a:pPr>
            <a:r>
              <a:rPr lang="en-AU" dirty="0" err="1"/>
              <a:t>Đáy</a:t>
            </a:r>
            <a:r>
              <a:rPr lang="en-AU" dirty="0"/>
              <a:t> </a:t>
            </a:r>
            <a:r>
              <a:rPr lang="en-AU" dirty="0" err="1"/>
              <a:t>mắt</a:t>
            </a:r>
            <a:r>
              <a:rPr lang="en-AU" dirty="0"/>
              <a:t>: </a:t>
            </a:r>
            <a:r>
              <a:rPr lang="en-AU" dirty="0" err="1"/>
              <a:t>Tổn</a:t>
            </a:r>
            <a:r>
              <a:rPr lang="en-AU" dirty="0"/>
              <a:t> </a:t>
            </a:r>
            <a:r>
              <a:rPr lang="en-AU" dirty="0" err="1"/>
              <a:t>thương</a:t>
            </a:r>
            <a:r>
              <a:rPr lang="en-AU" dirty="0"/>
              <a:t> </a:t>
            </a:r>
            <a:r>
              <a:rPr lang="en-AU" dirty="0" err="1"/>
              <a:t>đáy</a:t>
            </a:r>
            <a:r>
              <a:rPr lang="en-AU" dirty="0"/>
              <a:t> </a:t>
            </a:r>
            <a:r>
              <a:rPr lang="en-AU" dirty="0" err="1"/>
              <a:t>mắt</a:t>
            </a:r>
            <a:r>
              <a:rPr lang="en-AU" dirty="0"/>
              <a:t> </a:t>
            </a:r>
            <a:r>
              <a:rPr lang="en-AU" dirty="0" err="1"/>
              <a:t>thường</a:t>
            </a:r>
            <a:r>
              <a:rPr lang="en-AU" dirty="0"/>
              <a:t> hay </a:t>
            </a:r>
            <a:r>
              <a:rPr lang="en-AU" dirty="0" err="1"/>
              <a:t>gặp</a:t>
            </a:r>
            <a:r>
              <a:rPr lang="en-AU" dirty="0"/>
              <a:t> </a:t>
            </a:r>
            <a:r>
              <a:rPr lang="en-AU" dirty="0" err="1"/>
              <a:t>trong</a:t>
            </a:r>
            <a:r>
              <a:rPr lang="en-AU" dirty="0"/>
              <a:t> </a:t>
            </a:r>
            <a:r>
              <a:rPr lang="en-AU" dirty="0" err="1"/>
              <a:t>cận</a:t>
            </a:r>
            <a:r>
              <a:rPr lang="en-AU" dirty="0"/>
              <a:t> </a:t>
            </a:r>
            <a:r>
              <a:rPr lang="en-AU" dirty="0" err="1"/>
              <a:t>thị</a:t>
            </a:r>
            <a:r>
              <a:rPr lang="en-AU" dirty="0"/>
              <a:t> </a:t>
            </a:r>
            <a:r>
              <a:rPr lang="en-AU" dirty="0" err="1"/>
              <a:t>bệnh</a:t>
            </a:r>
            <a:r>
              <a:rPr lang="en-AU" dirty="0"/>
              <a:t> </a:t>
            </a:r>
            <a:r>
              <a:rPr lang="en-AU" dirty="0" err="1"/>
              <a:t>lý</a:t>
            </a:r>
            <a:r>
              <a:rPr lang="en-AU" dirty="0"/>
              <a:t>, </a:t>
            </a:r>
            <a:r>
              <a:rPr lang="en-AU" dirty="0" err="1"/>
              <a:t>võng</a:t>
            </a:r>
            <a:r>
              <a:rPr lang="en-AU" dirty="0"/>
              <a:t> </a:t>
            </a:r>
            <a:r>
              <a:rPr lang="en-AU" dirty="0" err="1"/>
              <a:t>mạc</a:t>
            </a:r>
            <a:r>
              <a:rPr lang="en-AU" dirty="0"/>
              <a:t> </a:t>
            </a:r>
            <a:r>
              <a:rPr lang="en-AU" dirty="0" err="1"/>
              <a:t>giãn</a:t>
            </a:r>
            <a:r>
              <a:rPr lang="en-AU" dirty="0"/>
              <a:t> </a:t>
            </a:r>
            <a:r>
              <a:rPr lang="en-AU" dirty="0" err="1"/>
              <a:t>mỏng</a:t>
            </a:r>
            <a:r>
              <a:rPr lang="en-AU" dirty="0"/>
              <a:t>, </a:t>
            </a:r>
            <a:r>
              <a:rPr lang="en-AU" dirty="0" err="1"/>
              <a:t>thoái</a:t>
            </a:r>
            <a:r>
              <a:rPr lang="en-AU" dirty="0"/>
              <a:t> </a:t>
            </a:r>
            <a:r>
              <a:rPr lang="en-AU" dirty="0" err="1"/>
              <a:t>hoá</a:t>
            </a:r>
            <a:r>
              <a:rPr lang="en-AU" dirty="0"/>
              <a:t>, </a:t>
            </a:r>
            <a:r>
              <a:rPr lang="en-AU" dirty="0" err="1"/>
              <a:t>liềm</a:t>
            </a:r>
            <a:r>
              <a:rPr lang="en-AU" dirty="0"/>
              <a:t> </a:t>
            </a:r>
            <a:r>
              <a:rPr lang="en-AU" dirty="0" err="1"/>
              <a:t>cận</a:t>
            </a:r>
            <a:r>
              <a:rPr lang="en-AU" dirty="0"/>
              <a:t> </a:t>
            </a:r>
            <a:r>
              <a:rPr lang="en-AU" dirty="0" err="1"/>
              <a:t>thị</a:t>
            </a:r>
            <a:r>
              <a:rPr lang="en-AU" dirty="0"/>
              <a:t>.</a:t>
            </a:r>
          </a:p>
          <a:p>
            <a:endParaRPr lang="en-US" dirty="0"/>
          </a:p>
        </p:txBody>
      </p:sp>
    </p:spTree>
    <p:extLst>
      <p:ext uri="{BB962C8B-B14F-4D97-AF65-F5344CB8AC3E}">
        <p14:creationId xmlns:p14="http://schemas.microsoft.com/office/powerpoint/2010/main" xmlns="" val="985859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9"/>
          <p:cNvSpPr txBox="1">
            <a:spLocks noChangeArrowheads="1"/>
          </p:cNvSpPr>
          <p:nvPr/>
        </p:nvSpPr>
        <p:spPr>
          <a:xfrm>
            <a:off x="3019206" y="1295400"/>
            <a:ext cx="6119243" cy="503238"/>
          </a:xfrm>
          <a:prstGeom prst="rect">
            <a:avLst/>
          </a:prstGeom>
          <a:solidFill>
            <a:schemeClr val="accent2"/>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err="1">
                <a:solidFill>
                  <a:srgbClr val="FFFF66"/>
                </a:solidFill>
                <a:latin typeface="Times New Roman" panose="02020603050405020304" pitchFamily="18" charset="0"/>
              </a:rPr>
              <a:t>Điều</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chỉnh</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tật</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khúc</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xạ</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cận</a:t>
            </a:r>
            <a:r>
              <a:rPr lang="en-US" altLang="en-US" sz="3600" b="1" dirty="0">
                <a:solidFill>
                  <a:srgbClr val="FFFF66"/>
                </a:solidFill>
                <a:latin typeface="Times New Roman" panose="02020603050405020304" pitchFamily="18" charset="0"/>
              </a:rPr>
              <a:t> </a:t>
            </a:r>
            <a:r>
              <a:rPr lang="en-US" altLang="en-US" sz="3600" b="1" dirty="0" err="1">
                <a:solidFill>
                  <a:srgbClr val="FFFF66"/>
                </a:solidFill>
                <a:latin typeface="Times New Roman" panose="02020603050405020304" pitchFamily="18" charset="0"/>
              </a:rPr>
              <a:t>thị</a:t>
            </a:r>
            <a:endParaRPr lang="en-US" altLang="en-US" sz="3600" b="1" dirty="0">
              <a:solidFill>
                <a:srgbClr val="FFFF66"/>
              </a:solidFill>
              <a:latin typeface="Times New Roman" panose="02020603050405020304" pitchFamily="18" charset="0"/>
            </a:endParaRPr>
          </a:p>
        </p:txBody>
      </p:sp>
      <p:grpSp>
        <p:nvGrpSpPr>
          <p:cNvPr id="49" name="Group 76"/>
          <p:cNvGrpSpPr>
            <a:grpSpLocks/>
          </p:cNvGrpSpPr>
          <p:nvPr/>
        </p:nvGrpSpPr>
        <p:grpSpPr bwMode="auto">
          <a:xfrm>
            <a:off x="0" y="2362200"/>
            <a:ext cx="8915400" cy="5105400"/>
            <a:chOff x="864" y="575"/>
            <a:chExt cx="4416" cy="2640"/>
          </a:xfrm>
        </p:grpSpPr>
        <p:grpSp>
          <p:nvGrpSpPr>
            <p:cNvPr id="50" name="Group 77"/>
            <p:cNvGrpSpPr>
              <a:grpSpLocks/>
            </p:cNvGrpSpPr>
            <p:nvPr/>
          </p:nvGrpSpPr>
          <p:grpSpPr bwMode="auto">
            <a:xfrm>
              <a:off x="864" y="575"/>
              <a:ext cx="4416" cy="2640"/>
              <a:chOff x="864" y="575"/>
              <a:chExt cx="4416" cy="2640"/>
            </a:xfrm>
          </p:grpSpPr>
          <p:grpSp>
            <p:nvGrpSpPr>
              <p:cNvPr id="52" name="Group 78"/>
              <p:cNvGrpSpPr>
                <a:grpSpLocks/>
              </p:cNvGrpSpPr>
              <p:nvPr/>
            </p:nvGrpSpPr>
            <p:grpSpPr bwMode="auto">
              <a:xfrm>
                <a:off x="864" y="575"/>
                <a:ext cx="4416" cy="2640"/>
                <a:chOff x="864" y="575"/>
                <a:chExt cx="4416" cy="2640"/>
              </a:xfrm>
            </p:grpSpPr>
            <p:grpSp>
              <p:nvGrpSpPr>
                <p:cNvPr id="54" name="Group 79"/>
                <p:cNvGrpSpPr>
                  <a:grpSpLocks/>
                </p:cNvGrpSpPr>
                <p:nvPr/>
              </p:nvGrpSpPr>
              <p:grpSpPr bwMode="auto">
                <a:xfrm>
                  <a:off x="3264" y="575"/>
                  <a:ext cx="2016" cy="2640"/>
                  <a:chOff x="3264" y="575"/>
                  <a:chExt cx="2016" cy="2640"/>
                </a:xfrm>
              </p:grpSpPr>
              <p:sp>
                <p:nvSpPr>
                  <p:cNvPr id="59" name="Oval 80"/>
                  <p:cNvSpPr>
                    <a:spLocks noChangeArrowheads="1"/>
                  </p:cNvSpPr>
                  <p:nvPr/>
                </p:nvSpPr>
                <p:spPr bwMode="auto">
                  <a:xfrm>
                    <a:off x="3360" y="719"/>
                    <a:ext cx="1824" cy="2355"/>
                  </a:xfrm>
                  <a:prstGeom prst="ellipse">
                    <a:avLst/>
                  </a:prstGeom>
                  <a:gradFill rotWithShape="0">
                    <a:gsLst>
                      <a:gs pos="0">
                        <a:schemeClr val="hlink">
                          <a:gamma/>
                          <a:shade val="69804"/>
                          <a:invGamma/>
                        </a:schemeClr>
                      </a:gs>
                      <a:gs pos="50000">
                        <a:schemeClr val="hlink"/>
                      </a:gs>
                      <a:gs pos="100000">
                        <a:schemeClr val="hlink">
                          <a:gamma/>
                          <a:shade val="69804"/>
                          <a:invGamma/>
                        </a:schemeClr>
                      </a:gs>
                    </a:gsLst>
                    <a:lin ang="5400000" scaled="1"/>
                  </a:gradFill>
                  <a:ln>
                    <a:noFill/>
                  </a:ln>
                  <a:effectLst/>
                </p:spPr>
                <p:txBody>
                  <a:bodyPr wrap="none" anchor="ctr"/>
                  <a:lstStyle/>
                  <a:p>
                    <a:pPr>
                      <a:spcBef>
                        <a:spcPct val="50000"/>
                      </a:spcBef>
                      <a:defRPr/>
                    </a:pPr>
                    <a:endParaRPr lang="en-US">
                      <a:latin typeface="Times New Roman" charset="0"/>
                      <a:ea typeface="ＭＳ Ｐゴシック" charset="0"/>
                    </a:endParaRPr>
                  </a:p>
                </p:txBody>
              </p:sp>
              <p:sp useBgFill="1">
                <p:nvSpPr>
                  <p:cNvPr id="60" name="Oval 81"/>
                  <p:cNvSpPr>
                    <a:spLocks noChangeArrowheads="1"/>
                  </p:cNvSpPr>
                  <p:nvPr/>
                </p:nvSpPr>
                <p:spPr bwMode="auto">
                  <a:xfrm>
                    <a:off x="3408" y="1250"/>
                    <a:ext cx="992" cy="1296"/>
                  </a:xfrm>
                  <a:prstGeom prst="ellipse">
                    <a:avLst/>
                  </a:prstGeom>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useBgFill="1">
                <p:nvSpPr>
                  <p:cNvPr id="61" name="Rectangle 82"/>
                  <p:cNvSpPr>
                    <a:spLocks noChangeArrowheads="1"/>
                  </p:cNvSpPr>
                  <p:nvPr/>
                </p:nvSpPr>
                <p:spPr bwMode="auto">
                  <a:xfrm>
                    <a:off x="3264" y="2447"/>
                    <a:ext cx="1920" cy="768"/>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useBgFill="1">
                <p:nvSpPr>
                  <p:cNvPr id="62" name="Rectangle 83"/>
                  <p:cNvSpPr>
                    <a:spLocks noChangeArrowheads="1"/>
                  </p:cNvSpPr>
                  <p:nvPr/>
                </p:nvSpPr>
                <p:spPr bwMode="auto">
                  <a:xfrm>
                    <a:off x="3360" y="575"/>
                    <a:ext cx="1920" cy="768"/>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useBgFill="1">
                <p:nvSpPr>
                  <p:cNvPr id="63" name="Rectangle 84"/>
                  <p:cNvSpPr>
                    <a:spLocks noChangeArrowheads="1"/>
                  </p:cNvSpPr>
                  <p:nvPr/>
                </p:nvSpPr>
                <p:spPr bwMode="auto">
                  <a:xfrm>
                    <a:off x="4128" y="1007"/>
                    <a:ext cx="1104" cy="1920"/>
                  </a:xfrm>
                  <a:prstGeom prst="rect">
                    <a:avLst/>
                  </a:prstGeom>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grpSp>
            <p:grpSp>
              <p:nvGrpSpPr>
                <p:cNvPr id="55" name="Group 85"/>
                <p:cNvGrpSpPr>
                  <a:grpSpLocks/>
                </p:cNvGrpSpPr>
                <p:nvPr/>
              </p:nvGrpSpPr>
              <p:grpSpPr bwMode="auto">
                <a:xfrm>
                  <a:off x="3844" y="1590"/>
                  <a:ext cx="712" cy="664"/>
                  <a:chOff x="3844" y="1590"/>
                  <a:chExt cx="712" cy="664"/>
                </a:xfrm>
              </p:grpSpPr>
              <p:sp>
                <p:nvSpPr>
                  <p:cNvPr id="57" name="Oval 86"/>
                  <p:cNvSpPr>
                    <a:spLocks noChangeArrowheads="1"/>
                  </p:cNvSpPr>
                  <p:nvPr/>
                </p:nvSpPr>
                <p:spPr bwMode="auto">
                  <a:xfrm>
                    <a:off x="3844" y="1691"/>
                    <a:ext cx="403" cy="461"/>
                  </a:xfrm>
                  <a:prstGeom prst="ellipse">
                    <a:avLst/>
                  </a:prstGeom>
                  <a:gradFill rotWithShape="0">
                    <a:gsLst>
                      <a:gs pos="0">
                        <a:schemeClr val="folHlink"/>
                      </a:gs>
                      <a:gs pos="100000">
                        <a:schemeClr val="folHlink">
                          <a:gamma/>
                          <a:shade val="69804"/>
                          <a:invGamma/>
                        </a:schemeClr>
                      </a:gs>
                    </a:gsLst>
                    <a:lin ang="5400000" scaled="1"/>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sp>
                <p:nvSpPr>
                  <p:cNvPr id="58" name="Oval 87"/>
                  <p:cNvSpPr>
                    <a:spLocks noChangeArrowheads="1"/>
                  </p:cNvSpPr>
                  <p:nvPr/>
                </p:nvSpPr>
                <p:spPr bwMode="auto">
                  <a:xfrm>
                    <a:off x="3895" y="1590"/>
                    <a:ext cx="661" cy="664"/>
                  </a:xfrm>
                  <a:prstGeom prst="ellipse">
                    <a:avLst/>
                  </a:prstGeom>
                  <a:gradFill rotWithShape="0">
                    <a:gsLst>
                      <a:gs pos="0">
                        <a:schemeClr val="hlink"/>
                      </a:gs>
                      <a:gs pos="100000">
                        <a:schemeClr val="hlink">
                          <a:gamma/>
                          <a:shade val="69804"/>
                          <a:invGamma/>
                        </a:schemeClr>
                      </a:gs>
                    </a:gsLst>
                    <a:path path="shape">
                      <a:fillToRect l="50000" t="50000" r="50000" b="50000"/>
                    </a:path>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56" name="Line 88"/>
                <p:cNvSpPr>
                  <a:spLocks noChangeShapeType="1"/>
                </p:cNvSpPr>
                <p:nvPr/>
              </p:nvSpPr>
              <p:spPr bwMode="auto">
                <a:xfrm>
                  <a:off x="864" y="1922"/>
                  <a:ext cx="4368" cy="0"/>
                </a:xfrm>
                <a:prstGeom prst="line">
                  <a:avLst/>
                </a:prstGeom>
                <a:noFill/>
                <a:ln w="12700">
                  <a:solidFill>
                    <a:schemeClr val="hlink"/>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53" name="Rectangle 89"/>
              <p:cNvSpPr>
                <a:spLocks noChangeArrowheads="1"/>
              </p:cNvSpPr>
              <p:nvPr/>
            </p:nvSpPr>
            <p:spPr bwMode="auto">
              <a:xfrm>
                <a:off x="1328" y="1603"/>
                <a:ext cx="89" cy="2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AU" altLang="en-US" sz="2000" b="0">
                  <a:solidFill>
                    <a:schemeClr val="tx2"/>
                  </a:solidFill>
                </a:endParaRPr>
              </a:p>
            </p:txBody>
          </p:sp>
        </p:grpSp>
        <p:sp>
          <p:nvSpPr>
            <p:cNvPr id="51" name="Rectangle 90"/>
            <p:cNvSpPr>
              <a:spLocks noChangeArrowheads="1"/>
            </p:cNvSpPr>
            <p:nvPr/>
          </p:nvSpPr>
          <p:spPr bwMode="auto">
            <a:xfrm>
              <a:off x="1280" y="2035"/>
              <a:ext cx="89" cy="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AU" altLang="en-US" sz="2000" b="0" baseline="-25000">
                <a:solidFill>
                  <a:schemeClr val="tx2"/>
                </a:solidFill>
              </a:endParaRPr>
            </a:p>
          </p:txBody>
        </p:sp>
      </p:grpSp>
      <p:grpSp>
        <p:nvGrpSpPr>
          <p:cNvPr id="64" name="Group 65"/>
          <p:cNvGrpSpPr>
            <a:grpSpLocks/>
          </p:cNvGrpSpPr>
          <p:nvPr/>
        </p:nvGrpSpPr>
        <p:grpSpPr bwMode="auto">
          <a:xfrm>
            <a:off x="6019800" y="1828800"/>
            <a:ext cx="1447800" cy="1295400"/>
            <a:chOff x="2208" y="1680"/>
            <a:chExt cx="712" cy="664"/>
          </a:xfrm>
        </p:grpSpPr>
        <p:grpSp>
          <p:nvGrpSpPr>
            <p:cNvPr id="65" name="Group 66"/>
            <p:cNvGrpSpPr>
              <a:grpSpLocks/>
            </p:cNvGrpSpPr>
            <p:nvPr/>
          </p:nvGrpSpPr>
          <p:grpSpPr bwMode="auto">
            <a:xfrm>
              <a:off x="2208" y="1680"/>
              <a:ext cx="712" cy="664"/>
              <a:chOff x="2212" y="1684"/>
              <a:chExt cx="712" cy="664"/>
            </a:xfrm>
          </p:grpSpPr>
          <p:sp>
            <p:nvSpPr>
              <p:cNvPr id="67" name="Oval 67"/>
              <p:cNvSpPr>
                <a:spLocks noChangeArrowheads="1"/>
              </p:cNvSpPr>
              <p:nvPr/>
            </p:nvSpPr>
            <p:spPr bwMode="auto">
              <a:xfrm>
                <a:off x="2212" y="1787"/>
                <a:ext cx="403" cy="456"/>
              </a:xfrm>
              <a:prstGeom prst="ellipse">
                <a:avLst/>
              </a:prstGeom>
              <a:gradFill rotWithShape="0">
                <a:gsLst>
                  <a:gs pos="0">
                    <a:schemeClr val="folHlink"/>
                  </a:gs>
                  <a:gs pos="100000">
                    <a:schemeClr val="folHlink">
                      <a:gamma/>
                      <a:shade val="69804"/>
                      <a:invGamma/>
                    </a:schemeClr>
                  </a:gs>
                </a:gsLst>
                <a:lin ang="5400000" scaled="1"/>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sp>
            <p:nvSpPr>
              <p:cNvPr id="68" name="Oval 68"/>
              <p:cNvSpPr>
                <a:spLocks noChangeArrowheads="1"/>
              </p:cNvSpPr>
              <p:nvPr/>
            </p:nvSpPr>
            <p:spPr bwMode="auto">
              <a:xfrm>
                <a:off x="2263" y="1684"/>
                <a:ext cx="661" cy="664"/>
              </a:xfrm>
              <a:prstGeom prst="ellipse">
                <a:avLst/>
              </a:prstGeom>
              <a:gradFill rotWithShape="0">
                <a:gsLst>
                  <a:gs pos="0">
                    <a:schemeClr val="hlink"/>
                  </a:gs>
                  <a:gs pos="100000">
                    <a:schemeClr val="hlink">
                      <a:gamma/>
                      <a:shade val="69804"/>
                      <a:invGamma/>
                    </a:schemeClr>
                  </a:gs>
                </a:gsLst>
                <a:path path="shape">
                  <a:fillToRect l="50000" t="50000" r="50000" b="50000"/>
                </a:path>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66" name="Oval 69"/>
            <p:cNvSpPr>
              <a:spLocks noChangeArrowheads="1"/>
            </p:cNvSpPr>
            <p:nvPr/>
          </p:nvSpPr>
          <p:spPr bwMode="auto">
            <a:xfrm>
              <a:off x="2304" y="1824"/>
              <a:ext cx="192" cy="384"/>
            </a:xfrm>
            <a:prstGeom prst="ellipse">
              <a:avLst/>
            </a:prstGeom>
            <a:gradFill rotWithShape="0">
              <a:gsLst>
                <a:gs pos="0">
                  <a:schemeClr val="hlink"/>
                </a:gs>
                <a:gs pos="50000">
                  <a:schemeClr val="hlink">
                    <a:gamma/>
                    <a:shade val="46275"/>
                    <a:invGamma/>
                  </a:schemeClr>
                </a:gs>
                <a:gs pos="100000">
                  <a:schemeClr val="hlink"/>
                </a:gs>
              </a:gsLst>
              <a:lin ang="5400000" scaled="1"/>
            </a:gradFill>
            <a:ln>
              <a:noFill/>
            </a:ln>
            <a:effectLst/>
          </p:spPr>
          <p:txBody>
            <a:bodyPr wrap="none" anchor="ctr"/>
            <a:lstStyle/>
            <a:p>
              <a:pPr>
                <a:spcBef>
                  <a:spcPct val="50000"/>
                </a:spcBef>
                <a:defRPr/>
              </a:pPr>
              <a:endParaRPr lang="en-US">
                <a:latin typeface="Times New Roman" charset="0"/>
                <a:ea typeface="ＭＳ Ｐゴシック" charset="0"/>
              </a:endParaRPr>
            </a:p>
          </p:txBody>
        </p:sp>
      </p:grpSp>
      <p:grpSp>
        <p:nvGrpSpPr>
          <p:cNvPr id="69" name="Group 101"/>
          <p:cNvGrpSpPr>
            <a:grpSpLocks/>
          </p:cNvGrpSpPr>
          <p:nvPr/>
        </p:nvGrpSpPr>
        <p:grpSpPr bwMode="auto">
          <a:xfrm>
            <a:off x="4038600" y="2286000"/>
            <a:ext cx="3429000" cy="457200"/>
            <a:chOff x="1968" y="1536"/>
            <a:chExt cx="2160" cy="288"/>
          </a:xfrm>
        </p:grpSpPr>
        <p:sp>
          <p:nvSpPr>
            <p:cNvPr id="70" name="Line 71"/>
            <p:cNvSpPr>
              <a:spLocks noChangeShapeType="1"/>
            </p:cNvSpPr>
            <p:nvPr/>
          </p:nvSpPr>
          <p:spPr bwMode="auto">
            <a:xfrm>
              <a:off x="1968" y="1536"/>
              <a:ext cx="1346"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1" name="Line 72"/>
            <p:cNvSpPr>
              <a:spLocks noChangeShapeType="1"/>
            </p:cNvSpPr>
            <p:nvPr/>
          </p:nvSpPr>
          <p:spPr bwMode="auto">
            <a:xfrm>
              <a:off x="3312" y="1536"/>
              <a:ext cx="816" cy="192"/>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2" name="Line 73"/>
            <p:cNvSpPr>
              <a:spLocks noChangeShapeType="1"/>
            </p:cNvSpPr>
            <p:nvPr/>
          </p:nvSpPr>
          <p:spPr bwMode="auto">
            <a:xfrm>
              <a:off x="1968" y="1824"/>
              <a:ext cx="1346"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3" name="Line 74"/>
            <p:cNvSpPr>
              <a:spLocks noChangeShapeType="1"/>
            </p:cNvSpPr>
            <p:nvPr/>
          </p:nvSpPr>
          <p:spPr bwMode="auto">
            <a:xfrm flipV="1">
              <a:off x="3312" y="1632"/>
              <a:ext cx="816" cy="192"/>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4" name="Line 75"/>
            <p:cNvSpPr>
              <a:spLocks noChangeShapeType="1"/>
            </p:cNvSpPr>
            <p:nvPr/>
          </p:nvSpPr>
          <p:spPr bwMode="auto">
            <a:xfrm flipV="1">
              <a:off x="1968" y="1536"/>
              <a:ext cx="0" cy="288"/>
            </a:xfrm>
            <a:prstGeom prst="line">
              <a:avLst/>
            </a:prstGeom>
            <a:noFill/>
            <a:ln w="120650">
              <a:solidFill>
                <a:srgbClr val="CCFFFF"/>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75" name="Line 10"/>
          <p:cNvSpPr>
            <a:spLocks noChangeShapeType="1"/>
          </p:cNvSpPr>
          <p:nvPr/>
        </p:nvSpPr>
        <p:spPr bwMode="auto">
          <a:xfrm>
            <a:off x="0" y="2514600"/>
            <a:ext cx="8997950" cy="0"/>
          </a:xfrm>
          <a:prstGeom prst="line">
            <a:avLst/>
          </a:prstGeom>
          <a:noFill/>
          <a:ln w="12700">
            <a:solidFill>
              <a:schemeClr val="hlink"/>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76" name="Group 104"/>
          <p:cNvGrpSpPr>
            <a:grpSpLocks/>
          </p:cNvGrpSpPr>
          <p:nvPr/>
        </p:nvGrpSpPr>
        <p:grpSpPr bwMode="auto">
          <a:xfrm>
            <a:off x="3733800" y="4495800"/>
            <a:ext cx="3733800" cy="762000"/>
            <a:chOff x="1824" y="2544"/>
            <a:chExt cx="2352" cy="480"/>
          </a:xfrm>
        </p:grpSpPr>
        <p:sp>
          <p:nvSpPr>
            <p:cNvPr id="77" name="Line 92"/>
            <p:cNvSpPr>
              <a:spLocks noChangeShapeType="1"/>
            </p:cNvSpPr>
            <p:nvPr/>
          </p:nvSpPr>
          <p:spPr bwMode="auto">
            <a:xfrm>
              <a:off x="1824" y="2640"/>
              <a:ext cx="864"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78" name="Line 94"/>
            <p:cNvSpPr>
              <a:spLocks noChangeShapeType="1"/>
            </p:cNvSpPr>
            <p:nvPr/>
          </p:nvSpPr>
          <p:spPr bwMode="auto">
            <a:xfrm>
              <a:off x="1824" y="2928"/>
              <a:ext cx="912" cy="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nvGrpSpPr>
            <p:cNvPr id="79" name="Group 103"/>
            <p:cNvGrpSpPr>
              <a:grpSpLocks/>
            </p:cNvGrpSpPr>
            <p:nvPr/>
          </p:nvGrpSpPr>
          <p:grpSpPr bwMode="auto">
            <a:xfrm>
              <a:off x="3408" y="2544"/>
              <a:ext cx="768" cy="480"/>
              <a:chOff x="3408" y="2544"/>
              <a:chExt cx="768" cy="480"/>
            </a:xfrm>
          </p:grpSpPr>
          <p:sp>
            <p:nvSpPr>
              <p:cNvPr id="83" name="Line 93"/>
              <p:cNvSpPr>
                <a:spLocks noChangeShapeType="1"/>
              </p:cNvSpPr>
              <p:nvPr/>
            </p:nvSpPr>
            <p:spPr bwMode="auto">
              <a:xfrm>
                <a:off x="3410" y="2544"/>
                <a:ext cx="766" cy="24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84" name="Line 95"/>
              <p:cNvSpPr>
                <a:spLocks noChangeShapeType="1"/>
              </p:cNvSpPr>
              <p:nvPr/>
            </p:nvSpPr>
            <p:spPr bwMode="auto">
              <a:xfrm flipV="1">
                <a:off x="3408" y="2784"/>
                <a:ext cx="768" cy="24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80" name="Line 96"/>
            <p:cNvSpPr>
              <a:spLocks noChangeShapeType="1"/>
            </p:cNvSpPr>
            <p:nvPr/>
          </p:nvSpPr>
          <p:spPr bwMode="auto">
            <a:xfrm flipV="1">
              <a:off x="1824" y="2640"/>
              <a:ext cx="0" cy="288"/>
            </a:xfrm>
            <a:prstGeom prst="line">
              <a:avLst/>
            </a:prstGeom>
            <a:noFill/>
            <a:ln w="120650">
              <a:solidFill>
                <a:srgbClr val="CCFFFF"/>
              </a:solidFill>
              <a:round/>
              <a:headEnd/>
              <a:tailEnd type="triangle" w="med" len="med"/>
            </a:ln>
            <a:extLst>
              <a:ext uri="{909E8E84-426E-40DD-AFC4-6F175D3DCCD1}">
                <a14:hiddenFill xmlns:a14="http://schemas.microsoft.com/office/drawing/2010/main" xmlns="">
                  <a:noFill/>
                </a14:hiddenFill>
              </a:ext>
            </a:extLst>
          </p:spPr>
          <p:txBody>
            <a:bodyPr>
              <a:spAutoFit/>
            </a:bodyPr>
            <a:lstStyle/>
            <a:p>
              <a:endParaRPr lang="en-US"/>
            </a:p>
          </p:txBody>
        </p:sp>
        <p:sp>
          <p:nvSpPr>
            <p:cNvPr id="81" name="Line 97"/>
            <p:cNvSpPr>
              <a:spLocks noChangeShapeType="1"/>
            </p:cNvSpPr>
            <p:nvPr/>
          </p:nvSpPr>
          <p:spPr bwMode="auto">
            <a:xfrm flipV="1">
              <a:off x="2688" y="2544"/>
              <a:ext cx="720" cy="96"/>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82" name="Line 98"/>
            <p:cNvSpPr>
              <a:spLocks noChangeShapeType="1"/>
            </p:cNvSpPr>
            <p:nvPr/>
          </p:nvSpPr>
          <p:spPr bwMode="auto">
            <a:xfrm>
              <a:off x="2736" y="2928"/>
              <a:ext cx="672" cy="96"/>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85" name="Text Box 105"/>
          <p:cNvSpPr txBox="1">
            <a:spLocks noChangeArrowheads="1"/>
          </p:cNvSpPr>
          <p:nvPr/>
        </p:nvSpPr>
        <p:spPr bwMode="auto">
          <a:xfrm>
            <a:off x="5257800" y="3352800"/>
            <a:ext cx="3810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US" altLang="en-US" sz="2800">
                <a:solidFill>
                  <a:srgbClr val="FF0000"/>
                </a:solidFill>
                <a:latin typeface="Times New Roman" panose="02020603050405020304" pitchFamily="18" charset="0"/>
              </a:rPr>
              <a:t>-</a:t>
            </a:r>
          </a:p>
        </p:txBody>
      </p:sp>
      <p:sp>
        <p:nvSpPr>
          <p:cNvPr id="86" name="Text Box 106"/>
          <p:cNvSpPr txBox="1">
            <a:spLocks noChangeArrowheads="1"/>
          </p:cNvSpPr>
          <p:nvPr/>
        </p:nvSpPr>
        <p:spPr bwMode="auto">
          <a:xfrm>
            <a:off x="1143000" y="2057400"/>
            <a:ext cx="1447800" cy="396875"/>
          </a:xfrm>
          <a:prstGeom prst="rect">
            <a:avLst/>
          </a:prstGeom>
          <a:solidFill>
            <a:schemeClr val="accent2"/>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AU" altLang="en-US" sz="2000" dirty="0" err="1">
                <a:solidFill>
                  <a:schemeClr val="bg1"/>
                </a:solidFill>
                <a:latin typeface="Times New Roman" panose="02020603050405020304" pitchFamily="18" charset="0"/>
              </a:rPr>
              <a:t>Mắt</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cận</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thị</a:t>
            </a:r>
            <a:endParaRPr lang="en-AU" altLang="en-US" sz="2000" dirty="0">
              <a:solidFill>
                <a:schemeClr val="bg1"/>
              </a:solidFill>
              <a:latin typeface="Times New Roman" panose="02020603050405020304" pitchFamily="18" charset="0"/>
            </a:endParaRPr>
          </a:p>
        </p:txBody>
      </p:sp>
      <p:sp>
        <p:nvSpPr>
          <p:cNvPr id="87" name="Text Box 107"/>
          <p:cNvSpPr txBox="1">
            <a:spLocks noChangeArrowheads="1"/>
          </p:cNvSpPr>
          <p:nvPr/>
        </p:nvSpPr>
        <p:spPr bwMode="auto">
          <a:xfrm>
            <a:off x="838200" y="4343400"/>
            <a:ext cx="2286000" cy="1015663"/>
          </a:xfrm>
          <a:prstGeom prst="rect">
            <a:avLst/>
          </a:prstGeom>
          <a:solidFill>
            <a:schemeClr val="accent2"/>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AU" altLang="en-US" sz="2000" dirty="0" err="1">
                <a:solidFill>
                  <a:schemeClr val="bg1"/>
                </a:solidFill>
                <a:latin typeface="Times New Roman" panose="02020603050405020304" pitchFamily="18" charset="0"/>
              </a:rPr>
              <a:t>Mắt</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cận</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thị</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được</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đeo</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kính</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kính</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phân</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kỳ</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quy</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ước</a:t>
            </a:r>
            <a:r>
              <a:rPr lang="en-AU" altLang="en-US" sz="2000" dirty="0">
                <a:solidFill>
                  <a:schemeClr val="bg1"/>
                </a:solidFill>
                <a:latin typeface="Times New Roman" panose="02020603050405020304" pitchFamily="18" charset="0"/>
              </a:rPr>
              <a:t> </a:t>
            </a:r>
            <a:r>
              <a:rPr lang="en-AU" altLang="en-US" sz="2000" dirty="0" err="1">
                <a:solidFill>
                  <a:schemeClr val="bg1"/>
                </a:solidFill>
                <a:latin typeface="Times New Roman" panose="02020603050405020304" pitchFamily="18" charset="0"/>
              </a:rPr>
              <a:t>dấu</a:t>
            </a:r>
            <a:r>
              <a:rPr lang="en-AU" altLang="en-US" sz="2000" dirty="0">
                <a:solidFill>
                  <a:schemeClr val="bg1"/>
                </a:solidFill>
                <a:latin typeface="Times New Roman" panose="02020603050405020304" pitchFamily="18" charset="0"/>
              </a:rPr>
              <a:t> -)</a:t>
            </a:r>
          </a:p>
        </p:txBody>
      </p:sp>
      <p:sp>
        <p:nvSpPr>
          <p:cNvPr id="88" name="AutoShape 109">
            <a:hlinkClick r:id="" action="ppaction://hlinkshowjump?jump=previousslide" highlightClick="1"/>
          </p:cNvPr>
          <p:cNvSpPr>
            <a:spLocks noChangeArrowheads="1"/>
          </p:cNvSpPr>
          <p:nvPr/>
        </p:nvSpPr>
        <p:spPr bwMode="auto">
          <a:xfrm>
            <a:off x="76200" y="6400800"/>
            <a:ext cx="381000" cy="381000"/>
          </a:xfrm>
          <a:prstGeom prst="actionButtonBackPrevious">
            <a:avLst/>
          </a:prstGeom>
          <a:solidFill>
            <a:srgbClr val="A50021"/>
          </a:solidFill>
          <a:ln w="28575">
            <a:solidFill>
              <a:srgbClr val="FF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89" name="AutoShape 110">
            <a:hlinkClick r:id="" action="ppaction://hlinkshowjump?jump=nextslide" highlightClick="1"/>
          </p:cNvPr>
          <p:cNvSpPr>
            <a:spLocks noChangeArrowheads="1"/>
          </p:cNvSpPr>
          <p:nvPr/>
        </p:nvSpPr>
        <p:spPr bwMode="auto">
          <a:xfrm>
            <a:off x="9525000" y="6400800"/>
            <a:ext cx="381000" cy="381000"/>
          </a:xfrm>
          <a:prstGeom prst="actionButtonForwardNext">
            <a:avLst/>
          </a:prstGeom>
          <a:solidFill>
            <a:srgbClr val="FF9900"/>
          </a:solidFill>
          <a:ln w="28575">
            <a:solidFill>
              <a:srgbClr val="99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90" name="AutoShape 111">
            <a:hlinkClick r:id="rId2" action="ppaction://hlinksldjump" highlightClick="1"/>
          </p:cNvPr>
          <p:cNvSpPr>
            <a:spLocks noChangeArrowheads="1"/>
          </p:cNvSpPr>
          <p:nvPr/>
        </p:nvSpPr>
        <p:spPr bwMode="auto">
          <a:xfrm>
            <a:off x="76200" y="838200"/>
            <a:ext cx="381000" cy="381000"/>
          </a:xfrm>
          <a:prstGeom prst="actionButtonBeginning">
            <a:avLst/>
          </a:prstGeom>
          <a:solidFill>
            <a:srgbClr val="FFFFFF"/>
          </a:solidFill>
          <a:ln w="9525">
            <a:solidFill>
              <a:srgbClr val="0000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91" name="Rectangle 9"/>
          <p:cNvSpPr txBox="1">
            <a:spLocks noChangeArrowheads="1"/>
          </p:cNvSpPr>
          <p:nvPr/>
        </p:nvSpPr>
        <p:spPr bwMode="auto">
          <a:xfrm>
            <a:off x="2807594" y="457200"/>
            <a:ext cx="6542468" cy="503238"/>
          </a:xfrm>
          <a:prstGeom prst="rect">
            <a:avLst/>
          </a:prstGeom>
          <a:solidFill>
            <a:schemeClr val="accent2"/>
          </a:solidFill>
          <a:ln>
            <a:noFill/>
          </a:ln>
          <a:effectLst/>
          <a:extLst>
            <a:ext uri="{FAA26D3D-D897-4be2-8F04-BA451C77F1D7}"/>
          </a:extLst>
        </p:spPr>
        <p:txBody>
          <a:bodyPr anchor="ctr" anchorCtr="1"/>
          <a:lstStyle/>
          <a:p>
            <a:pPr algn="ctr" eaLnBrk="1" hangingPunct="1">
              <a:defRPr/>
            </a:pPr>
            <a:r>
              <a:rPr lang="en-US" sz="3600" dirty="0">
                <a:solidFill>
                  <a:srgbClr val="FAFD00"/>
                </a:solidFill>
              </a:rPr>
              <a:t>CẬN THỊ</a:t>
            </a:r>
            <a:endParaRPr lang="en-AU" sz="3600" kern="0" dirty="0">
              <a:solidFill>
                <a:srgbClr val="FAFD00"/>
              </a:solidFill>
            </a:endParaRPr>
          </a:p>
        </p:txBody>
      </p:sp>
    </p:spTree>
    <p:extLst>
      <p:ext uri="{BB962C8B-B14F-4D97-AF65-F5344CB8AC3E}">
        <p14:creationId xmlns:p14="http://schemas.microsoft.com/office/powerpoint/2010/main" xmlns="" val="52253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left)">
                                      <p:cBhvr>
                                        <p:cTn id="15" dur="2000"/>
                                        <p:tgtEl>
                                          <p:spTgt spid="69"/>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8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499"/>
                                          </p:stCondLst>
                                        </p:cTn>
                                        <p:tgtEl>
                                          <p:spTgt spid="4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left)">
                                      <p:cBhvr>
                                        <p:cTn id="28" dur="2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85" grpId="0"/>
      <p:bldP spid="86" grpId="0" animBg="1"/>
      <p:bldP spid="8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6684135" cy="1325563"/>
          </a:xfrm>
          <a:solidFill>
            <a:srgbClr val="FFFF00"/>
          </a:solidFill>
        </p:spPr>
        <p:txBody>
          <a:bodyPr/>
          <a:lstStyle/>
          <a:p>
            <a:r>
              <a:rPr lang="en-US" dirty="0" err="1">
                <a:solidFill>
                  <a:srgbClr val="FF0000"/>
                </a:solidFill>
                <a:latin typeface="Times New Roman" panose="02020603050405020304" pitchFamily="18" charset="0"/>
                <a:cs typeface="Times New Roman" panose="02020603050405020304" pitchFamily="18" charset="0"/>
              </a:rPr>
              <a:t>Việt</a:t>
            </a:r>
            <a:r>
              <a:rPr lang="en-US" dirty="0">
                <a:solidFill>
                  <a:srgbClr val="FF0000"/>
                </a:solidFill>
                <a:latin typeface="Times New Roman" panose="02020603050405020304" pitchFamily="18" charset="0"/>
                <a:cs typeface="Times New Roman" panose="02020603050405020304" pitchFamily="18" charset="0"/>
              </a:rPr>
              <a:t> Nam </a:t>
            </a:r>
            <a:r>
              <a:rPr lang="en-US" dirty="0" err="1">
                <a:solidFill>
                  <a:srgbClr val="FF0000"/>
                </a:solidFill>
                <a:latin typeface="Times New Roman" panose="02020603050405020304" pitchFamily="18" charset="0"/>
                <a:cs typeface="Times New Roman" panose="02020603050405020304" pitchFamily="18" charset="0"/>
              </a:rPr>
              <a:t>hiện</a:t>
            </a:r>
            <a:r>
              <a:rPr lang="en-US" dirty="0">
                <a:solidFill>
                  <a:srgbClr val="FF0000"/>
                </a:solidFill>
                <a:latin typeface="Times New Roman" panose="02020603050405020304" pitchFamily="18" charset="0"/>
                <a:cs typeface="Times New Roman" panose="02020603050405020304" pitchFamily="18" charset="0"/>
              </a:rPr>
              <a:t> nay</a:t>
            </a:r>
          </a:p>
        </p:txBody>
      </p:sp>
      <p:sp>
        <p:nvSpPr>
          <p:cNvPr id="3" name="Content Placeholder 2"/>
          <p:cNvSpPr>
            <a:spLocks noGrp="1"/>
          </p:cNvSpPr>
          <p:nvPr>
            <p:ph idx="1"/>
          </p:nvPr>
        </p:nvSpPr>
        <p:spPr>
          <a:xfrm>
            <a:off x="838200" y="1825625"/>
            <a:ext cx="10515600" cy="3145620"/>
          </a:xfrm>
          <a:solidFill>
            <a:srgbClr val="FFFF00"/>
          </a:solidFill>
        </p:spPr>
        <p:txBody>
          <a:bodyPr/>
          <a:lstStyle/>
          <a:p>
            <a:pPr algn="just"/>
            <a:r>
              <a:rPr lang="vi-VN" dirty="0">
                <a:solidFill>
                  <a:srgbClr val="0070C0"/>
                </a:solidFill>
                <a:latin typeface="+mj-lt"/>
              </a:rPr>
              <a:t>Theo ước tính trong năm 2016, trên toàn thế giới có khoảng 1,4 tỷ người mắc cận thị, tương ứng 22,9%, trong đó khoảng 163 triệu người (2,7% dân số thế giới) mắc cận thị nặng.</a:t>
            </a:r>
            <a:endParaRPr lang="en-US" dirty="0">
              <a:solidFill>
                <a:srgbClr val="0070C0"/>
              </a:solidFill>
              <a:latin typeface="+mj-lt"/>
            </a:endParaRPr>
          </a:p>
          <a:p>
            <a:pPr algn="just"/>
            <a:r>
              <a:rPr lang="vi-VN" dirty="0">
                <a:solidFill>
                  <a:srgbClr val="0070C0"/>
                </a:solidFill>
                <a:latin typeface="+mj-lt"/>
              </a:rPr>
              <a:t>Việt Nam cũng là quốc gia có xu hướng gia tăng tỷ lệ cận thị nhanh chóng, nhất là khu vực đô thị .Năm 2014, tỷ lệ cận thị là 20,5% , tính đến năm 2017 tỷ lệ này đã tăng lên 24,6%. Trong đó, tỷ lệ cận thị ở thành thị là 41,9 % và ở nông thôn là 14,3%.</a:t>
            </a:r>
            <a:endParaRPr lang="en-US" dirty="0">
              <a:solidFill>
                <a:srgbClr val="0070C0"/>
              </a:solidFill>
              <a:latin typeface="+mj-lt"/>
            </a:endParaRPr>
          </a:p>
        </p:txBody>
      </p:sp>
    </p:spTree>
    <p:extLst>
      <p:ext uri="{BB962C8B-B14F-4D97-AF65-F5344CB8AC3E}">
        <p14:creationId xmlns:p14="http://schemas.microsoft.com/office/powerpoint/2010/main" xmlns="" val="14990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9940" y="1677194"/>
            <a:ext cx="3932237" cy="637225"/>
          </a:xfrm>
          <a:solidFill>
            <a:schemeClr val="accent2"/>
          </a:solidFill>
        </p:spPr>
        <p:txBody>
          <a:bodyPr/>
          <a:lstStyle/>
          <a:p>
            <a:r>
              <a:rPr lang="en-US" dirty="0" err="1"/>
              <a:t>Viễn</a:t>
            </a:r>
            <a:r>
              <a:rPr lang="en-US" dirty="0"/>
              <a:t> </a:t>
            </a:r>
            <a:r>
              <a:rPr lang="en-US" dirty="0" err="1"/>
              <a:t>thị</a:t>
            </a:r>
            <a:endParaRPr lang="en-US" dirty="0"/>
          </a:p>
        </p:txBody>
      </p:sp>
      <p:sp>
        <p:nvSpPr>
          <p:cNvPr id="4" name="Text Placeholder 3"/>
          <p:cNvSpPr>
            <a:spLocks noGrp="1"/>
          </p:cNvSpPr>
          <p:nvPr>
            <p:ph type="body" sz="half" idx="2"/>
          </p:nvPr>
        </p:nvSpPr>
        <p:spPr>
          <a:xfrm>
            <a:off x="929940" y="2437606"/>
            <a:ext cx="3932237" cy="3811588"/>
          </a:xfrm>
          <a:solidFill>
            <a:schemeClr val="accent2"/>
          </a:solidFill>
        </p:spPr>
        <p:txBody>
          <a:bodyPr/>
          <a:lstStyle/>
          <a:p>
            <a:pPr marL="342900" indent="-342900">
              <a:buFont typeface="Arial" panose="020B0604020202020204" pitchFamily="34" charset="0"/>
              <a:buChar char="•"/>
              <a:defRPr/>
            </a:pPr>
            <a:r>
              <a:rPr lang="en-US" sz="2200" dirty="0">
                <a:latin typeface="Times New Roman" pitchFamily="18" charset="0"/>
              </a:rPr>
              <a:t>Do </a:t>
            </a:r>
            <a:r>
              <a:rPr lang="en-US" sz="2200" dirty="0" err="1">
                <a:latin typeface="Times New Roman" pitchFamily="18" charset="0"/>
              </a:rPr>
              <a:t>nh</a:t>
            </a:r>
            <a:r>
              <a:rPr lang="en-AU" sz="2200" dirty="0" err="1">
                <a:latin typeface="Times New Roman" pitchFamily="18" charset="0"/>
              </a:rPr>
              <a:t>ãn</a:t>
            </a:r>
            <a:r>
              <a:rPr lang="en-AU" sz="2200" dirty="0">
                <a:latin typeface="Times New Roman" pitchFamily="18" charset="0"/>
              </a:rPr>
              <a:t> </a:t>
            </a:r>
            <a:r>
              <a:rPr lang="en-AU" sz="2200" dirty="0" err="1">
                <a:latin typeface="Times New Roman" pitchFamily="18" charset="0"/>
              </a:rPr>
              <a:t>cầu</a:t>
            </a:r>
            <a:r>
              <a:rPr lang="en-AU" sz="2200" dirty="0">
                <a:latin typeface="Times New Roman" pitchFamily="18" charset="0"/>
              </a:rPr>
              <a:t> </a:t>
            </a:r>
            <a:r>
              <a:rPr lang="en-AU" sz="2200" dirty="0" err="1">
                <a:latin typeface="Times New Roman" pitchFamily="18" charset="0"/>
              </a:rPr>
              <a:t>nhỏ</a:t>
            </a:r>
            <a:r>
              <a:rPr lang="en-AU" sz="2200" dirty="0">
                <a:latin typeface="Times New Roman" pitchFamily="18" charset="0"/>
              </a:rPr>
              <a:t>, </a:t>
            </a:r>
            <a:r>
              <a:rPr lang="en-AU" sz="2200" dirty="0" err="1">
                <a:latin typeface="Times New Roman" pitchFamily="18" charset="0"/>
              </a:rPr>
              <a:t>trục</a:t>
            </a:r>
            <a:r>
              <a:rPr lang="en-AU" sz="2200" dirty="0">
                <a:latin typeface="Times New Roman" pitchFamily="18" charset="0"/>
              </a:rPr>
              <a:t> </a:t>
            </a:r>
            <a:r>
              <a:rPr lang="en-AU" sz="2200" dirty="0" err="1">
                <a:latin typeface="Times New Roman" pitchFamily="18" charset="0"/>
              </a:rPr>
              <a:t>nhãn</a:t>
            </a:r>
            <a:r>
              <a:rPr lang="en-AU" sz="2200" dirty="0">
                <a:latin typeface="Times New Roman" pitchFamily="18" charset="0"/>
              </a:rPr>
              <a:t> </a:t>
            </a:r>
            <a:r>
              <a:rPr lang="en-AU" sz="2200" dirty="0" err="1">
                <a:latin typeface="Times New Roman" pitchFamily="18" charset="0"/>
              </a:rPr>
              <a:t>cầu</a:t>
            </a:r>
            <a:r>
              <a:rPr lang="en-AU" sz="2200" dirty="0">
                <a:latin typeface="Times New Roman" pitchFamily="18" charset="0"/>
              </a:rPr>
              <a:t> </a:t>
            </a:r>
            <a:r>
              <a:rPr lang="en-AU" sz="2200" dirty="0" err="1">
                <a:latin typeface="Times New Roman" pitchFamily="18" charset="0"/>
              </a:rPr>
              <a:t>ngắn</a:t>
            </a:r>
            <a:endParaRPr lang="en-AU" sz="2200" dirty="0">
              <a:latin typeface="Times New Roman" pitchFamily="18" charset="0"/>
            </a:endParaRPr>
          </a:p>
          <a:p>
            <a:pPr marL="342900" indent="-342900">
              <a:buFont typeface="Arial" panose="020B0604020202020204" pitchFamily="34" charset="0"/>
              <a:buChar char="•"/>
              <a:defRPr/>
            </a:pPr>
            <a:r>
              <a:rPr lang="en-US" sz="2200" dirty="0" err="1">
                <a:latin typeface="Times New Roman" pitchFamily="18" charset="0"/>
              </a:rPr>
              <a:t>Gi</a:t>
            </a:r>
            <a:r>
              <a:rPr lang="en-AU" sz="2200" dirty="0" err="1">
                <a:latin typeface="Times New Roman" pitchFamily="18" charset="0"/>
              </a:rPr>
              <a:t>ác</a:t>
            </a:r>
            <a:r>
              <a:rPr lang="en-AU" sz="2200" dirty="0">
                <a:latin typeface="Times New Roman" pitchFamily="18" charset="0"/>
              </a:rPr>
              <a:t> </a:t>
            </a:r>
            <a:r>
              <a:rPr lang="en-AU" sz="2200" dirty="0" err="1">
                <a:latin typeface="Times New Roman" pitchFamily="18" charset="0"/>
              </a:rPr>
              <a:t>mạc</a:t>
            </a:r>
            <a:r>
              <a:rPr lang="en-AU" sz="2200" dirty="0">
                <a:latin typeface="Times New Roman" pitchFamily="18" charset="0"/>
              </a:rPr>
              <a:t> </a:t>
            </a:r>
            <a:r>
              <a:rPr lang="en-AU" sz="2200" dirty="0" err="1">
                <a:latin typeface="Times New Roman" pitchFamily="18" charset="0"/>
              </a:rPr>
              <a:t>cong</a:t>
            </a:r>
            <a:r>
              <a:rPr lang="en-AU" sz="2200" dirty="0">
                <a:latin typeface="Times New Roman" pitchFamily="18" charset="0"/>
              </a:rPr>
              <a:t> </a:t>
            </a:r>
            <a:r>
              <a:rPr lang="en-AU" sz="2200" dirty="0" err="1">
                <a:latin typeface="Times New Roman" pitchFamily="18" charset="0"/>
              </a:rPr>
              <a:t>ít</a:t>
            </a:r>
            <a:r>
              <a:rPr lang="en-AU" sz="2200" dirty="0">
                <a:latin typeface="Times New Roman" pitchFamily="18" charset="0"/>
              </a:rPr>
              <a:t> (</a:t>
            </a:r>
            <a:r>
              <a:rPr lang="en-AU" sz="2200" dirty="0" err="1">
                <a:latin typeface="Times New Roman" pitchFamily="18" charset="0"/>
              </a:rPr>
              <a:t>dẹt</a:t>
            </a:r>
            <a:r>
              <a:rPr lang="en-AU" sz="2200" dirty="0">
                <a:latin typeface="Times New Roman" pitchFamily="18" charset="0"/>
              </a:rPr>
              <a:t>)</a:t>
            </a:r>
          </a:p>
          <a:p>
            <a:pPr marL="342900" indent="-342900">
              <a:buFont typeface="Arial" panose="020B0604020202020204" pitchFamily="34" charset="0"/>
              <a:buChar char="•"/>
              <a:defRPr/>
            </a:pPr>
            <a:r>
              <a:rPr lang="en-US" sz="2200" dirty="0" err="1">
                <a:latin typeface="Times New Roman" pitchFamily="18" charset="0"/>
              </a:rPr>
              <a:t>Kh</a:t>
            </a:r>
            <a:r>
              <a:rPr lang="en-AU" sz="2200" dirty="0" err="1">
                <a:latin typeface="Times New Roman" pitchFamily="18" charset="0"/>
              </a:rPr>
              <a:t>ông</a:t>
            </a:r>
            <a:r>
              <a:rPr lang="en-AU" sz="2200" dirty="0">
                <a:latin typeface="Times New Roman" pitchFamily="18" charset="0"/>
              </a:rPr>
              <a:t> </a:t>
            </a:r>
            <a:r>
              <a:rPr lang="en-AU" sz="2200" dirty="0" err="1">
                <a:latin typeface="Times New Roman" pitchFamily="18" charset="0"/>
              </a:rPr>
              <a:t>có</a:t>
            </a:r>
            <a:r>
              <a:rPr lang="en-AU" sz="2200" dirty="0">
                <a:latin typeface="Times New Roman" pitchFamily="18" charset="0"/>
              </a:rPr>
              <a:t> </a:t>
            </a:r>
            <a:r>
              <a:rPr lang="en-AU" sz="2200" dirty="0" err="1">
                <a:latin typeface="Times New Roman" pitchFamily="18" charset="0"/>
              </a:rPr>
              <a:t>thể</a:t>
            </a:r>
            <a:r>
              <a:rPr lang="en-AU" sz="2200" dirty="0">
                <a:latin typeface="Times New Roman" pitchFamily="18" charset="0"/>
              </a:rPr>
              <a:t> </a:t>
            </a:r>
            <a:r>
              <a:rPr lang="en-AU" sz="2200" dirty="0" err="1">
                <a:latin typeface="Times New Roman" pitchFamily="18" charset="0"/>
              </a:rPr>
              <a:t>thủy</a:t>
            </a:r>
            <a:r>
              <a:rPr lang="en-AU" sz="2200" dirty="0">
                <a:latin typeface="Times New Roman" pitchFamily="18" charset="0"/>
              </a:rPr>
              <a:t> </a:t>
            </a:r>
            <a:r>
              <a:rPr lang="en-AU" sz="2200" dirty="0" err="1">
                <a:latin typeface="Times New Roman" pitchFamily="18" charset="0"/>
              </a:rPr>
              <a:t>tinh</a:t>
            </a:r>
            <a:r>
              <a:rPr lang="en-AU" sz="2200" dirty="0">
                <a:latin typeface="Times New Roman" pitchFamily="18" charset="0"/>
              </a:rPr>
              <a:t> </a:t>
            </a:r>
            <a:r>
              <a:rPr lang="en-AU" sz="2200" dirty="0" err="1">
                <a:latin typeface="Times New Roman" pitchFamily="18" charset="0"/>
              </a:rPr>
              <a:t>hoặc</a:t>
            </a:r>
            <a:r>
              <a:rPr lang="en-AU" sz="2200" dirty="0">
                <a:latin typeface="Times New Roman" pitchFamily="18" charset="0"/>
              </a:rPr>
              <a:t> </a:t>
            </a:r>
            <a:r>
              <a:rPr lang="en-AU" sz="2200" dirty="0" err="1">
                <a:latin typeface="Times New Roman" pitchFamily="18" charset="0"/>
              </a:rPr>
              <a:t>sau</a:t>
            </a:r>
            <a:r>
              <a:rPr lang="en-AU" sz="2200" dirty="0">
                <a:latin typeface="Times New Roman" pitchFamily="18" charset="0"/>
              </a:rPr>
              <a:t> </a:t>
            </a:r>
            <a:r>
              <a:rPr lang="en-AU" sz="2200" dirty="0" err="1">
                <a:latin typeface="Times New Roman" pitchFamily="18" charset="0"/>
              </a:rPr>
              <a:t>mổ</a:t>
            </a:r>
            <a:r>
              <a:rPr lang="en-AU" sz="2200" dirty="0">
                <a:latin typeface="Times New Roman" pitchFamily="18" charset="0"/>
              </a:rPr>
              <a:t> </a:t>
            </a:r>
            <a:r>
              <a:rPr lang="en-AU" sz="2200" dirty="0" err="1">
                <a:latin typeface="Times New Roman" pitchFamily="18" charset="0"/>
              </a:rPr>
              <a:t>lấy</a:t>
            </a:r>
            <a:r>
              <a:rPr lang="en-AU" sz="2200" dirty="0">
                <a:latin typeface="Times New Roman" pitchFamily="18" charset="0"/>
              </a:rPr>
              <a:t> </a:t>
            </a:r>
            <a:r>
              <a:rPr lang="en-AU" sz="2200" dirty="0" err="1">
                <a:latin typeface="Times New Roman" pitchFamily="18" charset="0"/>
              </a:rPr>
              <a:t>thuỷ</a:t>
            </a:r>
            <a:r>
              <a:rPr lang="en-AU" sz="2200" dirty="0">
                <a:latin typeface="Times New Roman" pitchFamily="18" charset="0"/>
              </a:rPr>
              <a:t> </a:t>
            </a:r>
            <a:r>
              <a:rPr lang="en-AU" sz="2200" dirty="0" err="1">
                <a:latin typeface="Times New Roman" pitchFamily="18" charset="0"/>
              </a:rPr>
              <a:t>tinh</a:t>
            </a:r>
            <a:r>
              <a:rPr lang="en-AU" sz="2200" dirty="0">
                <a:latin typeface="Times New Roman" pitchFamily="18" charset="0"/>
              </a:rPr>
              <a:t> </a:t>
            </a:r>
            <a:r>
              <a:rPr lang="en-AU" sz="2200" dirty="0" err="1">
                <a:latin typeface="Times New Roman" pitchFamily="18" charset="0"/>
              </a:rPr>
              <a:t>thể</a:t>
            </a:r>
            <a:r>
              <a:rPr lang="en-AU" sz="2200" dirty="0">
                <a:latin typeface="Times New Roman" pitchFamily="18" charset="0"/>
              </a:rPr>
              <a:t> </a:t>
            </a:r>
            <a:r>
              <a:rPr lang="en-AU" sz="2200" dirty="0" err="1">
                <a:latin typeface="Times New Roman" pitchFamily="18" charset="0"/>
              </a:rPr>
              <a:t>không</a:t>
            </a:r>
            <a:r>
              <a:rPr lang="en-AU" sz="2200" dirty="0">
                <a:latin typeface="Times New Roman" pitchFamily="18" charset="0"/>
              </a:rPr>
              <a:t> </a:t>
            </a:r>
            <a:r>
              <a:rPr lang="en-AU" sz="2200" dirty="0" err="1">
                <a:latin typeface="Times New Roman" pitchFamily="18" charset="0"/>
              </a:rPr>
              <a:t>đặt</a:t>
            </a:r>
            <a:r>
              <a:rPr lang="en-AU" sz="2200" dirty="0">
                <a:latin typeface="Times New Roman" pitchFamily="18" charset="0"/>
              </a:rPr>
              <a:t> TTT </a:t>
            </a:r>
            <a:r>
              <a:rPr lang="en-AU" sz="2200" dirty="0" err="1">
                <a:latin typeface="Times New Roman" pitchFamily="18" charset="0"/>
              </a:rPr>
              <a:t>nhân</a:t>
            </a:r>
            <a:r>
              <a:rPr lang="en-AU" sz="2200" dirty="0">
                <a:latin typeface="Times New Roman" pitchFamily="18" charset="0"/>
              </a:rPr>
              <a:t> </a:t>
            </a:r>
            <a:r>
              <a:rPr lang="en-AU" sz="2200" dirty="0" err="1">
                <a:latin typeface="Times New Roman" pitchFamily="18" charset="0"/>
              </a:rPr>
              <a:t>tạo</a:t>
            </a:r>
            <a:r>
              <a:rPr lang="en-AU" sz="2200" dirty="0">
                <a:latin typeface="Times New Roman" pitchFamily="18" charset="0"/>
              </a:rPr>
              <a:t>.</a:t>
            </a:r>
          </a:p>
          <a:p>
            <a:endParaRPr lang="en-US" dirty="0"/>
          </a:p>
        </p:txBody>
      </p:sp>
      <p:pic>
        <p:nvPicPr>
          <p:cNvPr id="5" name="Picture 5" descr="AxialHyperop"/>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221288" y="1677194"/>
            <a:ext cx="6096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739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6684135" cy="1325563"/>
          </a:xfrm>
          <a:solidFill>
            <a:schemeClr val="accent2"/>
          </a:solidFill>
        </p:spPr>
        <p:txBody>
          <a:bodyPr/>
          <a:lstStyle/>
          <a:p>
            <a:r>
              <a:rPr lang="en-US" dirty="0" err="1"/>
              <a:t>Triệu</a:t>
            </a:r>
            <a:r>
              <a:rPr lang="en-US" dirty="0"/>
              <a:t> </a:t>
            </a:r>
            <a:r>
              <a:rPr lang="en-US" dirty="0" err="1"/>
              <a:t>chứng</a:t>
            </a:r>
            <a:r>
              <a:rPr lang="en-US" dirty="0"/>
              <a:t> </a:t>
            </a:r>
            <a:r>
              <a:rPr lang="en-US" dirty="0" err="1"/>
              <a:t>viễn</a:t>
            </a:r>
            <a:r>
              <a:rPr lang="en-US" dirty="0"/>
              <a:t> </a:t>
            </a:r>
            <a:r>
              <a:rPr lang="en-US" dirty="0" err="1"/>
              <a:t>thị</a:t>
            </a:r>
            <a:endParaRPr lang="en-US" dirty="0"/>
          </a:p>
        </p:txBody>
      </p:sp>
      <p:sp>
        <p:nvSpPr>
          <p:cNvPr id="3" name="Content Placeholder 2"/>
          <p:cNvSpPr>
            <a:spLocks noGrp="1"/>
          </p:cNvSpPr>
          <p:nvPr>
            <p:ph idx="1"/>
          </p:nvPr>
        </p:nvSpPr>
        <p:spPr>
          <a:solidFill>
            <a:schemeClr val="accent2"/>
          </a:solidFill>
        </p:spPr>
        <p:txBody>
          <a:bodyPr/>
          <a:lstStyle/>
          <a:p>
            <a:pPr>
              <a:defRPr/>
            </a:pPr>
            <a:r>
              <a:rPr lang="en-AU" dirty="0">
                <a:latin typeface="Times New Roman" pitchFamily="18" charset="0"/>
              </a:rPr>
              <a:t>Viễn </a:t>
            </a:r>
            <a:r>
              <a:rPr lang="en-AU" dirty="0" err="1">
                <a:latin typeface="Times New Roman" pitchFamily="18" charset="0"/>
              </a:rPr>
              <a:t>thị</a:t>
            </a:r>
            <a:r>
              <a:rPr lang="en-AU" dirty="0">
                <a:latin typeface="Times New Roman" pitchFamily="18" charset="0"/>
              </a:rPr>
              <a:t> </a:t>
            </a:r>
            <a:r>
              <a:rPr lang="en-AU" dirty="0" err="1">
                <a:latin typeface="Times New Roman" pitchFamily="18" charset="0"/>
              </a:rPr>
              <a:t>nhẹ</a:t>
            </a:r>
            <a:r>
              <a:rPr lang="en-AU" dirty="0">
                <a:latin typeface="Times New Roman" pitchFamily="18" charset="0"/>
              </a:rPr>
              <a:t>: </a:t>
            </a:r>
            <a:r>
              <a:rPr lang="en-AU" dirty="0" err="1">
                <a:latin typeface="Times New Roman" pitchFamily="18" charset="0"/>
              </a:rPr>
              <a:t>Có</a:t>
            </a:r>
            <a:r>
              <a:rPr lang="en-AU" dirty="0">
                <a:latin typeface="Times New Roman" pitchFamily="18" charset="0"/>
              </a:rPr>
              <a:t> </a:t>
            </a:r>
            <a:r>
              <a:rPr lang="en-AU" dirty="0" err="1">
                <a:latin typeface="Times New Roman" pitchFamily="18" charset="0"/>
              </a:rPr>
              <a:t>thể</a:t>
            </a:r>
            <a:r>
              <a:rPr lang="en-AU" dirty="0">
                <a:latin typeface="Times New Roman" pitchFamily="18" charset="0"/>
              </a:rPr>
              <a:t> </a:t>
            </a:r>
            <a:r>
              <a:rPr lang="en-AU" dirty="0" err="1">
                <a:latin typeface="Times New Roman" pitchFamily="18" charset="0"/>
              </a:rPr>
              <a:t>nhìn</a:t>
            </a:r>
            <a:r>
              <a:rPr lang="en-AU" dirty="0">
                <a:latin typeface="Times New Roman" pitchFamily="18" charset="0"/>
              </a:rPr>
              <a:t> </a:t>
            </a:r>
            <a:r>
              <a:rPr lang="en-AU" dirty="0" err="1">
                <a:latin typeface="Times New Roman" pitchFamily="18" charset="0"/>
              </a:rPr>
              <a:t>xa</a:t>
            </a:r>
            <a:r>
              <a:rPr lang="en-AU" dirty="0">
                <a:latin typeface="Times New Roman" pitchFamily="18" charset="0"/>
              </a:rPr>
              <a:t> </a:t>
            </a:r>
            <a:r>
              <a:rPr lang="en-AU" dirty="0" err="1">
                <a:latin typeface="Times New Roman" pitchFamily="18" charset="0"/>
              </a:rPr>
              <a:t>rõ</a:t>
            </a:r>
            <a:r>
              <a:rPr lang="en-AU" dirty="0">
                <a:latin typeface="Times New Roman" pitchFamily="18" charset="0"/>
              </a:rPr>
              <a:t>, </a:t>
            </a:r>
            <a:r>
              <a:rPr lang="en-AU" dirty="0" err="1">
                <a:latin typeface="Times New Roman" pitchFamily="18" charset="0"/>
              </a:rPr>
              <a:t>nhìn</a:t>
            </a:r>
            <a:r>
              <a:rPr lang="en-AU" dirty="0">
                <a:latin typeface="Times New Roman" pitchFamily="18" charset="0"/>
              </a:rPr>
              <a:t> </a:t>
            </a:r>
            <a:r>
              <a:rPr lang="en-AU" dirty="0" err="1">
                <a:latin typeface="Times New Roman" pitchFamily="18" charset="0"/>
              </a:rPr>
              <a:t>gần</a:t>
            </a:r>
            <a:r>
              <a:rPr lang="en-AU" dirty="0">
                <a:latin typeface="Times New Roman" pitchFamily="18" charset="0"/>
              </a:rPr>
              <a:t> </a:t>
            </a:r>
            <a:r>
              <a:rPr lang="en-AU" dirty="0" err="1">
                <a:latin typeface="Times New Roman" pitchFamily="18" charset="0"/>
              </a:rPr>
              <a:t>rõ</a:t>
            </a:r>
            <a:r>
              <a:rPr lang="en-AU" dirty="0">
                <a:latin typeface="Times New Roman" pitchFamily="18" charset="0"/>
              </a:rPr>
              <a:t> </a:t>
            </a:r>
            <a:r>
              <a:rPr lang="en-AU" dirty="0" err="1">
                <a:latin typeface="Times New Roman" pitchFamily="18" charset="0"/>
              </a:rPr>
              <a:t>nhưng</a:t>
            </a:r>
            <a:r>
              <a:rPr lang="en-AU" dirty="0">
                <a:latin typeface="Times New Roman" pitchFamily="18" charset="0"/>
              </a:rPr>
              <a:t> </a:t>
            </a:r>
            <a:r>
              <a:rPr lang="en-AU" dirty="0" err="1">
                <a:latin typeface="Times New Roman" pitchFamily="18" charset="0"/>
              </a:rPr>
              <a:t>có</a:t>
            </a:r>
            <a:r>
              <a:rPr lang="en-AU" dirty="0">
                <a:latin typeface="Times New Roman" pitchFamily="18" charset="0"/>
              </a:rPr>
              <a:t> </a:t>
            </a:r>
            <a:r>
              <a:rPr lang="en-AU" dirty="0" err="1">
                <a:latin typeface="Times New Roman" pitchFamily="18" charset="0"/>
              </a:rPr>
              <a:t>thể</a:t>
            </a:r>
            <a:r>
              <a:rPr lang="en-AU" dirty="0">
                <a:latin typeface="Times New Roman" pitchFamily="18" charset="0"/>
              </a:rPr>
              <a:t> </a:t>
            </a:r>
            <a:r>
              <a:rPr lang="en-AU" dirty="0" err="1">
                <a:latin typeface="Times New Roman" pitchFamily="18" charset="0"/>
              </a:rPr>
              <a:t>bị</a:t>
            </a:r>
            <a:r>
              <a:rPr lang="en-AU" dirty="0">
                <a:latin typeface="Times New Roman" pitchFamily="18" charset="0"/>
              </a:rPr>
              <a:t> </a:t>
            </a:r>
            <a:r>
              <a:rPr lang="en-AU" dirty="0" err="1">
                <a:latin typeface="Times New Roman" pitchFamily="18" charset="0"/>
              </a:rPr>
              <a:t>mỏi</a:t>
            </a:r>
            <a:r>
              <a:rPr lang="en-AU" dirty="0">
                <a:latin typeface="Times New Roman" pitchFamily="18" charset="0"/>
              </a:rPr>
              <a:t> </a:t>
            </a:r>
            <a:r>
              <a:rPr lang="en-AU" dirty="0" err="1">
                <a:latin typeface="Times New Roman" pitchFamily="18" charset="0"/>
              </a:rPr>
              <a:t>mắt</a:t>
            </a:r>
            <a:r>
              <a:rPr lang="en-AU" dirty="0">
                <a:latin typeface="Times New Roman" pitchFamily="18" charset="0"/>
              </a:rPr>
              <a:t> </a:t>
            </a:r>
            <a:r>
              <a:rPr lang="en-AU" dirty="0" err="1">
                <a:latin typeface="Times New Roman" pitchFamily="18" charset="0"/>
              </a:rPr>
              <a:t>và</a:t>
            </a:r>
            <a:r>
              <a:rPr lang="en-AU" dirty="0">
                <a:latin typeface="Times New Roman" pitchFamily="18" charset="0"/>
              </a:rPr>
              <a:t> </a:t>
            </a:r>
            <a:r>
              <a:rPr lang="en-AU" dirty="0" err="1">
                <a:latin typeface="Times New Roman" pitchFamily="18" charset="0"/>
              </a:rPr>
              <a:t>đau</a:t>
            </a:r>
            <a:r>
              <a:rPr lang="en-AU" dirty="0">
                <a:latin typeface="Times New Roman" pitchFamily="18" charset="0"/>
              </a:rPr>
              <a:t> </a:t>
            </a:r>
            <a:r>
              <a:rPr lang="en-AU" dirty="0" err="1">
                <a:latin typeface="Times New Roman" pitchFamily="18" charset="0"/>
              </a:rPr>
              <a:t>đầu</a:t>
            </a:r>
            <a:r>
              <a:rPr lang="en-AU" dirty="0">
                <a:latin typeface="Times New Roman" pitchFamily="18" charset="0"/>
              </a:rPr>
              <a:t>.</a:t>
            </a:r>
          </a:p>
          <a:p>
            <a:pPr>
              <a:defRPr/>
            </a:pPr>
            <a:r>
              <a:rPr lang="en-AU" dirty="0">
                <a:latin typeface="Times New Roman" pitchFamily="18" charset="0"/>
              </a:rPr>
              <a:t>Viễn </a:t>
            </a:r>
            <a:r>
              <a:rPr lang="en-AU" dirty="0" err="1">
                <a:latin typeface="Times New Roman" pitchFamily="18" charset="0"/>
              </a:rPr>
              <a:t>thị</a:t>
            </a:r>
            <a:r>
              <a:rPr lang="en-AU" dirty="0">
                <a:latin typeface="Times New Roman" pitchFamily="18" charset="0"/>
              </a:rPr>
              <a:t> </a:t>
            </a:r>
            <a:r>
              <a:rPr lang="en-AU" dirty="0" err="1">
                <a:latin typeface="Times New Roman" pitchFamily="18" charset="0"/>
              </a:rPr>
              <a:t>trung</a:t>
            </a:r>
            <a:r>
              <a:rPr lang="en-AU" dirty="0">
                <a:latin typeface="Times New Roman" pitchFamily="18" charset="0"/>
              </a:rPr>
              <a:t> </a:t>
            </a:r>
            <a:r>
              <a:rPr lang="en-AU" dirty="0" err="1">
                <a:latin typeface="Times New Roman" pitchFamily="18" charset="0"/>
              </a:rPr>
              <a:t>bình</a:t>
            </a:r>
            <a:r>
              <a:rPr lang="en-AU" dirty="0">
                <a:latin typeface="Times New Roman" pitchFamily="18" charset="0"/>
              </a:rPr>
              <a:t>: </a:t>
            </a:r>
            <a:r>
              <a:rPr lang="en-AU" dirty="0" err="1">
                <a:latin typeface="Times New Roman" pitchFamily="18" charset="0"/>
              </a:rPr>
              <a:t>Nhìn</a:t>
            </a:r>
            <a:r>
              <a:rPr lang="en-AU" dirty="0">
                <a:latin typeface="Times New Roman" pitchFamily="18" charset="0"/>
              </a:rPr>
              <a:t> </a:t>
            </a:r>
            <a:r>
              <a:rPr lang="en-AU" dirty="0" err="1">
                <a:latin typeface="Times New Roman" pitchFamily="18" charset="0"/>
              </a:rPr>
              <a:t>gần</a:t>
            </a:r>
            <a:r>
              <a:rPr lang="en-AU" dirty="0">
                <a:latin typeface="Times New Roman" pitchFamily="18" charset="0"/>
              </a:rPr>
              <a:t> </a:t>
            </a:r>
            <a:r>
              <a:rPr lang="en-AU" dirty="0" err="1">
                <a:latin typeface="Times New Roman" pitchFamily="18" charset="0"/>
              </a:rPr>
              <a:t>mờ</a:t>
            </a:r>
            <a:r>
              <a:rPr lang="en-AU" dirty="0">
                <a:latin typeface="Times New Roman" pitchFamily="18" charset="0"/>
              </a:rPr>
              <a:t> </a:t>
            </a:r>
            <a:r>
              <a:rPr lang="en-AU" dirty="0" err="1">
                <a:latin typeface="Times New Roman" pitchFamily="18" charset="0"/>
              </a:rPr>
              <a:t>nhưng</a:t>
            </a:r>
            <a:r>
              <a:rPr lang="en-AU" dirty="0">
                <a:latin typeface="Times New Roman" pitchFamily="18" charset="0"/>
              </a:rPr>
              <a:t> </a:t>
            </a:r>
            <a:r>
              <a:rPr lang="en-AU" dirty="0" err="1">
                <a:latin typeface="Times New Roman" pitchFamily="18" charset="0"/>
              </a:rPr>
              <a:t>nhìn</a:t>
            </a:r>
            <a:r>
              <a:rPr lang="en-AU" dirty="0">
                <a:latin typeface="Times New Roman" pitchFamily="18" charset="0"/>
              </a:rPr>
              <a:t> </a:t>
            </a:r>
            <a:r>
              <a:rPr lang="en-AU" dirty="0" err="1">
                <a:latin typeface="Times New Roman" pitchFamily="18" charset="0"/>
              </a:rPr>
              <a:t>xa</a:t>
            </a:r>
            <a:r>
              <a:rPr lang="en-AU" dirty="0">
                <a:latin typeface="Times New Roman" pitchFamily="18" charset="0"/>
              </a:rPr>
              <a:t> </a:t>
            </a:r>
            <a:r>
              <a:rPr lang="en-AU" dirty="0" err="1">
                <a:latin typeface="Times New Roman" pitchFamily="18" charset="0"/>
              </a:rPr>
              <a:t>rõ</a:t>
            </a:r>
            <a:r>
              <a:rPr lang="en-AU" dirty="0">
                <a:latin typeface="Times New Roman" pitchFamily="18" charset="0"/>
              </a:rPr>
              <a:t>.</a:t>
            </a:r>
          </a:p>
          <a:p>
            <a:pPr>
              <a:defRPr/>
            </a:pPr>
            <a:r>
              <a:rPr lang="en-AU" dirty="0">
                <a:latin typeface="Times New Roman" pitchFamily="18" charset="0"/>
              </a:rPr>
              <a:t>Viễn </a:t>
            </a:r>
            <a:r>
              <a:rPr lang="en-AU" dirty="0" err="1">
                <a:latin typeface="Times New Roman" pitchFamily="18" charset="0"/>
              </a:rPr>
              <a:t>thị</a:t>
            </a:r>
            <a:r>
              <a:rPr lang="en-AU" dirty="0">
                <a:latin typeface="Times New Roman" pitchFamily="18" charset="0"/>
              </a:rPr>
              <a:t> </a:t>
            </a:r>
            <a:r>
              <a:rPr lang="en-AU" dirty="0" err="1">
                <a:latin typeface="Times New Roman" pitchFamily="18" charset="0"/>
              </a:rPr>
              <a:t>nặng</a:t>
            </a:r>
            <a:r>
              <a:rPr lang="en-AU" dirty="0">
                <a:latin typeface="Times New Roman" pitchFamily="18" charset="0"/>
              </a:rPr>
              <a:t>: </a:t>
            </a:r>
            <a:r>
              <a:rPr lang="en-AU" dirty="0" err="1">
                <a:latin typeface="Times New Roman" pitchFamily="18" charset="0"/>
              </a:rPr>
              <a:t>Nhìn</a:t>
            </a:r>
            <a:r>
              <a:rPr lang="en-AU" dirty="0">
                <a:latin typeface="Times New Roman" pitchFamily="18" charset="0"/>
              </a:rPr>
              <a:t> </a:t>
            </a:r>
            <a:r>
              <a:rPr lang="en-AU" dirty="0" err="1">
                <a:latin typeface="Times New Roman" pitchFamily="18" charset="0"/>
              </a:rPr>
              <a:t>gần</a:t>
            </a:r>
            <a:r>
              <a:rPr lang="en-AU" dirty="0">
                <a:latin typeface="Times New Roman" pitchFamily="18" charset="0"/>
              </a:rPr>
              <a:t> </a:t>
            </a:r>
            <a:r>
              <a:rPr lang="en-AU" dirty="0" err="1">
                <a:latin typeface="Times New Roman" pitchFamily="18" charset="0"/>
              </a:rPr>
              <a:t>và</a:t>
            </a:r>
            <a:r>
              <a:rPr lang="en-AU" dirty="0">
                <a:latin typeface="Times New Roman" pitchFamily="18" charset="0"/>
              </a:rPr>
              <a:t> </a:t>
            </a:r>
            <a:r>
              <a:rPr lang="en-AU" dirty="0" err="1">
                <a:latin typeface="Times New Roman" pitchFamily="18" charset="0"/>
              </a:rPr>
              <a:t>xa</a:t>
            </a:r>
            <a:r>
              <a:rPr lang="en-AU" dirty="0">
                <a:latin typeface="Times New Roman" pitchFamily="18" charset="0"/>
              </a:rPr>
              <a:t> </a:t>
            </a:r>
            <a:r>
              <a:rPr lang="en-AU" dirty="0" err="1">
                <a:latin typeface="Times New Roman" pitchFamily="18" charset="0"/>
              </a:rPr>
              <a:t>đều</a:t>
            </a:r>
            <a:r>
              <a:rPr lang="en-AU" dirty="0">
                <a:latin typeface="Times New Roman" pitchFamily="18" charset="0"/>
              </a:rPr>
              <a:t> </a:t>
            </a:r>
            <a:r>
              <a:rPr lang="en-AU" dirty="0" err="1">
                <a:latin typeface="Times New Roman" pitchFamily="18" charset="0"/>
              </a:rPr>
              <a:t>mờ</a:t>
            </a:r>
            <a:r>
              <a:rPr lang="en-AU" dirty="0">
                <a:latin typeface="Times New Roman" pitchFamily="18" charset="0"/>
              </a:rPr>
              <a:t>.</a:t>
            </a:r>
          </a:p>
          <a:p>
            <a:endParaRPr lang="en-US" dirty="0"/>
          </a:p>
        </p:txBody>
      </p:sp>
    </p:spTree>
    <p:extLst>
      <p:ext uri="{BB962C8B-B14F-4D97-AF65-F5344CB8AC3E}">
        <p14:creationId xmlns:p14="http://schemas.microsoft.com/office/powerpoint/2010/main" xmlns="" val="1609539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p:cNvGrpSpPr>
            <a:grpSpLocks/>
          </p:cNvGrpSpPr>
          <p:nvPr/>
        </p:nvGrpSpPr>
        <p:grpSpPr bwMode="auto">
          <a:xfrm>
            <a:off x="5410200" y="3200400"/>
            <a:ext cx="3384550" cy="3738563"/>
            <a:chOff x="1728" y="861"/>
            <a:chExt cx="1968" cy="2355"/>
          </a:xfrm>
        </p:grpSpPr>
        <p:sp>
          <p:nvSpPr>
            <p:cNvPr id="5" name="Oval 3"/>
            <p:cNvSpPr>
              <a:spLocks noChangeArrowheads="1"/>
            </p:cNvSpPr>
            <p:nvPr/>
          </p:nvSpPr>
          <p:spPr bwMode="auto">
            <a:xfrm>
              <a:off x="1728" y="1392"/>
              <a:ext cx="991" cy="1296"/>
            </a:xfrm>
            <a:prstGeom prst="ellipse">
              <a:avLst/>
            </a:prstGeom>
            <a:gradFill rotWithShape="0">
              <a:gsLst>
                <a:gs pos="0">
                  <a:schemeClr val="hlink"/>
                </a:gs>
                <a:gs pos="100000">
                  <a:schemeClr val="hlink">
                    <a:gamma/>
                    <a:shade val="69804"/>
                    <a:invGamma/>
                  </a:schemeClr>
                </a:gs>
              </a:gsLst>
              <a:lin ang="5400000" scaled="1"/>
            </a:gradFill>
            <a:ln>
              <a:noFill/>
            </a:ln>
            <a:effectLst/>
          </p:spPr>
          <p:txBody>
            <a:bodyPr wrap="none" anchor="ctr"/>
            <a:lstStyle/>
            <a:p>
              <a:pPr>
                <a:spcBef>
                  <a:spcPct val="50000"/>
                </a:spcBef>
                <a:defRPr/>
              </a:pPr>
              <a:endParaRPr lang="en-US">
                <a:latin typeface="Times New Roman" charset="0"/>
                <a:ea typeface="ＭＳ Ｐゴシック" charset="0"/>
              </a:endParaRPr>
            </a:p>
          </p:txBody>
        </p:sp>
        <p:sp useBgFill="1">
          <p:nvSpPr>
            <p:cNvPr id="6" name="Oval 4"/>
            <p:cNvSpPr>
              <a:spLocks noChangeArrowheads="1"/>
            </p:cNvSpPr>
            <p:nvPr/>
          </p:nvSpPr>
          <p:spPr bwMode="auto">
            <a:xfrm>
              <a:off x="1872" y="861"/>
              <a:ext cx="1824" cy="2355"/>
            </a:xfrm>
            <a:prstGeom prst="ellipse">
              <a:avLst/>
            </a:prstGeom>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grpSp>
      <p:grpSp>
        <p:nvGrpSpPr>
          <p:cNvPr id="7" name="Group 5"/>
          <p:cNvGrpSpPr>
            <a:grpSpLocks/>
          </p:cNvGrpSpPr>
          <p:nvPr/>
        </p:nvGrpSpPr>
        <p:grpSpPr bwMode="auto">
          <a:xfrm>
            <a:off x="6324600" y="1905000"/>
            <a:ext cx="1905000" cy="1676400"/>
            <a:chOff x="1392" y="912"/>
            <a:chExt cx="712" cy="664"/>
          </a:xfrm>
        </p:grpSpPr>
        <p:grpSp>
          <p:nvGrpSpPr>
            <p:cNvPr id="8" name="Group 6"/>
            <p:cNvGrpSpPr>
              <a:grpSpLocks/>
            </p:cNvGrpSpPr>
            <p:nvPr/>
          </p:nvGrpSpPr>
          <p:grpSpPr bwMode="auto">
            <a:xfrm>
              <a:off x="1392" y="912"/>
              <a:ext cx="712" cy="664"/>
              <a:chOff x="2212" y="1684"/>
              <a:chExt cx="712" cy="664"/>
            </a:xfrm>
          </p:grpSpPr>
          <p:sp>
            <p:nvSpPr>
              <p:cNvPr id="10" name="Oval 7"/>
              <p:cNvSpPr>
                <a:spLocks noChangeArrowheads="1"/>
              </p:cNvSpPr>
              <p:nvPr/>
            </p:nvSpPr>
            <p:spPr bwMode="auto">
              <a:xfrm>
                <a:off x="2212" y="1787"/>
                <a:ext cx="403" cy="458"/>
              </a:xfrm>
              <a:prstGeom prst="ellipse">
                <a:avLst/>
              </a:prstGeom>
              <a:gradFill rotWithShape="0">
                <a:gsLst>
                  <a:gs pos="0">
                    <a:schemeClr val="folHlink"/>
                  </a:gs>
                  <a:gs pos="100000">
                    <a:schemeClr val="folHlink">
                      <a:gamma/>
                      <a:shade val="69804"/>
                      <a:invGamma/>
                    </a:schemeClr>
                  </a:gs>
                </a:gsLst>
                <a:lin ang="5400000" scaled="1"/>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sp>
            <p:nvSpPr>
              <p:cNvPr id="11" name="Oval 8"/>
              <p:cNvSpPr>
                <a:spLocks noChangeArrowheads="1"/>
              </p:cNvSpPr>
              <p:nvPr/>
            </p:nvSpPr>
            <p:spPr bwMode="auto">
              <a:xfrm>
                <a:off x="2263" y="1684"/>
                <a:ext cx="661" cy="664"/>
              </a:xfrm>
              <a:prstGeom prst="ellipse">
                <a:avLst/>
              </a:prstGeom>
              <a:gradFill rotWithShape="0">
                <a:gsLst>
                  <a:gs pos="0">
                    <a:schemeClr val="hlink"/>
                  </a:gs>
                  <a:gs pos="100000">
                    <a:schemeClr val="hlink">
                      <a:gamma/>
                      <a:shade val="69804"/>
                      <a:invGamma/>
                    </a:schemeClr>
                  </a:gs>
                </a:gsLst>
                <a:path path="shape">
                  <a:fillToRect l="50000" t="50000" r="50000" b="50000"/>
                </a:path>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9" name="Oval 9"/>
            <p:cNvSpPr>
              <a:spLocks noChangeArrowheads="1"/>
            </p:cNvSpPr>
            <p:nvPr/>
          </p:nvSpPr>
          <p:spPr bwMode="auto">
            <a:xfrm>
              <a:off x="1488" y="1056"/>
              <a:ext cx="144" cy="384"/>
            </a:xfrm>
            <a:prstGeom prst="ellipse">
              <a:avLst/>
            </a:prstGeom>
            <a:gradFill rotWithShape="0">
              <a:gsLst>
                <a:gs pos="0">
                  <a:schemeClr val="hlink"/>
                </a:gs>
                <a:gs pos="50000">
                  <a:schemeClr val="hlink">
                    <a:gamma/>
                    <a:shade val="46275"/>
                    <a:invGamma/>
                  </a:schemeClr>
                </a:gs>
                <a:gs pos="100000">
                  <a:schemeClr val="hlink"/>
                </a:gs>
              </a:gsLst>
              <a:lin ang="5400000" scaled="1"/>
            </a:gradFill>
            <a:ln>
              <a:noFill/>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12" name="Rectangle 10"/>
          <p:cNvSpPr txBox="1">
            <a:spLocks noChangeArrowheads="1"/>
          </p:cNvSpPr>
          <p:nvPr/>
        </p:nvSpPr>
        <p:spPr>
          <a:xfrm>
            <a:off x="2562296" y="1143000"/>
            <a:ext cx="6232454" cy="50323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err="1">
                <a:solidFill>
                  <a:schemeClr val="tx2"/>
                </a:solidFill>
                <a:latin typeface="Times New Roman" panose="02020603050405020304" pitchFamily="18" charset="0"/>
              </a:rPr>
              <a:t>Điều</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chỉnh</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tật</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khúc</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xạ</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viễn</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thị</a:t>
            </a:r>
            <a:endParaRPr lang="en-US" altLang="en-US" sz="3600" b="1" dirty="0">
              <a:solidFill>
                <a:schemeClr val="tx2"/>
              </a:solidFill>
              <a:latin typeface="Times New Roman" panose="02020603050405020304" pitchFamily="18" charset="0"/>
            </a:endParaRPr>
          </a:p>
        </p:txBody>
      </p:sp>
      <p:sp>
        <p:nvSpPr>
          <p:cNvPr id="13" name="Line 11"/>
          <p:cNvSpPr>
            <a:spLocks noChangeShapeType="1"/>
          </p:cNvSpPr>
          <p:nvPr/>
        </p:nvSpPr>
        <p:spPr bwMode="auto">
          <a:xfrm>
            <a:off x="1485900" y="2667000"/>
            <a:ext cx="7512050" cy="0"/>
          </a:xfrm>
          <a:prstGeom prst="line">
            <a:avLst/>
          </a:prstGeom>
          <a:noFill/>
          <a:ln w="12700">
            <a:solidFill>
              <a:schemeClr val="hlink"/>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14" name="Group 13"/>
          <p:cNvGrpSpPr>
            <a:grpSpLocks/>
          </p:cNvGrpSpPr>
          <p:nvPr/>
        </p:nvGrpSpPr>
        <p:grpSpPr bwMode="auto">
          <a:xfrm>
            <a:off x="3733800" y="2133600"/>
            <a:ext cx="4648200" cy="1066800"/>
            <a:chOff x="960" y="2592"/>
            <a:chExt cx="2928" cy="672"/>
          </a:xfrm>
        </p:grpSpPr>
        <p:grpSp>
          <p:nvGrpSpPr>
            <p:cNvPr id="15" name="Group 14"/>
            <p:cNvGrpSpPr>
              <a:grpSpLocks/>
            </p:cNvGrpSpPr>
            <p:nvPr/>
          </p:nvGrpSpPr>
          <p:grpSpPr bwMode="auto">
            <a:xfrm>
              <a:off x="960" y="2599"/>
              <a:ext cx="1775" cy="665"/>
              <a:chOff x="1248" y="1824"/>
              <a:chExt cx="528" cy="384"/>
            </a:xfrm>
          </p:grpSpPr>
          <p:sp>
            <p:nvSpPr>
              <p:cNvPr id="21" name="Line 15"/>
              <p:cNvSpPr>
                <a:spLocks noChangeShapeType="1"/>
              </p:cNvSpPr>
              <p:nvPr/>
            </p:nvSpPr>
            <p:spPr bwMode="auto">
              <a:xfrm>
                <a:off x="1248" y="1824"/>
                <a:ext cx="528" cy="0"/>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22" name="Line 16"/>
              <p:cNvSpPr>
                <a:spLocks noChangeShapeType="1"/>
              </p:cNvSpPr>
              <p:nvPr/>
            </p:nvSpPr>
            <p:spPr bwMode="auto">
              <a:xfrm>
                <a:off x="1248" y="2208"/>
                <a:ext cx="528" cy="0"/>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6" name="Group 17"/>
            <p:cNvGrpSpPr>
              <a:grpSpLocks/>
            </p:cNvGrpSpPr>
            <p:nvPr/>
          </p:nvGrpSpPr>
          <p:grpSpPr bwMode="auto">
            <a:xfrm>
              <a:off x="2736" y="2592"/>
              <a:ext cx="1152" cy="672"/>
              <a:chOff x="2736" y="2544"/>
              <a:chExt cx="1152" cy="672"/>
            </a:xfrm>
          </p:grpSpPr>
          <p:sp>
            <p:nvSpPr>
              <p:cNvPr id="17" name="Line 18"/>
              <p:cNvSpPr>
                <a:spLocks noChangeShapeType="1"/>
              </p:cNvSpPr>
              <p:nvPr/>
            </p:nvSpPr>
            <p:spPr bwMode="auto">
              <a:xfrm>
                <a:off x="2736" y="2544"/>
                <a:ext cx="1008" cy="288"/>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18" name="Line 19"/>
              <p:cNvSpPr>
                <a:spLocks noChangeShapeType="1"/>
              </p:cNvSpPr>
              <p:nvPr/>
            </p:nvSpPr>
            <p:spPr bwMode="auto">
              <a:xfrm>
                <a:off x="3744" y="2832"/>
                <a:ext cx="144" cy="48"/>
              </a:xfrm>
              <a:prstGeom prst="line">
                <a:avLst/>
              </a:prstGeom>
              <a:noFill/>
              <a:ln w="28575" cap="rnd">
                <a:solidFill>
                  <a:srgbClr val="FFFF00"/>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19" name="Line 20"/>
              <p:cNvSpPr>
                <a:spLocks noChangeShapeType="1"/>
              </p:cNvSpPr>
              <p:nvPr/>
            </p:nvSpPr>
            <p:spPr bwMode="auto">
              <a:xfrm flipV="1">
                <a:off x="2736" y="2928"/>
                <a:ext cx="1008" cy="288"/>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20" name="Line 21"/>
              <p:cNvSpPr>
                <a:spLocks noChangeShapeType="1"/>
              </p:cNvSpPr>
              <p:nvPr/>
            </p:nvSpPr>
            <p:spPr bwMode="auto">
              <a:xfrm flipV="1">
                <a:off x="3744" y="2880"/>
                <a:ext cx="144" cy="48"/>
              </a:xfrm>
              <a:prstGeom prst="line">
                <a:avLst/>
              </a:prstGeom>
              <a:noFill/>
              <a:ln w="28575" cap="rnd">
                <a:solidFill>
                  <a:srgbClr val="FFFF00"/>
                </a:solidFill>
                <a:prstDash val="sysDot"/>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grpSp>
      <p:grpSp>
        <p:nvGrpSpPr>
          <p:cNvPr id="23" name="Group 22"/>
          <p:cNvGrpSpPr>
            <a:grpSpLocks/>
          </p:cNvGrpSpPr>
          <p:nvPr/>
        </p:nvGrpSpPr>
        <p:grpSpPr bwMode="auto">
          <a:xfrm>
            <a:off x="6096000" y="4195763"/>
            <a:ext cx="1905000" cy="1676400"/>
            <a:chOff x="1392" y="912"/>
            <a:chExt cx="712" cy="664"/>
          </a:xfrm>
        </p:grpSpPr>
        <p:grpSp>
          <p:nvGrpSpPr>
            <p:cNvPr id="24" name="Group 23"/>
            <p:cNvGrpSpPr>
              <a:grpSpLocks/>
            </p:cNvGrpSpPr>
            <p:nvPr/>
          </p:nvGrpSpPr>
          <p:grpSpPr bwMode="auto">
            <a:xfrm>
              <a:off x="1392" y="912"/>
              <a:ext cx="712" cy="664"/>
              <a:chOff x="2212" y="1684"/>
              <a:chExt cx="712" cy="664"/>
            </a:xfrm>
          </p:grpSpPr>
          <p:sp>
            <p:nvSpPr>
              <p:cNvPr id="26" name="Oval 24"/>
              <p:cNvSpPr>
                <a:spLocks noChangeArrowheads="1"/>
              </p:cNvSpPr>
              <p:nvPr/>
            </p:nvSpPr>
            <p:spPr bwMode="auto">
              <a:xfrm>
                <a:off x="2212" y="1787"/>
                <a:ext cx="403" cy="458"/>
              </a:xfrm>
              <a:prstGeom prst="ellipse">
                <a:avLst/>
              </a:prstGeom>
              <a:gradFill rotWithShape="0">
                <a:gsLst>
                  <a:gs pos="0">
                    <a:schemeClr val="folHlink"/>
                  </a:gs>
                  <a:gs pos="100000">
                    <a:schemeClr val="folHlink">
                      <a:gamma/>
                      <a:shade val="69804"/>
                      <a:invGamma/>
                    </a:schemeClr>
                  </a:gs>
                </a:gsLst>
                <a:lin ang="5400000" scaled="1"/>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sp>
            <p:nvSpPr>
              <p:cNvPr id="27" name="Oval 25"/>
              <p:cNvSpPr>
                <a:spLocks noChangeArrowheads="1"/>
              </p:cNvSpPr>
              <p:nvPr/>
            </p:nvSpPr>
            <p:spPr bwMode="auto">
              <a:xfrm>
                <a:off x="2263" y="1684"/>
                <a:ext cx="661" cy="664"/>
              </a:xfrm>
              <a:prstGeom prst="ellipse">
                <a:avLst/>
              </a:prstGeom>
              <a:gradFill rotWithShape="0">
                <a:gsLst>
                  <a:gs pos="0">
                    <a:schemeClr val="hlink"/>
                  </a:gs>
                  <a:gs pos="100000">
                    <a:schemeClr val="hlink">
                      <a:gamma/>
                      <a:shade val="69804"/>
                      <a:invGamma/>
                    </a:schemeClr>
                  </a:gs>
                </a:gsLst>
                <a:path path="shape">
                  <a:fillToRect l="50000" t="50000" r="50000" b="50000"/>
                </a:path>
              </a:gradFill>
              <a:ln w="12700">
                <a:solidFill>
                  <a:schemeClr val="tx1"/>
                </a:solidFill>
                <a:round/>
                <a:headEnd/>
                <a:tailEnd/>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25" name="Oval 26"/>
            <p:cNvSpPr>
              <a:spLocks noChangeArrowheads="1"/>
            </p:cNvSpPr>
            <p:nvPr/>
          </p:nvSpPr>
          <p:spPr bwMode="auto">
            <a:xfrm>
              <a:off x="1488" y="1056"/>
              <a:ext cx="144" cy="384"/>
            </a:xfrm>
            <a:prstGeom prst="ellipse">
              <a:avLst/>
            </a:prstGeom>
            <a:gradFill rotWithShape="0">
              <a:gsLst>
                <a:gs pos="0">
                  <a:schemeClr val="hlink"/>
                </a:gs>
                <a:gs pos="50000">
                  <a:schemeClr val="hlink">
                    <a:gamma/>
                    <a:shade val="46275"/>
                    <a:invGamma/>
                  </a:schemeClr>
                </a:gs>
                <a:gs pos="100000">
                  <a:schemeClr val="hlink"/>
                </a:gs>
              </a:gsLst>
              <a:lin ang="5400000" scaled="1"/>
            </a:gradFill>
            <a:ln>
              <a:noFill/>
            </a:ln>
            <a:effectLst/>
          </p:spPr>
          <p:txBody>
            <a:bodyPr wrap="none" anchor="ctr"/>
            <a:lstStyle/>
            <a:p>
              <a:pPr>
                <a:spcBef>
                  <a:spcPct val="50000"/>
                </a:spcBef>
                <a:defRPr/>
              </a:pPr>
              <a:endParaRPr lang="en-US">
                <a:latin typeface="Times New Roman" charset="0"/>
                <a:ea typeface="ＭＳ Ｐゴシック" charset="0"/>
              </a:endParaRPr>
            </a:p>
          </p:txBody>
        </p:sp>
      </p:grpSp>
      <p:sp>
        <p:nvSpPr>
          <p:cNvPr id="28" name="Line 27"/>
          <p:cNvSpPr>
            <a:spLocks noChangeShapeType="1"/>
          </p:cNvSpPr>
          <p:nvPr/>
        </p:nvSpPr>
        <p:spPr bwMode="auto">
          <a:xfrm>
            <a:off x="1409700" y="5033963"/>
            <a:ext cx="7512050" cy="0"/>
          </a:xfrm>
          <a:prstGeom prst="line">
            <a:avLst/>
          </a:prstGeom>
          <a:noFill/>
          <a:ln w="12700">
            <a:solidFill>
              <a:schemeClr val="hlink"/>
            </a:solidFill>
            <a:prstDash val="dash"/>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nvGrpSpPr>
          <p:cNvPr id="29" name="Group 28"/>
          <p:cNvGrpSpPr>
            <a:grpSpLocks/>
          </p:cNvGrpSpPr>
          <p:nvPr/>
        </p:nvGrpSpPr>
        <p:grpSpPr bwMode="auto">
          <a:xfrm>
            <a:off x="3733800" y="4500563"/>
            <a:ext cx="4267200" cy="1066800"/>
            <a:chOff x="912" y="1632"/>
            <a:chExt cx="2832" cy="672"/>
          </a:xfrm>
        </p:grpSpPr>
        <p:grpSp>
          <p:nvGrpSpPr>
            <p:cNvPr id="30" name="Group 29"/>
            <p:cNvGrpSpPr>
              <a:grpSpLocks/>
            </p:cNvGrpSpPr>
            <p:nvPr/>
          </p:nvGrpSpPr>
          <p:grpSpPr bwMode="auto">
            <a:xfrm>
              <a:off x="912" y="1632"/>
              <a:ext cx="1296" cy="672"/>
              <a:chOff x="1248" y="1824"/>
              <a:chExt cx="528" cy="384"/>
            </a:xfrm>
          </p:grpSpPr>
          <p:sp>
            <p:nvSpPr>
              <p:cNvPr id="35" name="Line 30"/>
              <p:cNvSpPr>
                <a:spLocks noChangeShapeType="1"/>
              </p:cNvSpPr>
              <p:nvPr/>
            </p:nvSpPr>
            <p:spPr bwMode="auto">
              <a:xfrm>
                <a:off x="1248" y="1824"/>
                <a:ext cx="528" cy="0"/>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31"/>
              <p:cNvSpPr>
                <a:spLocks noChangeShapeType="1"/>
              </p:cNvSpPr>
              <p:nvPr/>
            </p:nvSpPr>
            <p:spPr bwMode="auto">
              <a:xfrm>
                <a:off x="1248" y="2208"/>
                <a:ext cx="528" cy="0"/>
              </a:xfrm>
              <a:prstGeom prst="line">
                <a:avLst/>
              </a:prstGeom>
              <a:noFill/>
              <a:ln w="28575">
                <a:solidFill>
                  <a:srgbClr val="FFFF00"/>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31" name="Line 32"/>
            <p:cNvSpPr>
              <a:spLocks noChangeShapeType="1"/>
            </p:cNvSpPr>
            <p:nvPr/>
          </p:nvSpPr>
          <p:spPr bwMode="auto">
            <a:xfrm>
              <a:off x="2208" y="1632"/>
              <a:ext cx="480" cy="48"/>
            </a:xfrm>
            <a:prstGeom prst="line">
              <a:avLst/>
            </a:prstGeom>
            <a:noFill/>
            <a:ln w="31750">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32" name="Line 33"/>
            <p:cNvSpPr>
              <a:spLocks noChangeShapeType="1"/>
            </p:cNvSpPr>
            <p:nvPr/>
          </p:nvSpPr>
          <p:spPr bwMode="auto">
            <a:xfrm>
              <a:off x="2688" y="1680"/>
              <a:ext cx="1056" cy="288"/>
            </a:xfrm>
            <a:prstGeom prst="line">
              <a:avLst/>
            </a:prstGeom>
            <a:noFill/>
            <a:ln w="31750">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33" name="Line 34"/>
            <p:cNvSpPr>
              <a:spLocks noChangeShapeType="1"/>
            </p:cNvSpPr>
            <p:nvPr/>
          </p:nvSpPr>
          <p:spPr bwMode="auto">
            <a:xfrm flipV="1">
              <a:off x="2208" y="2208"/>
              <a:ext cx="480" cy="96"/>
            </a:xfrm>
            <a:prstGeom prst="line">
              <a:avLst/>
            </a:prstGeom>
            <a:noFill/>
            <a:ln w="31750">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sp>
          <p:nvSpPr>
            <p:cNvPr id="34" name="Line 35"/>
            <p:cNvSpPr>
              <a:spLocks noChangeShapeType="1"/>
            </p:cNvSpPr>
            <p:nvPr/>
          </p:nvSpPr>
          <p:spPr bwMode="auto">
            <a:xfrm flipV="1">
              <a:off x="2688" y="1968"/>
              <a:ext cx="1056" cy="240"/>
            </a:xfrm>
            <a:prstGeom prst="line">
              <a:avLst/>
            </a:prstGeom>
            <a:noFill/>
            <a:ln w="31750">
              <a:solidFill>
                <a:srgbClr val="FFFF00"/>
              </a:solidFill>
              <a:round/>
              <a:headEnd/>
              <a:tailEnd/>
            </a:ln>
            <a:extLst>
              <a:ext uri="{909E8E84-426E-40DD-AFC4-6F175D3DCCD1}">
                <a14:hiddenFill xmlns:a14="http://schemas.microsoft.com/office/drawing/2010/main" xmlns="">
                  <a:noFill/>
                </a14:hiddenFill>
              </a:ext>
            </a:extLst>
          </p:spPr>
          <p:txBody>
            <a:bodyPr>
              <a:spAutoFit/>
            </a:bodyPr>
            <a:lstStyle/>
            <a:p>
              <a:endParaRPr lang="en-US"/>
            </a:p>
          </p:txBody>
        </p:sp>
      </p:grpSp>
      <p:sp>
        <p:nvSpPr>
          <p:cNvPr id="37" name="Text Box 36"/>
          <p:cNvSpPr txBox="1">
            <a:spLocks noChangeArrowheads="1"/>
          </p:cNvSpPr>
          <p:nvPr/>
        </p:nvSpPr>
        <p:spPr bwMode="auto">
          <a:xfrm>
            <a:off x="5486400" y="3657600"/>
            <a:ext cx="4572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US" altLang="en-US" sz="3600">
                <a:latin typeface="Times New Roman" panose="02020603050405020304" pitchFamily="18" charset="0"/>
              </a:rPr>
              <a:t>+</a:t>
            </a:r>
          </a:p>
        </p:txBody>
      </p:sp>
      <p:sp>
        <p:nvSpPr>
          <p:cNvPr id="38" name="Text Box 37"/>
          <p:cNvSpPr txBox="1">
            <a:spLocks noChangeArrowheads="1"/>
          </p:cNvSpPr>
          <p:nvPr/>
        </p:nvSpPr>
        <p:spPr bwMode="auto">
          <a:xfrm>
            <a:off x="1219200" y="2057400"/>
            <a:ext cx="1981200" cy="396875"/>
          </a:xfrm>
          <a:prstGeom prst="rect">
            <a:avLst/>
          </a:prstGeom>
          <a:solidFill>
            <a:schemeClr val="accent2">
              <a:lumMod val="20000"/>
              <a:lumOff val="80000"/>
            </a:schemeClr>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AU" altLang="en-US" sz="2000" dirty="0" err="1">
                <a:latin typeface="Times New Roman" panose="02020603050405020304" pitchFamily="18" charset="0"/>
              </a:rPr>
              <a:t>Mắt</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viễn</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thị</a:t>
            </a:r>
            <a:endParaRPr lang="en-AU" altLang="en-US" sz="2000" dirty="0">
              <a:latin typeface="Times New Roman" panose="02020603050405020304" pitchFamily="18" charset="0"/>
            </a:endParaRPr>
          </a:p>
        </p:txBody>
      </p:sp>
      <p:sp>
        <p:nvSpPr>
          <p:cNvPr id="39" name="Text Box 38"/>
          <p:cNvSpPr txBox="1">
            <a:spLocks noChangeArrowheads="1"/>
          </p:cNvSpPr>
          <p:nvPr/>
        </p:nvSpPr>
        <p:spPr bwMode="auto">
          <a:xfrm>
            <a:off x="838200" y="4572000"/>
            <a:ext cx="2286000" cy="1006475"/>
          </a:xfrm>
          <a:prstGeom prst="rect">
            <a:avLst/>
          </a:prstGeom>
          <a:solidFill>
            <a:schemeClr val="accent2">
              <a:lumMod val="20000"/>
              <a:lumOff val="80000"/>
            </a:schemeClr>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AU" altLang="en-US" sz="2000" dirty="0" err="1">
                <a:latin typeface="Times New Roman" panose="02020603050405020304" pitchFamily="18" charset="0"/>
              </a:rPr>
              <a:t>Mắt</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viễn</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thị</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được</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đeo</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kính</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kính</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hội</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tụ</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quy</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ước</a:t>
            </a:r>
            <a:r>
              <a:rPr lang="en-AU" altLang="en-US" sz="2000" dirty="0">
                <a:latin typeface="Times New Roman" panose="02020603050405020304" pitchFamily="18" charset="0"/>
              </a:rPr>
              <a:t> </a:t>
            </a:r>
            <a:r>
              <a:rPr lang="en-AU" altLang="en-US" sz="2000" dirty="0" err="1">
                <a:latin typeface="Times New Roman" panose="02020603050405020304" pitchFamily="18" charset="0"/>
              </a:rPr>
              <a:t>dấu</a:t>
            </a:r>
            <a:r>
              <a:rPr lang="en-AU" altLang="en-US" sz="2000" dirty="0">
                <a:latin typeface="Times New Roman" panose="02020603050405020304" pitchFamily="18" charset="0"/>
              </a:rPr>
              <a:t> +)</a:t>
            </a:r>
          </a:p>
        </p:txBody>
      </p:sp>
      <p:sp>
        <p:nvSpPr>
          <p:cNvPr id="40" name="AutoShape 40">
            <a:hlinkClick r:id="" action="ppaction://hlinkshowjump?jump=previousslide" highlightClick="1"/>
          </p:cNvPr>
          <p:cNvSpPr>
            <a:spLocks noChangeArrowheads="1"/>
          </p:cNvSpPr>
          <p:nvPr/>
        </p:nvSpPr>
        <p:spPr bwMode="auto">
          <a:xfrm>
            <a:off x="76200" y="6400800"/>
            <a:ext cx="381000" cy="381000"/>
          </a:xfrm>
          <a:prstGeom prst="actionButtonBackPrevious">
            <a:avLst/>
          </a:prstGeom>
          <a:solidFill>
            <a:srgbClr val="A50021"/>
          </a:solidFill>
          <a:ln w="28575">
            <a:solidFill>
              <a:srgbClr val="FF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41" name="AutoShape 41">
            <a:hlinkClick r:id="" action="ppaction://hlinkshowjump?jump=nextslide" highlightClick="1"/>
          </p:cNvPr>
          <p:cNvSpPr>
            <a:spLocks noChangeArrowheads="1"/>
          </p:cNvSpPr>
          <p:nvPr/>
        </p:nvSpPr>
        <p:spPr bwMode="auto">
          <a:xfrm>
            <a:off x="9525000" y="6400800"/>
            <a:ext cx="381000" cy="381000"/>
          </a:xfrm>
          <a:prstGeom prst="actionButtonForwardNext">
            <a:avLst/>
          </a:prstGeom>
          <a:solidFill>
            <a:srgbClr val="FF9900"/>
          </a:solidFill>
          <a:ln w="28575">
            <a:solidFill>
              <a:srgbClr val="99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42" name="AutoShape 42">
            <a:hlinkClick r:id="rId2" action="ppaction://hlinksldjump" highlightClick="1"/>
          </p:cNvPr>
          <p:cNvSpPr>
            <a:spLocks noChangeArrowheads="1"/>
          </p:cNvSpPr>
          <p:nvPr/>
        </p:nvSpPr>
        <p:spPr bwMode="auto">
          <a:xfrm>
            <a:off x="76200" y="838200"/>
            <a:ext cx="381000" cy="381000"/>
          </a:xfrm>
          <a:prstGeom prst="actionButtonBeginning">
            <a:avLst/>
          </a:prstGeom>
          <a:solidFill>
            <a:srgbClr val="FFFFFF"/>
          </a:solidFill>
          <a:ln w="9525">
            <a:solidFill>
              <a:srgbClr val="0000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43" name="Rectangle 10"/>
          <p:cNvSpPr txBox="1">
            <a:spLocks noChangeArrowheads="1"/>
          </p:cNvSpPr>
          <p:nvPr/>
        </p:nvSpPr>
        <p:spPr bwMode="auto">
          <a:xfrm>
            <a:off x="152400" y="304800"/>
            <a:ext cx="9906000" cy="503238"/>
          </a:xfrm>
          <a:prstGeom prst="rect">
            <a:avLst/>
          </a:prstGeom>
          <a:noFill/>
          <a:ln>
            <a:noFill/>
          </a:ln>
          <a:effectLst/>
          <a:extLst>
            <a:ext uri="{FAA26D3D-D897-4be2-8F04-BA451C77F1D7}"/>
          </a:extLst>
        </p:spPr>
        <p:txBody>
          <a:bodyPr anchor="ctr" anchorCtr="1"/>
          <a:lstStyle/>
          <a:p>
            <a:pPr algn="ctr" eaLnBrk="1" hangingPunct="1">
              <a:defRPr/>
            </a:pPr>
            <a:r>
              <a:rPr lang="en-US" sz="3600" kern="0" dirty="0">
                <a:solidFill>
                  <a:schemeClr val="tx2"/>
                </a:solidFill>
              </a:rPr>
              <a:t>VIỄN THỊ</a:t>
            </a:r>
            <a:endParaRPr lang="en-AU" sz="3600" kern="0" dirty="0">
              <a:solidFill>
                <a:schemeClr val="tx2"/>
              </a:solidFill>
            </a:endParaRPr>
          </a:p>
        </p:txBody>
      </p:sp>
    </p:spTree>
    <p:extLst>
      <p:ext uri="{BB962C8B-B14F-4D97-AF65-F5344CB8AC3E}">
        <p14:creationId xmlns:p14="http://schemas.microsoft.com/office/powerpoint/2010/main" xmlns="" val="81726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childTnLst>
                          </p:cTn>
                        </p:par>
                        <p:par>
                          <p:cTn id="16" fill="hold">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left)">
                                      <p:cBhvr>
                                        <p:cTn id="23"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6761408" cy="1325563"/>
          </a:xfrm>
          <a:solidFill>
            <a:schemeClr val="accent2"/>
          </a:solidFill>
        </p:spPr>
        <p:txBody>
          <a:bodyPr/>
          <a:lstStyle/>
          <a:p>
            <a:r>
              <a:rPr lang="en-US" dirty="0" err="1"/>
              <a:t>Viễn</a:t>
            </a:r>
            <a:r>
              <a:rPr lang="en-US" dirty="0"/>
              <a:t> </a:t>
            </a:r>
            <a:r>
              <a:rPr lang="en-US" dirty="0" err="1"/>
              <a:t>thị</a:t>
            </a:r>
            <a:endParaRPr lang="en-US" dirty="0"/>
          </a:p>
        </p:txBody>
      </p:sp>
      <p:sp>
        <p:nvSpPr>
          <p:cNvPr id="3" name="Content Placeholder 2"/>
          <p:cNvSpPr>
            <a:spLocks noGrp="1"/>
          </p:cNvSpPr>
          <p:nvPr>
            <p:ph idx="1"/>
          </p:nvPr>
        </p:nvSpPr>
        <p:spPr>
          <a:solidFill>
            <a:schemeClr val="accent2"/>
          </a:solidFill>
        </p:spPr>
        <p:txBody>
          <a:bodyPr/>
          <a:lstStyle/>
          <a:p>
            <a:r>
              <a:rPr lang="en-US" dirty="0" err="1"/>
              <a:t>Nguyên</a:t>
            </a:r>
            <a:r>
              <a:rPr lang="en-US" dirty="0"/>
              <a:t> </a:t>
            </a:r>
            <a:r>
              <a:rPr lang="en-US" dirty="0" err="1"/>
              <a:t>nhân</a:t>
            </a:r>
            <a:r>
              <a:rPr lang="en-US" dirty="0"/>
              <a:t> </a:t>
            </a:r>
            <a:r>
              <a:rPr lang="en-US" dirty="0" err="1"/>
              <a:t>chủ</a:t>
            </a:r>
            <a:r>
              <a:rPr lang="en-US" dirty="0"/>
              <a:t> </a:t>
            </a:r>
            <a:r>
              <a:rPr lang="en-US" dirty="0" err="1"/>
              <a:t>yếu</a:t>
            </a:r>
            <a:r>
              <a:rPr lang="en-US" dirty="0"/>
              <a:t> </a:t>
            </a:r>
            <a:r>
              <a:rPr lang="en-US" dirty="0" err="1"/>
              <a:t>là</a:t>
            </a:r>
            <a:r>
              <a:rPr lang="en-US" dirty="0"/>
              <a:t> do </a:t>
            </a:r>
            <a:r>
              <a:rPr lang="en-US" dirty="0" err="1"/>
              <a:t>bẩm</a:t>
            </a:r>
            <a:r>
              <a:rPr lang="en-US" dirty="0"/>
              <a:t> </a:t>
            </a:r>
            <a:r>
              <a:rPr lang="en-US" dirty="0" err="1"/>
              <a:t>sinh</a:t>
            </a:r>
            <a:r>
              <a:rPr lang="en-US" dirty="0"/>
              <a:t> (</a:t>
            </a:r>
            <a:r>
              <a:rPr lang="en-US" dirty="0" err="1"/>
              <a:t>trục</a:t>
            </a:r>
            <a:r>
              <a:rPr lang="en-US" dirty="0"/>
              <a:t> </a:t>
            </a:r>
            <a:r>
              <a:rPr lang="en-US" dirty="0" err="1"/>
              <a:t>nhãn</a:t>
            </a:r>
            <a:r>
              <a:rPr lang="en-US" dirty="0"/>
              <a:t> </a:t>
            </a:r>
            <a:r>
              <a:rPr lang="en-US" dirty="0" err="1"/>
              <a:t>cầu</a:t>
            </a:r>
            <a:r>
              <a:rPr lang="en-US" dirty="0"/>
              <a:t> </a:t>
            </a:r>
            <a:r>
              <a:rPr lang="en-US" dirty="0" err="1"/>
              <a:t>ngắn</a:t>
            </a:r>
            <a:r>
              <a:rPr lang="en-US" dirty="0"/>
              <a:t>)</a:t>
            </a:r>
          </a:p>
          <a:p>
            <a:r>
              <a:rPr lang="en-US" dirty="0" err="1"/>
              <a:t>Là</a:t>
            </a:r>
            <a:r>
              <a:rPr lang="en-US" dirty="0"/>
              <a:t> </a:t>
            </a:r>
            <a:r>
              <a:rPr lang="en-US" dirty="0" err="1"/>
              <a:t>nguyên</a:t>
            </a:r>
            <a:r>
              <a:rPr lang="en-US" dirty="0"/>
              <a:t> </a:t>
            </a:r>
            <a:r>
              <a:rPr lang="en-US" dirty="0" err="1"/>
              <a:t>nhân</a:t>
            </a:r>
            <a:r>
              <a:rPr lang="en-US" dirty="0"/>
              <a:t> </a:t>
            </a:r>
            <a:r>
              <a:rPr lang="en-US" dirty="0" err="1"/>
              <a:t>phổ</a:t>
            </a:r>
            <a:r>
              <a:rPr lang="en-US" dirty="0"/>
              <a:t> </a:t>
            </a:r>
            <a:r>
              <a:rPr lang="en-US" dirty="0" err="1"/>
              <a:t>biến</a:t>
            </a:r>
            <a:r>
              <a:rPr lang="en-US" dirty="0"/>
              <a:t> </a:t>
            </a:r>
            <a:r>
              <a:rPr lang="en-US" dirty="0" err="1"/>
              <a:t>nhất</a:t>
            </a:r>
            <a:r>
              <a:rPr lang="en-US" dirty="0"/>
              <a:t> </a:t>
            </a:r>
            <a:r>
              <a:rPr lang="en-US" dirty="0" err="1"/>
              <a:t>gây</a:t>
            </a:r>
            <a:r>
              <a:rPr lang="en-US" dirty="0"/>
              <a:t> NHƯỢC THỊ</a:t>
            </a:r>
          </a:p>
          <a:p>
            <a:r>
              <a:rPr lang="en-US" dirty="0" err="1"/>
              <a:t>Cần</a:t>
            </a:r>
            <a:r>
              <a:rPr lang="en-US" dirty="0"/>
              <a:t> </a:t>
            </a:r>
            <a:r>
              <a:rPr lang="en-US" dirty="0" err="1"/>
              <a:t>khám</a:t>
            </a:r>
            <a:r>
              <a:rPr lang="en-US" dirty="0"/>
              <a:t> </a:t>
            </a:r>
            <a:r>
              <a:rPr lang="en-US" dirty="0" err="1"/>
              <a:t>tại</a:t>
            </a:r>
            <a:r>
              <a:rPr lang="en-US" dirty="0"/>
              <a:t> </a:t>
            </a:r>
            <a:r>
              <a:rPr lang="en-US" dirty="0" err="1"/>
              <a:t>các</a:t>
            </a:r>
            <a:r>
              <a:rPr lang="en-US" dirty="0"/>
              <a:t> </a:t>
            </a:r>
            <a:r>
              <a:rPr lang="en-US" dirty="0" err="1"/>
              <a:t>cơ</a:t>
            </a:r>
            <a:r>
              <a:rPr lang="en-US" dirty="0"/>
              <a:t> </a:t>
            </a:r>
            <a:r>
              <a:rPr lang="en-US" dirty="0" err="1"/>
              <a:t>sở</a:t>
            </a:r>
            <a:r>
              <a:rPr lang="en-US" dirty="0"/>
              <a:t> </a:t>
            </a:r>
            <a:r>
              <a:rPr lang="en-US" dirty="0" err="1"/>
              <a:t>khám</a:t>
            </a:r>
            <a:r>
              <a:rPr lang="en-US" dirty="0"/>
              <a:t> </a:t>
            </a:r>
            <a:r>
              <a:rPr lang="en-US" dirty="0" err="1"/>
              <a:t>chữa</a:t>
            </a:r>
            <a:r>
              <a:rPr lang="en-US" dirty="0"/>
              <a:t> </a:t>
            </a:r>
            <a:r>
              <a:rPr lang="en-US" dirty="0" err="1"/>
              <a:t>mắt</a:t>
            </a:r>
            <a:r>
              <a:rPr lang="en-US" dirty="0"/>
              <a:t> </a:t>
            </a:r>
            <a:r>
              <a:rPr lang="en-US" dirty="0" err="1"/>
              <a:t>có</a:t>
            </a:r>
            <a:r>
              <a:rPr lang="en-US" dirty="0"/>
              <a:t> </a:t>
            </a:r>
            <a:r>
              <a:rPr lang="en-US" dirty="0" err="1"/>
              <a:t>đủ</a:t>
            </a:r>
            <a:r>
              <a:rPr lang="en-US" dirty="0"/>
              <a:t> </a:t>
            </a:r>
            <a:r>
              <a:rPr lang="en-US" dirty="0" err="1"/>
              <a:t>trang</a:t>
            </a:r>
            <a:r>
              <a:rPr lang="en-US" dirty="0"/>
              <a:t> </a:t>
            </a:r>
            <a:r>
              <a:rPr lang="en-US" dirty="0" err="1"/>
              <a:t>thiết</a:t>
            </a:r>
            <a:r>
              <a:rPr lang="en-US" dirty="0"/>
              <a:t> </a:t>
            </a:r>
            <a:r>
              <a:rPr lang="en-US" dirty="0" err="1"/>
              <a:t>bị</a:t>
            </a:r>
            <a:r>
              <a:rPr lang="en-US" dirty="0"/>
              <a:t> </a:t>
            </a:r>
            <a:r>
              <a:rPr lang="en-US" dirty="0" err="1"/>
              <a:t>máy</a:t>
            </a:r>
            <a:r>
              <a:rPr lang="en-US" dirty="0"/>
              <a:t> </a:t>
            </a:r>
            <a:r>
              <a:rPr lang="en-US" dirty="0" err="1"/>
              <a:t>móc</a:t>
            </a:r>
            <a:r>
              <a:rPr lang="en-US" dirty="0"/>
              <a:t>, </a:t>
            </a:r>
            <a:r>
              <a:rPr lang="en-US" dirty="0" err="1"/>
              <a:t>thuốc</a:t>
            </a:r>
            <a:r>
              <a:rPr lang="en-US" dirty="0"/>
              <a:t> men, </a:t>
            </a:r>
            <a:r>
              <a:rPr lang="en-US" dirty="0" err="1"/>
              <a:t>nhân</a:t>
            </a:r>
            <a:r>
              <a:rPr lang="en-US" dirty="0"/>
              <a:t> </a:t>
            </a:r>
            <a:r>
              <a:rPr lang="en-US" dirty="0" err="1"/>
              <a:t>lực</a:t>
            </a:r>
            <a:r>
              <a:rPr lang="en-US" dirty="0"/>
              <a:t> </a:t>
            </a:r>
            <a:r>
              <a:rPr lang="en-US" dirty="0" err="1"/>
              <a:t>có</a:t>
            </a:r>
            <a:r>
              <a:rPr lang="en-US" dirty="0"/>
              <a:t> </a:t>
            </a:r>
            <a:r>
              <a:rPr lang="en-US" dirty="0" err="1"/>
              <a:t>chuyên</a:t>
            </a:r>
            <a:r>
              <a:rPr lang="en-US" dirty="0"/>
              <a:t> </a:t>
            </a:r>
            <a:r>
              <a:rPr lang="en-US" dirty="0" err="1"/>
              <a:t>môn</a:t>
            </a:r>
            <a:r>
              <a:rPr lang="en-US" dirty="0"/>
              <a:t> </a:t>
            </a:r>
            <a:r>
              <a:rPr lang="en-US" dirty="0" err="1"/>
              <a:t>để</a:t>
            </a:r>
            <a:r>
              <a:rPr lang="en-US" dirty="0"/>
              <a:t> </a:t>
            </a:r>
            <a:r>
              <a:rPr lang="en-US" dirty="0" err="1"/>
              <a:t>có</a:t>
            </a:r>
            <a:r>
              <a:rPr lang="en-US" dirty="0"/>
              <a:t> </a:t>
            </a:r>
            <a:r>
              <a:rPr lang="en-US" dirty="0" err="1"/>
              <a:t>thể</a:t>
            </a:r>
            <a:r>
              <a:rPr lang="en-US" dirty="0"/>
              <a:t> </a:t>
            </a:r>
            <a:r>
              <a:rPr lang="en-US" dirty="0" err="1"/>
              <a:t>phát</a:t>
            </a:r>
            <a:r>
              <a:rPr lang="en-US" dirty="0"/>
              <a:t> </a:t>
            </a:r>
            <a:r>
              <a:rPr lang="en-US" dirty="0" err="1"/>
              <a:t>hiện</a:t>
            </a:r>
            <a:r>
              <a:rPr lang="en-US" dirty="0"/>
              <a:t> </a:t>
            </a:r>
            <a:r>
              <a:rPr lang="en-US" dirty="0" err="1"/>
              <a:t>và</a:t>
            </a:r>
            <a:r>
              <a:rPr lang="en-US" dirty="0"/>
              <a:t> </a:t>
            </a:r>
            <a:r>
              <a:rPr lang="en-US" dirty="0" err="1"/>
              <a:t>đưa</a:t>
            </a:r>
            <a:r>
              <a:rPr lang="en-US" dirty="0"/>
              <a:t> </a:t>
            </a:r>
            <a:r>
              <a:rPr lang="en-US" dirty="0" err="1"/>
              <a:t>ra</a:t>
            </a:r>
            <a:r>
              <a:rPr lang="en-US" dirty="0"/>
              <a:t> </a:t>
            </a:r>
            <a:r>
              <a:rPr lang="en-US" dirty="0" err="1"/>
              <a:t>phương</a:t>
            </a:r>
            <a:r>
              <a:rPr lang="en-US" dirty="0"/>
              <a:t> </a:t>
            </a:r>
            <a:r>
              <a:rPr lang="en-US" dirty="0" err="1"/>
              <a:t>hướng</a:t>
            </a:r>
            <a:r>
              <a:rPr lang="en-US" dirty="0"/>
              <a:t> </a:t>
            </a:r>
            <a:r>
              <a:rPr lang="en-US" dirty="0" err="1"/>
              <a:t>điều</a:t>
            </a:r>
            <a:r>
              <a:rPr lang="en-US" dirty="0"/>
              <a:t> </a:t>
            </a:r>
            <a:r>
              <a:rPr lang="en-US" dirty="0" err="1"/>
              <a:t>trị</a:t>
            </a:r>
            <a:r>
              <a:rPr lang="en-US" dirty="0"/>
              <a:t> </a:t>
            </a:r>
            <a:r>
              <a:rPr lang="en-US" dirty="0" err="1"/>
              <a:t>kịp</a:t>
            </a:r>
            <a:r>
              <a:rPr lang="en-US" dirty="0"/>
              <a:t> </a:t>
            </a:r>
            <a:r>
              <a:rPr lang="en-US" dirty="0" err="1"/>
              <a:t>thời</a:t>
            </a:r>
            <a:r>
              <a:rPr lang="en-US" dirty="0"/>
              <a:t>.</a:t>
            </a:r>
          </a:p>
          <a:p>
            <a:r>
              <a:rPr lang="en-US" dirty="0" err="1"/>
              <a:t>Cần</a:t>
            </a:r>
            <a:r>
              <a:rPr lang="en-US" dirty="0"/>
              <a:t> </a:t>
            </a:r>
            <a:r>
              <a:rPr lang="en-US" dirty="0" err="1"/>
              <a:t>theo</a:t>
            </a:r>
            <a:r>
              <a:rPr lang="en-US" dirty="0"/>
              <a:t> </a:t>
            </a:r>
            <a:r>
              <a:rPr lang="en-US" dirty="0" err="1"/>
              <a:t>dõi</a:t>
            </a:r>
            <a:r>
              <a:rPr lang="en-US" dirty="0"/>
              <a:t> </a:t>
            </a:r>
            <a:r>
              <a:rPr lang="en-US" dirty="0" err="1"/>
              <a:t>sát</a:t>
            </a:r>
            <a:r>
              <a:rPr lang="en-US" dirty="0"/>
              <a:t> </a:t>
            </a:r>
            <a:r>
              <a:rPr lang="en-US" dirty="0" err="1"/>
              <a:t>tiến</a:t>
            </a:r>
            <a:r>
              <a:rPr lang="en-US" dirty="0"/>
              <a:t> </a:t>
            </a:r>
            <a:r>
              <a:rPr lang="en-US" dirty="0" err="1"/>
              <a:t>triển</a:t>
            </a:r>
            <a:r>
              <a:rPr lang="en-US" dirty="0"/>
              <a:t> </a:t>
            </a:r>
            <a:r>
              <a:rPr lang="en-US" dirty="0" err="1"/>
              <a:t>của</a:t>
            </a:r>
            <a:r>
              <a:rPr lang="en-US" dirty="0"/>
              <a:t> </a:t>
            </a:r>
            <a:r>
              <a:rPr lang="en-US" dirty="0" err="1"/>
              <a:t>quá</a:t>
            </a:r>
            <a:r>
              <a:rPr lang="en-US" dirty="0"/>
              <a:t> </a:t>
            </a:r>
            <a:r>
              <a:rPr lang="en-US" dirty="0" err="1"/>
              <a:t>trình</a:t>
            </a:r>
            <a:r>
              <a:rPr lang="en-US" dirty="0"/>
              <a:t> </a:t>
            </a:r>
            <a:r>
              <a:rPr lang="en-US" dirty="0" err="1"/>
              <a:t>điều</a:t>
            </a:r>
            <a:r>
              <a:rPr lang="en-US" dirty="0"/>
              <a:t> </a:t>
            </a:r>
            <a:r>
              <a:rPr lang="en-US" dirty="0" err="1"/>
              <a:t>trị</a:t>
            </a:r>
            <a:r>
              <a:rPr lang="en-US" dirty="0"/>
              <a:t>.</a:t>
            </a:r>
          </a:p>
        </p:txBody>
      </p:sp>
    </p:spTree>
    <p:extLst>
      <p:ext uri="{BB962C8B-B14F-4D97-AF65-F5344CB8AC3E}">
        <p14:creationId xmlns:p14="http://schemas.microsoft.com/office/powerpoint/2010/main" xmlns="" val="31095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321" y="365125"/>
            <a:ext cx="6568226" cy="1325563"/>
          </a:xfrm>
          <a:solidFill>
            <a:schemeClr val="accent2"/>
          </a:solidFill>
        </p:spPr>
        <p:txBody>
          <a:bodyPr/>
          <a:lstStyle/>
          <a:p>
            <a:r>
              <a:rPr lang="en-US" dirty="0" err="1"/>
              <a:t>Loạn</a:t>
            </a:r>
            <a:r>
              <a:rPr lang="en-US" dirty="0"/>
              <a:t> </a:t>
            </a:r>
            <a:r>
              <a:rPr lang="en-US" dirty="0" err="1"/>
              <a:t>thị</a:t>
            </a:r>
            <a:endParaRPr lang="en-US" dirty="0"/>
          </a:p>
        </p:txBody>
      </p:sp>
      <p:sp>
        <p:nvSpPr>
          <p:cNvPr id="3" name="Content Placeholder 2"/>
          <p:cNvSpPr>
            <a:spLocks noGrp="1"/>
          </p:cNvSpPr>
          <p:nvPr>
            <p:ph idx="1"/>
          </p:nvPr>
        </p:nvSpPr>
        <p:spPr>
          <a:solidFill>
            <a:schemeClr val="accent2"/>
          </a:solidFill>
        </p:spPr>
        <p:txBody>
          <a:bodyPr/>
          <a:lstStyle/>
          <a:p>
            <a:pPr>
              <a:lnSpc>
                <a:spcPct val="130000"/>
              </a:lnSpc>
              <a:defRPr/>
            </a:pPr>
            <a:r>
              <a:rPr lang="en-US" dirty="0">
                <a:latin typeface="Times New Roman" pitchFamily="18" charset="0"/>
              </a:rPr>
              <a:t>Giác </a:t>
            </a:r>
            <a:r>
              <a:rPr lang="en-US" dirty="0" err="1">
                <a:latin typeface="Times New Roman" pitchFamily="18" charset="0"/>
              </a:rPr>
              <a:t>mạc</a:t>
            </a:r>
            <a:r>
              <a:rPr lang="en-US" dirty="0">
                <a:latin typeface="Times New Roman" pitchFamily="18" charset="0"/>
              </a:rPr>
              <a:t> </a:t>
            </a:r>
            <a:r>
              <a:rPr lang="en-US" dirty="0" err="1">
                <a:latin typeface="Times New Roman" pitchFamily="18" charset="0"/>
              </a:rPr>
              <a:t>và</a:t>
            </a:r>
            <a:r>
              <a:rPr lang="en-US" dirty="0">
                <a:latin typeface="Times New Roman" pitchFamily="18" charset="0"/>
              </a:rPr>
              <a:t> </a:t>
            </a:r>
            <a:r>
              <a:rPr lang="en-US" dirty="0" err="1">
                <a:latin typeface="Times New Roman" pitchFamily="18" charset="0"/>
              </a:rPr>
              <a:t>thể</a:t>
            </a:r>
            <a:r>
              <a:rPr lang="en-US" dirty="0">
                <a:latin typeface="Times New Roman" pitchFamily="18" charset="0"/>
              </a:rPr>
              <a:t> </a:t>
            </a:r>
            <a:r>
              <a:rPr lang="en-US" dirty="0" err="1">
                <a:latin typeface="Times New Roman" pitchFamily="18" charset="0"/>
              </a:rPr>
              <a:t>thủy</a:t>
            </a:r>
            <a:r>
              <a:rPr lang="en-US" dirty="0">
                <a:latin typeface="Times New Roman" pitchFamily="18" charset="0"/>
              </a:rPr>
              <a:t> </a:t>
            </a:r>
            <a:r>
              <a:rPr lang="en-US" dirty="0" err="1">
                <a:latin typeface="Times New Roman" pitchFamily="18" charset="0"/>
              </a:rPr>
              <a:t>tinh</a:t>
            </a:r>
            <a:r>
              <a:rPr lang="en-US" dirty="0">
                <a:latin typeface="Times New Roman" pitchFamily="18" charset="0"/>
              </a:rPr>
              <a:t> </a:t>
            </a:r>
            <a:r>
              <a:rPr lang="en-US" dirty="0" err="1">
                <a:latin typeface="Times New Roman" pitchFamily="18" charset="0"/>
              </a:rPr>
              <a:t>là</a:t>
            </a:r>
            <a:r>
              <a:rPr lang="en-US" dirty="0">
                <a:latin typeface="Times New Roman" pitchFamily="18" charset="0"/>
              </a:rPr>
              <a:t> </a:t>
            </a:r>
            <a:r>
              <a:rPr lang="en-US" dirty="0" err="1">
                <a:latin typeface="Times New Roman" pitchFamily="18" charset="0"/>
              </a:rPr>
              <a:t>các</a:t>
            </a:r>
            <a:r>
              <a:rPr lang="en-US" dirty="0">
                <a:latin typeface="Times New Roman" pitchFamily="18" charset="0"/>
              </a:rPr>
              <a:t> </a:t>
            </a:r>
            <a:r>
              <a:rPr lang="en-US" dirty="0" err="1">
                <a:latin typeface="Times New Roman" pitchFamily="18" charset="0"/>
              </a:rPr>
              <a:t>thành</a:t>
            </a:r>
            <a:r>
              <a:rPr lang="en-US" dirty="0">
                <a:latin typeface="Times New Roman" pitchFamily="18" charset="0"/>
              </a:rPr>
              <a:t> </a:t>
            </a:r>
            <a:r>
              <a:rPr lang="en-US" dirty="0" err="1">
                <a:latin typeface="Times New Roman" pitchFamily="18" charset="0"/>
              </a:rPr>
              <a:t>tố</a:t>
            </a:r>
            <a:r>
              <a:rPr lang="en-US" dirty="0">
                <a:latin typeface="Times New Roman" pitchFamily="18" charset="0"/>
              </a:rPr>
              <a:t> </a:t>
            </a:r>
            <a:r>
              <a:rPr lang="en-US" dirty="0" err="1">
                <a:latin typeface="Times New Roman" pitchFamily="18" charset="0"/>
              </a:rPr>
              <a:t>khúc</a:t>
            </a:r>
            <a:r>
              <a:rPr lang="en-US" dirty="0">
                <a:latin typeface="Times New Roman" pitchFamily="18" charset="0"/>
              </a:rPr>
              <a:t> </a:t>
            </a:r>
            <a:r>
              <a:rPr lang="en-US" dirty="0" err="1">
                <a:latin typeface="Times New Roman" pitchFamily="18" charset="0"/>
              </a:rPr>
              <a:t>xạ</a:t>
            </a:r>
            <a:r>
              <a:rPr lang="en-US" dirty="0">
                <a:latin typeface="Times New Roman" pitchFamily="18" charset="0"/>
              </a:rPr>
              <a:t> </a:t>
            </a:r>
            <a:r>
              <a:rPr lang="en-US" dirty="0" err="1">
                <a:latin typeface="Times New Roman" pitchFamily="18" charset="0"/>
              </a:rPr>
              <a:t>chính</a:t>
            </a:r>
            <a:r>
              <a:rPr lang="en-US" dirty="0">
                <a:latin typeface="Times New Roman" pitchFamily="18" charset="0"/>
              </a:rPr>
              <a:t> </a:t>
            </a:r>
            <a:r>
              <a:rPr lang="en-US" dirty="0" err="1">
                <a:latin typeface="Times New Roman" pitchFamily="18" charset="0"/>
              </a:rPr>
              <a:t>của</a:t>
            </a:r>
            <a:r>
              <a:rPr lang="en-US" dirty="0">
                <a:latin typeface="Times New Roman" pitchFamily="18" charset="0"/>
              </a:rPr>
              <a:t> </a:t>
            </a:r>
            <a:r>
              <a:rPr lang="en-US" dirty="0" err="1">
                <a:latin typeface="Times New Roman" pitchFamily="18" charset="0"/>
              </a:rPr>
              <a:t>mắt</a:t>
            </a:r>
            <a:r>
              <a:rPr lang="en-US" dirty="0">
                <a:latin typeface="Times New Roman" pitchFamily="18" charset="0"/>
              </a:rPr>
              <a:t>.</a:t>
            </a:r>
          </a:p>
          <a:p>
            <a:pPr>
              <a:lnSpc>
                <a:spcPct val="130000"/>
              </a:lnSpc>
              <a:defRPr/>
            </a:pPr>
            <a:r>
              <a:rPr lang="en-US" dirty="0" err="1">
                <a:latin typeface="Times New Roman" pitchFamily="18" charset="0"/>
              </a:rPr>
              <a:t>Loạn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là</a:t>
            </a:r>
            <a:r>
              <a:rPr lang="en-US" dirty="0">
                <a:latin typeface="Times New Roman" pitchFamily="18" charset="0"/>
              </a:rPr>
              <a:t> do </a:t>
            </a:r>
            <a:r>
              <a:rPr lang="en-US" dirty="0" err="1">
                <a:latin typeface="Times New Roman" pitchFamily="18" charset="0"/>
              </a:rPr>
              <a:t>độ</a:t>
            </a:r>
            <a:r>
              <a:rPr lang="en-US" dirty="0">
                <a:latin typeface="Times New Roman" pitchFamily="18" charset="0"/>
              </a:rPr>
              <a:t> </a:t>
            </a:r>
            <a:r>
              <a:rPr lang="en-US" dirty="0" err="1">
                <a:latin typeface="Times New Roman" pitchFamily="18" charset="0"/>
              </a:rPr>
              <a:t>cong</a:t>
            </a:r>
            <a:r>
              <a:rPr lang="en-US" dirty="0">
                <a:latin typeface="Times New Roman" pitchFamily="18" charset="0"/>
              </a:rPr>
              <a:t> </a:t>
            </a:r>
            <a:r>
              <a:rPr lang="en-US" dirty="0" err="1">
                <a:latin typeface="Times New Roman" pitchFamily="18" charset="0"/>
              </a:rPr>
              <a:t>của</a:t>
            </a:r>
            <a:r>
              <a:rPr lang="en-US" dirty="0">
                <a:latin typeface="Times New Roman" pitchFamily="18" charset="0"/>
              </a:rPr>
              <a:t> </a:t>
            </a:r>
            <a:r>
              <a:rPr lang="en-US" dirty="0" err="1">
                <a:latin typeface="Times New Roman" pitchFamily="18" charset="0"/>
              </a:rPr>
              <a:t>giác</a:t>
            </a:r>
            <a:r>
              <a:rPr lang="en-US" dirty="0">
                <a:latin typeface="Times New Roman" pitchFamily="18" charset="0"/>
              </a:rPr>
              <a:t> </a:t>
            </a:r>
            <a:r>
              <a:rPr lang="en-US" dirty="0" err="1">
                <a:latin typeface="Times New Roman" pitchFamily="18" charset="0"/>
              </a:rPr>
              <a:t>mạc</a:t>
            </a:r>
            <a:r>
              <a:rPr lang="en-US" dirty="0">
                <a:latin typeface="Times New Roman" pitchFamily="18" charset="0"/>
              </a:rPr>
              <a:t> </a:t>
            </a:r>
            <a:r>
              <a:rPr lang="en-US" dirty="0" err="1">
                <a:latin typeface="Times New Roman" pitchFamily="18" charset="0"/>
              </a:rPr>
              <a:t>và</a:t>
            </a:r>
            <a:r>
              <a:rPr lang="en-US" dirty="0">
                <a:latin typeface="Times New Roman" pitchFamily="18" charset="0"/>
              </a:rPr>
              <a:t>/</a:t>
            </a:r>
            <a:r>
              <a:rPr lang="en-US" dirty="0" err="1">
                <a:latin typeface="Times New Roman" pitchFamily="18" charset="0"/>
              </a:rPr>
              <a:t>hoặc</a:t>
            </a:r>
            <a:r>
              <a:rPr lang="en-US" dirty="0">
                <a:latin typeface="Times New Roman" pitchFamily="18" charset="0"/>
              </a:rPr>
              <a:t> </a:t>
            </a:r>
            <a:r>
              <a:rPr lang="en-US" dirty="0" err="1">
                <a:latin typeface="Times New Roman" pitchFamily="18" charset="0"/>
              </a:rPr>
              <a:t>thể</a:t>
            </a:r>
            <a:r>
              <a:rPr lang="en-US" dirty="0">
                <a:latin typeface="Times New Roman" pitchFamily="18" charset="0"/>
              </a:rPr>
              <a:t> </a:t>
            </a:r>
            <a:r>
              <a:rPr lang="en-US" dirty="0" err="1">
                <a:latin typeface="Times New Roman" pitchFamily="18" charset="0"/>
              </a:rPr>
              <a:t>thủy</a:t>
            </a:r>
            <a:r>
              <a:rPr lang="en-US" dirty="0">
                <a:latin typeface="Times New Roman" pitchFamily="18" charset="0"/>
              </a:rPr>
              <a:t> </a:t>
            </a:r>
            <a:r>
              <a:rPr lang="en-US" dirty="0" err="1">
                <a:latin typeface="Times New Roman" pitchFamily="18" charset="0"/>
              </a:rPr>
              <a:t>tinh</a:t>
            </a:r>
            <a:r>
              <a:rPr lang="en-US" dirty="0">
                <a:latin typeface="Times New Roman" pitchFamily="18" charset="0"/>
              </a:rPr>
              <a:t> </a:t>
            </a:r>
            <a:r>
              <a:rPr lang="en-US" dirty="0" err="1">
                <a:latin typeface="Times New Roman" pitchFamily="18" charset="0"/>
              </a:rPr>
              <a:t>khác</a:t>
            </a:r>
            <a:r>
              <a:rPr lang="en-US" dirty="0">
                <a:latin typeface="Times New Roman" pitchFamily="18" charset="0"/>
              </a:rPr>
              <a:t> </a:t>
            </a:r>
            <a:r>
              <a:rPr lang="en-US" dirty="0" err="1">
                <a:latin typeface="Times New Roman" pitchFamily="18" charset="0"/>
              </a:rPr>
              <a:t>nhau</a:t>
            </a:r>
            <a:r>
              <a:rPr lang="en-US" dirty="0">
                <a:latin typeface="Times New Roman" pitchFamily="18" charset="0"/>
              </a:rPr>
              <a:t> ở </a:t>
            </a:r>
            <a:r>
              <a:rPr lang="en-US" dirty="0" err="1">
                <a:latin typeface="Times New Roman" pitchFamily="18" charset="0"/>
              </a:rPr>
              <a:t>các</a:t>
            </a:r>
            <a:r>
              <a:rPr lang="en-US" dirty="0">
                <a:latin typeface="Times New Roman" pitchFamily="18" charset="0"/>
              </a:rPr>
              <a:t> </a:t>
            </a:r>
            <a:r>
              <a:rPr lang="en-US" dirty="0" err="1">
                <a:latin typeface="Times New Roman" pitchFamily="18" charset="0"/>
              </a:rPr>
              <a:t>kinh</a:t>
            </a:r>
            <a:r>
              <a:rPr lang="en-US" dirty="0">
                <a:latin typeface="Times New Roman" pitchFamily="18" charset="0"/>
              </a:rPr>
              <a:t> </a:t>
            </a:r>
            <a:r>
              <a:rPr lang="en-US" dirty="0" err="1">
                <a:latin typeface="Times New Roman" pitchFamily="18" charset="0"/>
              </a:rPr>
              <a:t>tuyến</a:t>
            </a:r>
            <a:r>
              <a:rPr lang="en-US" dirty="0">
                <a:latin typeface="Times New Roman" pitchFamily="18" charset="0"/>
              </a:rPr>
              <a:t>.</a:t>
            </a:r>
          </a:p>
          <a:p>
            <a:pPr>
              <a:lnSpc>
                <a:spcPct val="130000"/>
              </a:lnSpc>
              <a:defRPr/>
            </a:pPr>
            <a:r>
              <a:rPr lang="en-US" dirty="0" err="1">
                <a:latin typeface="Times New Roman" pitchFamily="18" charset="0"/>
              </a:rPr>
              <a:t>Loạn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có</a:t>
            </a:r>
            <a:r>
              <a:rPr lang="en-US" dirty="0">
                <a:latin typeface="Times New Roman" pitchFamily="18" charset="0"/>
              </a:rPr>
              <a:t> </a:t>
            </a:r>
            <a:r>
              <a:rPr lang="en-US" dirty="0" err="1">
                <a:latin typeface="Times New Roman" pitchFamily="18" charset="0"/>
              </a:rPr>
              <a:t>thể</a:t>
            </a:r>
            <a:r>
              <a:rPr lang="en-US" dirty="0">
                <a:latin typeface="Times New Roman" pitchFamily="18" charset="0"/>
              </a:rPr>
              <a:t> </a:t>
            </a:r>
            <a:r>
              <a:rPr lang="en-US" dirty="0" err="1">
                <a:latin typeface="Times New Roman" pitchFamily="18" charset="0"/>
              </a:rPr>
              <a:t>là</a:t>
            </a:r>
            <a:r>
              <a:rPr lang="en-US" dirty="0">
                <a:latin typeface="Times New Roman" pitchFamily="18" charset="0"/>
              </a:rPr>
              <a:t> </a:t>
            </a:r>
            <a:r>
              <a:rPr lang="en-US" dirty="0" err="1">
                <a:latin typeface="Times New Roman" pitchFamily="18" charset="0"/>
              </a:rPr>
              <a:t>đơn</a:t>
            </a:r>
            <a:r>
              <a:rPr lang="en-US" dirty="0">
                <a:latin typeface="Times New Roman" pitchFamily="18" charset="0"/>
              </a:rPr>
              <a:t> </a:t>
            </a:r>
            <a:r>
              <a:rPr lang="en-US" dirty="0" err="1">
                <a:latin typeface="Times New Roman" pitchFamily="18" charset="0"/>
              </a:rPr>
              <a:t>thuần</a:t>
            </a:r>
            <a:r>
              <a:rPr lang="en-US" dirty="0">
                <a:latin typeface="Times New Roman" pitchFamily="18" charset="0"/>
              </a:rPr>
              <a:t>. </a:t>
            </a:r>
            <a:r>
              <a:rPr lang="en-US" dirty="0" err="1">
                <a:latin typeface="Times New Roman" pitchFamily="18" charset="0"/>
              </a:rPr>
              <a:t>Hoặc</a:t>
            </a:r>
            <a:r>
              <a:rPr lang="en-US" dirty="0">
                <a:latin typeface="Times New Roman" pitchFamily="18" charset="0"/>
              </a:rPr>
              <a:t> </a:t>
            </a:r>
            <a:r>
              <a:rPr lang="en-US" dirty="0" err="1">
                <a:latin typeface="Times New Roman" pitchFamily="18" charset="0"/>
              </a:rPr>
              <a:t>loạn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có</a:t>
            </a:r>
            <a:r>
              <a:rPr lang="en-US" dirty="0">
                <a:latin typeface="Times New Roman" pitchFamily="18" charset="0"/>
              </a:rPr>
              <a:t> </a:t>
            </a:r>
            <a:r>
              <a:rPr lang="en-US" dirty="0" err="1">
                <a:latin typeface="Times New Roman" pitchFamily="18" charset="0"/>
              </a:rPr>
              <a:t>thể</a:t>
            </a:r>
            <a:r>
              <a:rPr lang="en-US" dirty="0">
                <a:latin typeface="Times New Roman" pitchFamily="18" charset="0"/>
              </a:rPr>
              <a:t> </a:t>
            </a:r>
            <a:r>
              <a:rPr lang="en-US" dirty="0" err="1">
                <a:latin typeface="Times New Roman" pitchFamily="18" charset="0"/>
              </a:rPr>
              <a:t>kết</a:t>
            </a:r>
            <a:r>
              <a:rPr lang="en-US" dirty="0">
                <a:latin typeface="Times New Roman" pitchFamily="18" charset="0"/>
              </a:rPr>
              <a:t> </a:t>
            </a:r>
            <a:r>
              <a:rPr lang="en-US" dirty="0" err="1">
                <a:latin typeface="Times New Roman" pitchFamily="18" charset="0"/>
              </a:rPr>
              <a:t>hợp</a:t>
            </a:r>
            <a:r>
              <a:rPr lang="en-US" dirty="0">
                <a:latin typeface="Times New Roman" pitchFamily="18" charset="0"/>
              </a:rPr>
              <a:t> </a:t>
            </a:r>
            <a:r>
              <a:rPr lang="en-US" dirty="0" err="1">
                <a:latin typeface="Times New Roman" pitchFamily="18" charset="0"/>
              </a:rPr>
              <a:t>với</a:t>
            </a:r>
            <a:r>
              <a:rPr lang="en-US" dirty="0">
                <a:latin typeface="Times New Roman" pitchFamily="18" charset="0"/>
              </a:rPr>
              <a:t> </a:t>
            </a:r>
            <a:r>
              <a:rPr lang="en-US" dirty="0" err="1">
                <a:latin typeface="Times New Roman" pitchFamily="18" charset="0"/>
              </a:rPr>
              <a:t>Cận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Cận</a:t>
            </a:r>
            <a:r>
              <a:rPr lang="en-US" dirty="0">
                <a:latin typeface="Times New Roman" pitchFamily="18" charset="0"/>
              </a:rPr>
              <a:t> </a:t>
            </a:r>
            <a:r>
              <a:rPr lang="en-US" dirty="0" err="1">
                <a:latin typeface="Times New Roman" pitchFamily="18" charset="0"/>
              </a:rPr>
              <a:t>loạn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hoặc</a:t>
            </a:r>
            <a:r>
              <a:rPr lang="en-US" dirty="0">
                <a:latin typeface="Times New Roman" pitchFamily="18" charset="0"/>
              </a:rPr>
              <a:t> </a:t>
            </a:r>
            <a:r>
              <a:rPr lang="en-US" dirty="0" err="1">
                <a:latin typeface="Times New Roman" pitchFamily="18" charset="0"/>
              </a:rPr>
              <a:t>Viễn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 (</a:t>
            </a:r>
            <a:r>
              <a:rPr lang="en-US" dirty="0" err="1">
                <a:latin typeface="Times New Roman" pitchFamily="18" charset="0"/>
              </a:rPr>
              <a:t>Viễn</a:t>
            </a:r>
            <a:r>
              <a:rPr lang="en-US" dirty="0">
                <a:latin typeface="Times New Roman" pitchFamily="18" charset="0"/>
              </a:rPr>
              <a:t> </a:t>
            </a:r>
            <a:r>
              <a:rPr lang="en-US" dirty="0" err="1">
                <a:latin typeface="Times New Roman" pitchFamily="18" charset="0"/>
              </a:rPr>
              <a:t>loạn</a:t>
            </a:r>
            <a:r>
              <a:rPr lang="en-US" dirty="0">
                <a:latin typeface="Times New Roman" pitchFamily="18" charset="0"/>
              </a:rPr>
              <a:t> </a:t>
            </a:r>
            <a:r>
              <a:rPr lang="en-US" dirty="0" err="1">
                <a:latin typeface="Times New Roman" pitchFamily="18" charset="0"/>
              </a:rPr>
              <a:t>thị</a:t>
            </a:r>
            <a:r>
              <a:rPr lang="en-US" dirty="0">
                <a:latin typeface="Times New Roman" pitchFamily="18" charset="0"/>
              </a:rPr>
              <a:t>)</a:t>
            </a:r>
          </a:p>
        </p:txBody>
      </p:sp>
    </p:spTree>
    <p:extLst>
      <p:ext uri="{BB962C8B-B14F-4D97-AF65-F5344CB8AC3E}">
        <p14:creationId xmlns:p14="http://schemas.microsoft.com/office/powerpoint/2010/main" xmlns="" val="39856345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5927" y="365125"/>
            <a:ext cx="6684136" cy="1325563"/>
          </a:xfrm>
          <a:solidFill>
            <a:schemeClr val="accent2"/>
          </a:solidFill>
        </p:spPr>
        <p:txBody>
          <a:bodyPr/>
          <a:lstStyle/>
          <a:p>
            <a:r>
              <a:rPr lang="en-US" dirty="0" err="1"/>
              <a:t>Triệu</a:t>
            </a:r>
            <a:r>
              <a:rPr lang="en-US" dirty="0"/>
              <a:t> </a:t>
            </a:r>
            <a:r>
              <a:rPr lang="en-US" dirty="0" err="1"/>
              <a:t>chứng</a:t>
            </a:r>
            <a:r>
              <a:rPr lang="en-US" dirty="0"/>
              <a:t> </a:t>
            </a:r>
            <a:r>
              <a:rPr lang="en-US" dirty="0" err="1"/>
              <a:t>của</a:t>
            </a:r>
            <a:r>
              <a:rPr lang="en-US" dirty="0"/>
              <a:t> </a:t>
            </a:r>
            <a:r>
              <a:rPr lang="en-US" dirty="0" err="1"/>
              <a:t>loạn</a:t>
            </a:r>
            <a:r>
              <a:rPr lang="en-US" dirty="0"/>
              <a:t> </a:t>
            </a:r>
            <a:r>
              <a:rPr lang="en-US" dirty="0" err="1"/>
              <a:t>thị</a:t>
            </a:r>
            <a:endParaRPr lang="en-US" dirty="0"/>
          </a:p>
        </p:txBody>
      </p:sp>
      <p:sp>
        <p:nvSpPr>
          <p:cNvPr id="3" name="Content Placeholder 2"/>
          <p:cNvSpPr>
            <a:spLocks noGrp="1"/>
          </p:cNvSpPr>
          <p:nvPr>
            <p:ph idx="1"/>
          </p:nvPr>
        </p:nvSpPr>
        <p:spPr>
          <a:solidFill>
            <a:schemeClr val="accent2"/>
          </a:solidFill>
        </p:spPr>
        <p:txBody>
          <a:bodyPr/>
          <a:lstStyle/>
          <a:p>
            <a:pPr>
              <a:defRPr/>
            </a:pPr>
            <a:r>
              <a:rPr lang="en-AU" dirty="0"/>
              <a:t>Nhìn </a:t>
            </a:r>
            <a:r>
              <a:rPr lang="en-AU" dirty="0" err="1"/>
              <a:t>xa</a:t>
            </a:r>
            <a:r>
              <a:rPr lang="en-AU" dirty="0"/>
              <a:t> </a:t>
            </a:r>
            <a:r>
              <a:rPr lang="en-AU" dirty="0" err="1"/>
              <a:t>và</a:t>
            </a:r>
            <a:r>
              <a:rPr lang="en-AU" dirty="0"/>
              <a:t> </a:t>
            </a:r>
            <a:r>
              <a:rPr lang="en-AU" dirty="0" err="1"/>
              <a:t>gần</a:t>
            </a:r>
            <a:r>
              <a:rPr lang="en-AU" dirty="0"/>
              <a:t> </a:t>
            </a:r>
            <a:r>
              <a:rPr lang="en-AU" dirty="0" err="1"/>
              <a:t>đều</a:t>
            </a:r>
            <a:r>
              <a:rPr lang="en-AU" dirty="0"/>
              <a:t> </a:t>
            </a:r>
            <a:r>
              <a:rPr lang="en-AU" dirty="0" err="1"/>
              <a:t>mờ</a:t>
            </a:r>
            <a:r>
              <a:rPr lang="en-AU" dirty="0"/>
              <a:t>.</a:t>
            </a:r>
          </a:p>
          <a:p>
            <a:pPr>
              <a:buNone/>
              <a:defRPr/>
            </a:pPr>
            <a:endParaRPr lang="en-AU" dirty="0"/>
          </a:p>
          <a:p>
            <a:pPr>
              <a:defRPr/>
            </a:pPr>
            <a:r>
              <a:rPr lang="en-AU" dirty="0" err="1"/>
              <a:t>Có</a:t>
            </a:r>
            <a:r>
              <a:rPr lang="en-AU" dirty="0"/>
              <a:t> </a:t>
            </a:r>
            <a:r>
              <a:rPr lang="en-AU" dirty="0" err="1"/>
              <a:t>thể</a:t>
            </a:r>
            <a:r>
              <a:rPr lang="en-AU" dirty="0"/>
              <a:t> </a:t>
            </a:r>
            <a:r>
              <a:rPr lang="en-AU" dirty="0" err="1"/>
              <a:t>kèm</a:t>
            </a:r>
            <a:r>
              <a:rPr lang="en-AU" dirty="0"/>
              <a:t> </a:t>
            </a:r>
            <a:r>
              <a:rPr lang="en-AU" dirty="0" err="1"/>
              <a:t>mỏi</a:t>
            </a:r>
            <a:r>
              <a:rPr lang="en-AU" dirty="0"/>
              <a:t> </a:t>
            </a:r>
            <a:r>
              <a:rPr lang="en-AU" dirty="0" err="1"/>
              <a:t>mắt</a:t>
            </a:r>
            <a:r>
              <a:rPr lang="en-AU" dirty="0"/>
              <a:t> </a:t>
            </a:r>
            <a:r>
              <a:rPr lang="en-AU" dirty="0" err="1"/>
              <a:t>và</a:t>
            </a:r>
            <a:r>
              <a:rPr lang="en-AU" dirty="0"/>
              <a:t> </a:t>
            </a:r>
            <a:r>
              <a:rPr lang="en-AU" dirty="0" err="1"/>
              <a:t>đau</a:t>
            </a:r>
            <a:r>
              <a:rPr lang="en-AU" dirty="0"/>
              <a:t> </a:t>
            </a:r>
            <a:r>
              <a:rPr lang="en-AU" dirty="0" err="1"/>
              <a:t>đầu</a:t>
            </a:r>
            <a:r>
              <a:rPr lang="en-AU" dirty="0"/>
              <a:t>.</a:t>
            </a:r>
          </a:p>
        </p:txBody>
      </p:sp>
    </p:spTree>
    <p:extLst>
      <p:ext uri="{BB962C8B-B14F-4D97-AF65-F5344CB8AC3E}">
        <p14:creationId xmlns:p14="http://schemas.microsoft.com/office/powerpoint/2010/main" xmlns="" val="300921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906073"/>
            <a:ext cx="1632956" cy="576330"/>
          </a:xfrm>
          <a:solidFill>
            <a:schemeClr val="accent2"/>
          </a:solidFill>
        </p:spPr>
        <p:txBody>
          <a:bodyPr/>
          <a:lstStyle/>
          <a:p>
            <a:r>
              <a:rPr lang="en-US" dirty="0"/>
              <a:t>LÃO THỊ</a:t>
            </a:r>
          </a:p>
        </p:txBody>
      </p:sp>
      <p:sp>
        <p:nvSpPr>
          <p:cNvPr id="5" name="Text Placeholder 4"/>
          <p:cNvSpPr>
            <a:spLocks noGrp="1"/>
          </p:cNvSpPr>
          <p:nvPr>
            <p:ph type="body" sz="half" idx="2"/>
          </p:nvPr>
        </p:nvSpPr>
        <p:spPr>
          <a:xfrm>
            <a:off x="839788" y="2739980"/>
            <a:ext cx="3932237" cy="3811588"/>
          </a:xfrm>
          <a:solidFill>
            <a:schemeClr val="accent2"/>
          </a:solidFill>
        </p:spPr>
        <p:txBody>
          <a:bodyPr>
            <a:normAutofit/>
          </a:bodyPr>
          <a:lstStyle/>
          <a:p>
            <a:pPr algn="just"/>
            <a:r>
              <a:rPr lang="en-US" sz="3000" dirty="0" err="1"/>
              <a:t>Là</a:t>
            </a:r>
            <a:r>
              <a:rPr lang="en-US" sz="3000" dirty="0"/>
              <a:t> </a:t>
            </a:r>
            <a:r>
              <a:rPr lang="en-US" sz="3000" dirty="0" err="1"/>
              <a:t>tình</a:t>
            </a:r>
            <a:r>
              <a:rPr lang="en-US" sz="3000" dirty="0"/>
              <a:t> </a:t>
            </a:r>
            <a:r>
              <a:rPr lang="en-US" sz="3000" dirty="0" err="1"/>
              <a:t>trạng</a:t>
            </a:r>
            <a:r>
              <a:rPr lang="en-US" sz="3000" dirty="0"/>
              <a:t> </a:t>
            </a:r>
            <a:r>
              <a:rPr lang="en-US" sz="3000" dirty="0" err="1"/>
              <a:t>mắt</a:t>
            </a:r>
            <a:r>
              <a:rPr lang="en-US" sz="3000" dirty="0"/>
              <a:t> </a:t>
            </a:r>
            <a:r>
              <a:rPr lang="en-US" sz="3000" dirty="0" err="1"/>
              <a:t>chỉ</a:t>
            </a:r>
            <a:r>
              <a:rPr lang="en-US" sz="3000" dirty="0"/>
              <a:t> </a:t>
            </a:r>
            <a:r>
              <a:rPr lang="en-US" sz="3000" dirty="0" err="1"/>
              <a:t>nhìn</a:t>
            </a:r>
            <a:r>
              <a:rPr lang="en-US" sz="3000" dirty="0"/>
              <a:t> </a:t>
            </a:r>
            <a:r>
              <a:rPr lang="en-US" sz="3000" dirty="0" err="1"/>
              <a:t>rõ</a:t>
            </a:r>
            <a:r>
              <a:rPr lang="en-US" sz="3000" dirty="0"/>
              <a:t> </a:t>
            </a:r>
            <a:r>
              <a:rPr lang="en-US" sz="3000" dirty="0" err="1"/>
              <a:t>những</a:t>
            </a:r>
            <a:r>
              <a:rPr lang="en-US" sz="3000" dirty="0"/>
              <a:t> </a:t>
            </a:r>
            <a:r>
              <a:rPr lang="en-US" sz="3000" dirty="0" err="1"/>
              <a:t>vật</a:t>
            </a:r>
            <a:r>
              <a:rPr lang="en-US" sz="3000" dirty="0"/>
              <a:t> ở </a:t>
            </a:r>
            <a:r>
              <a:rPr lang="en-US" sz="3000" dirty="0" err="1"/>
              <a:t>xa</a:t>
            </a:r>
            <a:r>
              <a:rPr lang="en-US" sz="3000" dirty="0"/>
              <a:t>, </a:t>
            </a:r>
            <a:r>
              <a:rPr lang="en-US" sz="3000" dirty="0" err="1"/>
              <a:t>khó</a:t>
            </a:r>
            <a:r>
              <a:rPr lang="en-US" sz="3000" dirty="0"/>
              <a:t> </a:t>
            </a:r>
            <a:r>
              <a:rPr lang="en-US" sz="3000" dirty="0" err="1"/>
              <a:t>nhìn</a:t>
            </a:r>
            <a:r>
              <a:rPr lang="en-US" sz="3000" dirty="0"/>
              <a:t> </a:t>
            </a:r>
            <a:r>
              <a:rPr lang="en-US" sz="3000" dirty="0" err="1"/>
              <a:t>các</a:t>
            </a:r>
            <a:r>
              <a:rPr lang="en-US" sz="3000" dirty="0"/>
              <a:t> </a:t>
            </a:r>
            <a:r>
              <a:rPr lang="en-US" sz="3000" dirty="0" err="1"/>
              <a:t>vật</a:t>
            </a:r>
            <a:r>
              <a:rPr lang="en-US" sz="3000" dirty="0"/>
              <a:t> ở </a:t>
            </a:r>
            <a:r>
              <a:rPr lang="en-US" sz="3000" dirty="0" err="1"/>
              <a:t>gần</a:t>
            </a:r>
            <a:r>
              <a:rPr lang="en-US" sz="3000" dirty="0"/>
              <a:t>.</a:t>
            </a:r>
          </a:p>
          <a:p>
            <a:pPr algn="just"/>
            <a:r>
              <a:rPr lang="en-US" sz="3000" dirty="0" err="1"/>
              <a:t>Về</a:t>
            </a:r>
            <a:r>
              <a:rPr lang="en-US" sz="3000" dirty="0"/>
              <a:t> </a:t>
            </a:r>
            <a:r>
              <a:rPr lang="en-US" sz="3000" dirty="0" err="1"/>
              <a:t>bản</a:t>
            </a:r>
            <a:r>
              <a:rPr lang="en-US" sz="3000" dirty="0"/>
              <a:t> </a:t>
            </a:r>
            <a:r>
              <a:rPr lang="en-US" sz="3000" dirty="0" err="1"/>
              <a:t>chất</a:t>
            </a:r>
            <a:r>
              <a:rPr lang="en-US" sz="3000" dirty="0"/>
              <a:t>, </a:t>
            </a:r>
            <a:r>
              <a:rPr lang="en-US" sz="3000" dirty="0" err="1"/>
              <a:t>lão</a:t>
            </a:r>
            <a:r>
              <a:rPr lang="en-US" sz="3000" dirty="0"/>
              <a:t> </a:t>
            </a:r>
            <a:r>
              <a:rPr lang="en-US" sz="3000" dirty="0" err="1"/>
              <a:t>thị</a:t>
            </a:r>
            <a:r>
              <a:rPr lang="en-US" sz="3000" dirty="0"/>
              <a:t> </a:t>
            </a:r>
            <a:r>
              <a:rPr lang="en-US" sz="3000" dirty="0" err="1"/>
              <a:t>khá</a:t>
            </a:r>
            <a:r>
              <a:rPr lang="en-US" sz="3000" dirty="0"/>
              <a:t> </a:t>
            </a:r>
            <a:r>
              <a:rPr lang="en-US" sz="3000" dirty="0" err="1"/>
              <a:t>giống</a:t>
            </a:r>
            <a:r>
              <a:rPr lang="en-US" sz="3000" dirty="0"/>
              <a:t> </a:t>
            </a:r>
            <a:r>
              <a:rPr lang="en-US" sz="3000" dirty="0" err="1"/>
              <a:t>viễn</a:t>
            </a:r>
            <a:r>
              <a:rPr lang="en-US" sz="3000" dirty="0"/>
              <a:t> </a:t>
            </a:r>
            <a:r>
              <a:rPr lang="en-US" sz="3000" dirty="0" err="1"/>
              <a:t>thị</a:t>
            </a:r>
            <a:r>
              <a:rPr lang="en-US" sz="3000" dirty="0"/>
              <a:t>, </a:t>
            </a:r>
            <a:r>
              <a:rPr lang="en-US" sz="3000" dirty="0" err="1"/>
              <a:t>chỉ</a:t>
            </a:r>
            <a:r>
              <a:rPr lang="en-US" sz="3000" dirty="0"/>
              <a:t> </a:t>
            </a:r>
            <a:r>
              <a:rPr lang="en-US" sz="3000" dirty="0" err="1"/>
              <a:t>khác</a:t>
            </a:r>
            <a:r>
              <a:rPr lang="en-US" sz="3000" dirty="0"/>
              <a:t> </a:t>
            </a:r>
            <a:r>
              <a:rPr lang="en-US" sz="3000" dirty="0" err="1"/>
              <a:t>nguyên</a:t>
            </a:r>
            <a:r>
              <a:rPr lang="en-US" sz="3000" dirty="0"/>
              <a:t> </a:t>
            </a:r>
            <a:r>
              <a:rPr lang="en-US" sz="3000" dirty="0" err="1"/>
              <a:t>nhân</a:t>
            </a:r>
            <a:r>
              <a:rPr lang="en-US" sz="3000" dirty="0"/>
              <a:t>.</a:t>
            </a:r>
          </a:p>
        </p:txBody>
      </p:sp>
      <p:pic>
        <p:nvPicPr>
          <p:cNvPr id="9218" name="Picture 2" descr="Presbyopia | National Eye Institute"/>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832475" y="1906074"/>
            <a:ext cx="4655154" cy="46551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78650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2128570"/>
            <a:ext cx="10515600" cy="1325563"/>
          </a:xfrm>
          <a:solidFill>
            <a:srgbClr val="FFC000"/>
          </a:solidFill>
        </p:spPr>
        <p:txBody>
          <a:bodyPr/>
          <a:lstStyle/>
          <a:p>
            <a:r>
              <a:rPr lang="en-US" dirty="0">
                <a:solidFill>
                  <a:srgbClr val="FF0000"/>
                </a:solidFill>
                <a:latin typeface="Times New Roman" panose="02020603050405020304" pitchFamily="18" charset="0"/>
                <a:cs typeface="Times New Roman" panose="02020603050405020304" pitchFamily="18" charset="0"/>
              </a:rPr>
              <a:t>MỞ ĐẦU</a:t>
            </a:r>
          </a:p>
        </p:txBody>
      </p:sp>
      <p:sp>
        <p:nvSpPr>
          <p:cNvPr id="4" name="Content Placeholder 3"/>
          <p:cNvSpPr>
            <a:spLocks noGrp="1"/>
          </p:cNvSpPr>
          <p:nvPr>
            <p:ph idx="1"/>
          </p:nvPr>
        </p:nvSpPr>
        <p:spPr>
          <a:xfrm>
            <a:off x="838200" y="3840479"/>
            <a:ext cx="10515600" cy="2336483"/>
          </a:xfrm>
          <a:solidFill>
            <a:srgbClr val="FFC000"/>
          </a:solidFill>
        </p:spPr>
        <p:txBody>
          <a:bodyPr>
            <a:normAutofit fontScale="92500"/>
          </a:bodyPr>
          <a:lstStyle/>
          <a:p>
            <a:pPr marL="0" indent="0">
              <a:lnSpc>
                <a:spcPct val="150000"/>
              </a:lnSpc>
              <a:buNone/>
            </a:pPr>
            <a:r>
              <a:rPr lang="en-US" altLang="en-US" dirty="0">
                <a:latin typeface="Times New Roman" panose="02020603050405020304" pitchFamily="18" charset="0"/>
                <a:cs typeface="Times New Roman" panose="02020603050405020304" pitchFamily="18" charset="0"/>
              </a:rPr>
              <a:t>Chương </a:t>
            </a:r>
            <a:r>
              <a:rPr lang="en-US" altLang="en-US" dirty="0" err="1">
                <a:latin typeface="Times New Roman" panose="02020603050405020304" pitchFamily="18" charset="0"/>
                <a:cs typeface="Times New Roman" panose="02020603050405020304" pitchFamily="18" charset="0"/>
              </a:rPr>
              <a:t>trình</a:t>
            </a:r>
            <a:r>
              <a:rPr lang="en-US" altLang="en-US" dirty="0">
                <a:latin typeface="Times New Roman" panose="02020603050405020304" pitchFamily="18" charset="0"/>
                <a:cs typeface="Times New Roman" panose="02020603050405020304" pitchFamily="18" charset="0"/>
              </a:rPr>
              <a:t> </a:t>
            </a:r>
            <a:r>
              <a:rPr lang="ja-JP" altLang="en-US" dirty="0">
                <a:latin typeface="Times New Roman" panose="02020603050405020304" pitchFamily="18" charset="0"/>
                <a:cs typeface="Times New Roman" panose="02020603050405020304" pitchFamily="18" charset="0"/>
              </a:rPr>
              <a:t>“</a:t>
            </a:r>
            <a:r>
              <a:rPr lang="en-US" altLang="ja-JP" dirty="0" err="1">
                <a:latin typeface="Times New Roman" panose="02020603050405020304" pitchFamily="18" charset="0"/>
                <a:cs typeface="Times New Roman" panose="02020603050405020304" pitchFamily="18" charset="0"/>
              </a:rPr>
              <a:t>Thị</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giác</a:t>
            </a:r>
            <a:r>
              <a:rPr lang="en-US" altLang="ja-JP" dirty="0">
                <a:latin typeface="Times New Roman" panose="02020603050405020304" pitchFamily="18" charset="0"/>
                <a:cs typeface="Times New Roman" panose="02020603050405020304" pitchFamily="18" charset="0"/>
              </a:rPr>
              <a:t> 2020 – </a:t>
            </a:r>
            <a:r>
              <a:rPr lang="en-US" altLang="ja-JP" dirty="0" err="1">
                <a:latin typeface="Times New Roman" panose="02020603050405020304" pitchFamily="18" charset="0"/>
                <a:cs typeface="Times New Roman" panose="02020603050405020304" pitchFamily="18" charset="0"/>
              </a:rPr>
              <a:t>Quyền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được</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nhìn</a:t>
            </a:r>
            <a:r>
              <a:rPr lang="ja-JP" altLang="en-US" dirty="0">
                <a:latin typeface="Times New Roman" panose="02020603050405020304" pitchFamily="18" charset="0"/>
                <a:cs typeface="Times New Roman" panose="02020603050405020304" pitchFamily="18" charset="0"/>
              </a:rPr>
              <a:t>”</a:t>
            </a:r>
            <a:r>
              <a:rPr lang="en-US" altLang="ja-JP" dirty="0">
                <a:latin typeface="Times New Roman" panose="02020603050405020304" pitchFamily="18" charset="0"/>
                <a:cs typeface="Times New Roman" panose="02020603050405020304" pitchFamily="18" charset="0"/>
              </a:rPr>
              <a:t> (Vision 2020 – The right to sight) </a:t>
            </a:r>
            <a:r>
              <a:rPr lang="en-US" altLang="ja-JP" dirty="0" err="1">
                <a:latin typeface="Times New Roman" panose="02020603050405020304" pitchFamily="18" charset="0"/>
                <a:cs typeface="Times New Roman" panose="02020603050405020304" pitchFamily="18" charset="0"/>
              </a:rPr>
              <a:t>phát</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động</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bởi</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Tổ</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chức</a:t>
            </a:r>
            <a:r>
              <a:rPr lang="en-US" altLang="ja-JP" dirty="0">
                <a:latin typeface="Times New Roman" panose="02020603050405020304" pitchFamily="18" charset="0"/>
                <a:cs typeface="Times New Roman" panose="02020603050405020304" pitchFamily="18" charset="0"/>
              </a:rPr>
              <a:t> Y </a:t>
            </a:r>
            <a:r>
              <a:rPr lang="en-US" altLang="ja-JP" dirty="0" err="1">
                <a:latin typeface="Times New Roman" panose="02020603050405020304" pitchFamily="18" charset="0"/>
                <a:cs typeface="Times New Roman" panose="02020603050405020304" pitchFamily="18" charset="0"/>
              </a:rPr>
              <a:t>tế</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Thế</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giới</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đã</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đưa</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tật</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khúc</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xạ</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vào</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danh</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sách</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một</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trong</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năm</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nguyên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nhân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hàng</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đầu</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gây</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mù</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lòa</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được</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ưu</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tiên</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phòng</a:t>
            </a:r>
            <a:r>
              <a:rPr lang="en-US" altLang="ja-JP" dirty="0">
                <a:latin typeface="Times New Roman" panose="02020603050405020304" pitchFamily="18" charset="0"/>
                <a:cs typeface="Times New Roman" panose="02020603050405020304" pitchFamily="18" charset="0"/>
              </a:rPr>
              <a:t> </a:t>
            </a:r>
            <a:r>
              <a:rPr lang="en-US" altLang="ja-JP" dirty="0" err="1">
                <a:latin typeface="Times New Roman" panose="02020603050405020304" pitchFamily="18" charset="0"/>
                <a:cs typeface="Times New Roman" panose="02020603050405020304" pitchFamily="18" charset="0"/>
              </a:rPr>
              <a:t>chống</a:t>
            </a:r>
            <a:r>
              <a:rPr lang="en-US" altLang="ja-JP"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308743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678806" y="365125"/>
            <a:ext cx="6645498" cy="1325563"/>
          </a:xfrm>
          <a:solidFill>
            <a:schemeClr val="accent2"/>
          </a:solidFill>
        </p:spPr>
        <p:txBody>
          <a:bodyPr/>
          <a:lstStyle/>
          <a:p>
            <a:r>
              <a:rPr lang="en-US" dirty="0"/>
              <a:t>LÃO THỊ</a:t>
            </a:r>
          </a:p>
        </p:txBody>
      </p:sp>
      <p:sp>
        <p:nvSpPr>
          <p:cNvPr id="6" name="Content Placeholder 5"/>
          <p:cNvSpPr>
            <a:spLocks noGrp="1"/>
          </p:cNvSpPr>
          <p:nvPr>
            <p:ph idx="1"/>
          </p:nvPr>
        </p:nvSpPr>
        <p:spPr>
          <a:solidFill>
            <a:schemeClr val="accent2"/>
          </a:solidFill>
        </p:spPr>
        <p:txBody>
          <a:bodyPr/>
          <a:lstStyle/>
          <a:p>
            <a:r>
              <a:rPr lang="vi-VN" dirty="0"/>
              <a:t>Lão thị phát sinh do quá trình lão hóa tự nhiên của cơ thể</a:t>
            </a:r>
            <a:endParaRPr lang="en-US" dirty="0"/>
          </a:p>
          <a:p>
            <a:r>
              <a:rPr lang="en-US" dirty="0"/>
              <a:t>T</a:t>
            </a:r>
            <a:r>
              <a:rPr lang="vi-VN" dirty="0"/>
              <a:t>ật khúc xạ này không thể phòng tránh và cũng không thể ngăn ngừa được.</a:t>
            </a:r>
            <a:endParaRPr lang="en-US" dirty="0"/>
          </a:p>
          <a:p>
            <a:r>
              <a:rPr lang="en-US" dirty="0" err="1"/>
              <a:t>Nguyên</a:t>
            </a:r>
            <a:r>
              <a:rPr lang="en-US" dirty="0"/>
              <a:t> </a:t>
            </a:r>
            <a:r>
              <a:rPr lang="en-US" dirty="0" err="1"/>
              <a:t>nhân</a:t>
            </a:r>
            <a:r>
              <a:rPr lang="en-US" dirty="0"/>
              <a:t> </a:t>
            </a:r>
            <a:r>
              <a:rPr lang="en-US" dirty="0" err="1"/>
              <a:t>là</a:t>
            </a:r>
            <a:r>
              <a:rPr lang="en-US" dirty="0"/>
              <a:t> do </a:t>
            </a:r>
            <a:r>
              <a:rPr lang="vi-VN" dirty="0"/>
              <a:t>chức năng điều tiết của mắt có được là nhờ khả năng đàn hồi của thủy tinh thể. Theo thời gian, thể thủy tinh bên trong mắt dần xơ cứng, khả năng đàn hồi kém, dẫn đến khả năng điều tiết của mắt giảm, gây khó khăn khi nhìn gần.</a:t>
            </a:r>
            <a:endParaRPr lang="en-US" dirty="0"/>
          </a:p>
        </p:txBody>
      </p:sp>
    </p:spTree>
    <p:extLst>
      <p:ext uri="{BB962C8B-B14F-4D97-AF65-F5344CB8AC3E}">
        <p14:creationId xmlns:p14="http://schemas.microsoft.com/office/powerpoint/2010/main" xmlns="" val="262248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5926" y="365125"/>
            <a:ext cx="6735651" cy="1325563"/>
          </a:xfrm>
          <a:solidFill>
            <a:schemeClr val="accent2"/>
          </a:solidFill>
        </p:spPr>
        <p:txBody>
          <a:bodyPr>
            <a:normAutofit/>
          </a:bodyPr>
          <a:lstStyle/>
          <a:p>
            <a:r>
              <a:rPr lang="en-US" altLang="en-US" sz="3000" b="1" dirty="0">
                <a:latin typeface="Times New Roman" panose="02020603050405020304" pitchFamily="18" charset="0"/>
              </a:rPr>
              <a:t>CHẨN ĐOÁN TẬT KHÚC XẠ</a:t>
            </a:r>
            <a:endParaRPr lang="en-US" sz="3000" dirty="0"/>
          </a:p>
        </p:txBody>
      </p:sp>
      <p:sp>
        <p:nvSpPr>
          <p:cNvPr id="3" name="Content Placeholder 2"/>
          <p:cNvSpPr>
            <a:spLocks noGrp="1"/>
          </p:cNvSpPr>
          <p:nvPr>
            <p:ph idx="1"/>
          </p:nvPr>
        </p:nvSpPr>
        <p:spPr>
          <a:solidFill>
            <a:schemeClr val="accent2"/>
          </a:solidFill>
        </p:spPr>
        <p:txBody>
          <a:bodyPr/>
          <a:lstStyle/>
          <a:p>
            <a:pPr>
              <a:defRPr/>
            </a:pPr>
            <a:r>
              <a:rPr lang="en-AU" dirty="0"/>
              <a:t>Đo </a:t>
            </a:r>
            <a:r>
              <a:rPr lang="en-AU" dirty="0" err="1"/>
              <a:t>khúc</a:t>
            </a:r>
            <a:r>
              <a:rPr lang="en-AU" dirty="0"/>
              <a:t> </a:t>
            </a:r>
            <a:r>
              <a:rPr lang="en-AU" dirty="0" err="1"/>
              <a:t>xạ</a:t>
            </a:r>
            <a:r>
              <a:rPr lang="en-AU" dirty="0"/>
              <a:t> </a:t>
            </a:r>
            <a:r>
              <a:rPr lang="en-AU" dirty="0" err="1"/>
              <a:t>chủ</a:t>
            </a:r>
            <a:r>
              <a:rPr lang="en-AU" dirty="0"/>
              <a:t> </a:t>
            </a:r>
            <a:r>
              <a:rPr lang="en-AU" dirty="0" err="1"/>
              <a:t>quan</a:t>
            </a:r>
            <a:r>
              <a:rPr lang="en-AU" dirty="0"/>
              <a:t> (</a:t>
            </a:r>
            <a:r>
              <a:rPr lang="en-AU" dirty="0" err="1"/>
              <a:t>thử</a:t>
            </a:r>
            <a:r>
              <a:rPr lang="en-AU" dirty="0"/>
              <a:t> </a:t>
            </a:r>
            <a:r>
              <a:rPr lang="en-AU" dirty="0" err="1"/>
              <a:t>kính</a:t>
            </a:r>
            <a:r>
              <a:rPr lang="en-AU" dirty="0"/>
              <a:t>)</a:t>
            </a:r>
          </a:p>
          <a:p>
            <a:pPr>
              <a:defRPr/>
            </a:pPr>
            <a:r>
              <a:rPr lang="en-AU" dirty="0"/>
              <a:t>Đo </a:t>
            </a:r>
            <a:r>
              <a:rPr lang="en-AU" dirty="0" err="1"/>
              <a:t>khúc</a:t>
            </a:r>
            <a:r>
              <a:rPr lang="en-AU" dirty="0"/>
              <a:t> </a:t>
            </a:r>
            <a:r>
              <a:rPr lang="en-AU" dirty="0" err="1"/>
              <a:t>xạ</a:t>
            </a:r>
            <a:r>
              <a:rPr lang="en-AU" dirty="0"/>
              <a:t> </a:t>
            </a:r>
            <a:r>
              <a:rPr lang="en-AU" dirty="0" err="1"/>
              <a:t>khách</a:t>
            </a:r>
            <a:r>
              <a:rPr lang="en-AU" dirty="0"/>
              <a:t> </a:t>
            </a:r>
            <a:r>
              <a:rPr lang="en-AU" dirty="0" err="1"/>
              <a:t>quan</a:t>
            </a:r>
            <a:r>
              <a:rPr lang="en-AU" dirty="0"/>
              <a:t>: </a:t>
            </a:r>
            <a:r>
              <a:rPr lang="en-AU" dirty="0" err="1"/>
              <a:t>soi</a:t>
            </a:r>
            <a:r>
              <a:rPr lang="en-AU" dirty="0"/>
              <a:t> </a:t>
            </a:r>
            <a:r>
              <a:rPr lang="en-AU" dirty="0" err="1"/>
              <a:t>bóng</a:t>
            </a:r>
            <a:r>
              <a:rPr lang="en-AU" dirty="0"/>
              <a:t> </a:t>
            </a:r>
            <a:r>
              <a:rPr lang="en-AU" dirty="0" err="1"/>
              <a:t>đồng</a:t>
            </a:r>
            <a:r>
              <a:rPr lang="en-AU" dirty="0"/>
              <a:t> </a:t>
            </a:r>
            <a:r>
              <a:rPr lang="en-AU" dirty="0" err="1"/>
              <a:t>tử</a:t>
            </a:r>
            <a:r>
              <a:rPr lang="en-AU" dirty="0"/>
              <a:t>, </a:t>
            </a:r>
            <a:r>
              <a:rPr lang="en-AU" dirty="0" err="1"/>
              <a:t>đo</a:t>
            </a:r>
            <a:r>
              <a:rPr lang="en-AU" dirty="0"/>
              <a:t> </a:t>
            </a:r>
            <a:r>
              <a:rPr lang="en-AU" dirty="0" err="1"/>
              <a:t>khúc</a:t>
            </a:r>
            <a:r>
              <a:rPr lang="en-AU" dirty="0"/>
              <a:t> </a:t>
            </a:r>
            <a:r>
              <a:rPr lang="en-AU" dirty="0" err="1"/>
              <a:t>xạ</a:t>
            </a:r>
            <a:r>
              <a:rPr lang="en-AU" dirty="0"/>
              <a:t> </a:t>
            </a:r>
            <a:r>
              <a:rPr lang="en-AU" dirty="0" err="1"/>
              <a:t>bằng</a:t>
            </a:r>
            <a:r>
              <a:rPr lang="en-AU" dirty="0"/>
              <a:t> </a:t>
            </a:r>
            <a:r>
              <a:rPr lang="en-AU" dirty="0" err="1"/>
              <a:t>máy</a:t>
            </a:r>
            <a:r>
              <a:rPr lang="en-AU" dirty="0"/>
              <a:t> </a:t>
            </a:r>
            <a:r>
              <a:rPr lang="en-AU" dirty="0" err="1"/>
              <a:t>tự</a:t>
            </a:r>
            <a:r>
              <a:rPr lang="en-AU" dirty="0"/>
              <a:t> </a:t>
            </a:r>
            <a:r>
              <a:rPr lang="en-AU" dirty="0" err="1"/>
              <a:t>động</a:t>
            </a:r>
            <a:endParaRPr lang="en-AU" dirty="0"/>
          </a:p>
          <a:p>
            <a:endParaRPr lang="en-US" dirty="0"/>
          </a:p>
        </p:txBody>
      </p:sp>
    </p:spTree>
    <p:extLst>
      <p:ext uri="{BB962C8B-B14F-4D97-AF65-F5344CB8AC3E}">
        <p14:creationId xmlns:p14="http://schemas.microsoft.com/office/powerpoint/2010/main" xmlns="" val="6074121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8"/>
          <p:cNvSpPr>
            <a:spLocks noChangeArrowheads="1"/>
          </p:cNvSpPr>
          <p:nvPr/>
        </p:nvSpPr>
        <p:spPr bwMode="auto">
          <a:xfrm>
            <a:off x="1306132" y="3429000"/>
            <a:ext cx="2133600" cy="822325"/>
          </a:xfrm>
          <a:prstGeom prst="rect">
            <a:avLst/>
          </a:prstGeom>
          <a:solidFill>
            <a:schemeClr val="accent4"/>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ClrTx/>
              <a:buSzTx/>
              <a:buFontTx/>
              <a:buChar char="•"/>
            </a:pP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Quy</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ước</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là</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dấu</a:t>
            </a:r>
            <a:r>
              <a:rPr lang="en-US" altLang="en-US" sz="2400" dirty="0">
                <a:solidFill>
                  <a:srgbClr val="FF0000"/>
                </a:solidFill>
                <a:latin typeface="Times New Roman" panose="02020603050405020304" pitchFamily="18" charset="0"/>
              </a:rPr>
              <a:t> (-)</a:t>
            </a:r>
          </a:p>
        </p:txBody>
      </p:sp>
      <p:sp>
        <p:nvSpPr>
          <p:cNvPr id="6" name="Rectangle 9"/>
          <p:cNvSpPr>
            <a:spLocks noChangeArrowheads="1"/>
          </p:cNvSpPr>
          <p:nvPr/>
        </p:nvSpPr>
        <p:spPr bwMode="auto">
          <a:xfrm>
            <a:off x="1458532" y="2667000"/>
            <a:ext cx="2163763" cy="457200"/>
          </a:xfrm>
          <a:prstGeom prst="rect">
            <a:avLst/>
          </a:prstGeom>
          <a:solidFill>
            <a:schemeClr val="accent4"/>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Char char="•"/>
            </a:pP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Kính</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phân</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kỳ</a:t>
            </a:r>
            <a:endParaRPr lang="en-US" altLang="en-US" sz="2400" dirty="0">
              <a:solidFill>
                <a:srgbClr val="FF0000"/>
              </a:solidFill>
              <a:latin typeface="Times New Roman" panose="02020603050405020304" pitchFamily="18" charset="0"/>
            </a:endParaRPr>
          </a:p>
        </p:txBody>
      </p:sp>
      <p:sp>
        <p:nvSpPr>
          <p:cNvPr id="7" name="Rectangle 11"/>
          <p:cNvSpPr>
            <a:spLocks noChangeArrowheads="1"/>
          </p:cNvSpPr>
          <p:nvPr/>
        </p:nvSpPr>
        <p:spPr bwMode="auto">
          <a:xfrm>
            <a:off x="8087932" y="2667000"/>
            <a:ext cx="1857375" cy="457200"/>
          </a:xfrm>
          <a:prstGeom prst="rect">
            <a:avLst/>
          </a:prstGeom>
          <a:solidFill>
            <a:schemeClr val="accent1">
              <a:lumMod val="20000"/>
              <a:lumOff val="80000"/>
            </a:schemeClr>
          </a:solidFill>
          <a:ln>
            <a:noFill/>
          </a:ln>
        </p:spPr>
        <p:txBody>
          <a:bodyPr wrap="none" lIns="92075" tIns="46038" rIns="92075" bIns="46038">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Char char="•"/>
            </a:pP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Kính</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hội</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tụ</a:t>
            </a:r>
            <a:endParaRPr lang="en-US" altLang="en-US" sz="2400" dirty="0">
              <a:solidFill>
                <a:schemeClr val="hlink"/>
              </a:solidFill>
              <a:latin typeface="Times New Roman" panose="02020603050405020304" pitchFamily="18" charset="0"/>
            </a:endParaRPr>
          </a:p>
        </p:txBody>
      </p:sp>
      <p:sp>
        <p:nvSpPr>
          <p:cNvPr id="8" name="Rectangle 12"/>
          <p:cNvSpPr>
            <a:spLocks noChangeArrowheads="1"/>
          </p:cNvSpPr>
          <p:nvPr/>
        </p:nvSpPr>
        <p:spPr bwMode="auto">
          <a:xfrm>
            <a:off x="8087932" y="3444875"/>
            <a:ext cx="1905000" cy="822325"/>
          </a:xfrm>
          <a:prstGeom prst="rect">
            <a:avLst/>
          </a:prstGeom>
          <a:solidFill>
            <a:schemeClr val="accent1">
              <a:lumMod val="20000"/>
              <a:lumOff val="80000"/>
            </a:schemeClr>
          </a:solidFill>
          <a:ln>
            <a:noFill/>
          </a:ln>
        </p:spPr>
        <p:txBody>
          <a:bodyPr lIns="92075" tIns="46038" rIns="92075" bIns="46038">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Char char="•"/>
            </a:pP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Quy</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ước</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là</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dấu</a:t>
            </a:r>
            <a:r>
              <a:rPr lang="en-US" altLang="en-US" sz="2400" dirty="0">
                <a:solidFill>
                  <a:schemeClr val="hlink"/>
                </a:solidFill>
                <a:latin typeface="Times New Roman" panose="02020603050405020304" pitchFamily="18" charset="0"/>
              </a:rPr>
              <a:t> (+)</a:t>
            </a:r>
          </a:p>
        </p:txBody>
      </p:sp>
      <p:sp>
        <p:nvSpPr>
          <p:cNvPr id="9" name="Text Box 16"/>
          <p:cNvSpPr txBox="1">
            <a:spLocks noChangeArrowheads="1"/>
          </p:cNvSpPr>
          <p:nvPr/>
        </p:nvSpPr>
        <p:spPr bwMode="auto">
          <a:xfrm>
            <a:off x="2449132" y="1676400"/>
            <a:ext cx="2165350" cy="519113"/>
          </a:xfrm>
          <a:prstGeom prst="rect">
            <a:avLst/>
          </a:prstGeom>
          <a:solidFill>
            <a:srgbClr val="FFFF00"/>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US" altLang="en-US" sz="2800" dirty="0" err="1">
                <a:solidFill>
                  <a:srgbClr val="FF0000"/>
                </a:solidFill>
                <a:latin typeface="Times New Roman" panose="02020603050405020304" pitchFamily="18" charset="0"/>
              </a:rPr>
              <a:t>Kính</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cận</a:t>
            </a:r>
            <a:r>
              <a:rPr lang="en-US" altLang="en-US" sz="2800" dirty="0">
                <a:solidFill>
                  <a:srgbClr val="FF0000"/>
                </a:solidFill>
                <a:latin typeface="Times New Roman" panose="02020603050405020304" pitchFamily="18" charset="0"/>
              </a:rPr>
              <a:t> </a:t>
            </a:r>
            <a:r>
              <a:rPr lang="en-US" altLang="en-US" sz="2800" dirty="0" err="1">
                <a:solidFill>
                  <a:srgbClr val="FF0000"/>
                </a:solidFill>
                <a:latin typeface="Times New Roman" panose="02020603050405020304" pitchFamily="18" charset="0"/>
              </a:rPr>
              <a:t>thị</a:t>
            </a:r>
            <a:endParaRPr lang="en-US" altLang="en-US" sz="2800" dirty="0">
              <a:solidFill>
                <a:srgbClr val="FF0000"/>
              </a:solidFill>
              <a:latin typeface="Times New Roman" panose="02020603050405020304" pitchFamily="18" charset="0"/>
            </a:endParaRPr>
          </a:p>
        </p:txBody>
      </p:sp>
      <p:sp>
        <p:nvSpPr>
          <p:cNvPr id="10" name="Text Box 17"/>
          <p:cNvSpPr txBox="1">
            <a:spLocks noChangeArrowheads="1"/>
          </p:cNvSpPr>
          <p:nvPr/>
        </p:nvSpPr>
        <p:spPr bwMode="auto">
          <a:xfrm>
            <a:off x="7325932" y="1676400"/>
            <a:ext cx="2127161" cy="519113"/>
          </a:xfrm>
          <a:prstGeom prst="rect">
            <a:avLst/>
          </a:prstGeom>
          <a:solidFill>
            <a:schemeClr val="accent2"/>
          </a:solidFill>
          <a:ln>
            <a:noFill/>
          </a:ln>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r>
              <a:rPr lang="en-US" altLang="en-US" sz="2800" dirty="0" err="1">
                <a:latin typeface="Times New Roman" panose="02020603050405020304" pitchFamily="18" charset="0"/>
              </a:rPr>
              <a:t>Kính</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viễn</a:t>
            </a:r>
            <a:r>
              <a:rPr lang="en-US" altLang="en-US" sz="2800" dirty="0">
                <a:latin typeface="Times New Roman" panose="02020603050405020304" pitchFamily="18" charset="0"/>
              </a:rPr>
              <a:t> </a:t>
            </a:r>
            <a:r>
              <a:rPr lang="en-US" altLang="en-US" sz="2800" dirty="0" err="1">
                <a:latin typeface="Times New Roman" panose="02020603050405020304" pitchFamily="18" charset="0"/>
              </a:rPr>
              <a:t>thị</a:t>
            </a:r>
            <a:endParaRPr lang="en-US" altLang="en-US" sz="2800" dirty="0">
              <a:latin typeface="Times New Roman" panose="02020603050405020304" pitchFamily="18" charset="0"/>
            </a:endParaRPr>
          </a:p>
        </p:txBody>
      </p:sp>
      <p:sp>
        <p:nvSpPr>
          <p:cNvPr id="11" name="Rectangle 18"/>
          <p:cNvSpPr txBox="1">
            <a:spLocks noChangeArrowheads="1"/>
          </p:cNvSpPr>
          <p:nvPr/>
        </p:nvSpPr>
        <p:spPr>
          <a:xfrm>
            <a:off x="1350582" y="990600"/>
            <a:ext cx="8915400" cy="609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3600" b="1" dirty="0">
                <a:solidFill>
                  <a:schemeClr val="tx2"/>
                </a:solidFill>
                <a:latin typeface="Times New Roman" panose="02020603050405020304" pitchFamily="18" charset="0"/>
              </a:rPr>
              <a:t>Các </a:t>
            </a:r>
            <a:r>
              <a:rPr lang="en-US" altLang="en-US" sz="3600" b="1" dirty="0" err="1">
                <a:solidFill>
                  <a:schemeClr val="tx2"/>
                </a:solidFill>
                <a:latin typeface="Times New Roman" panose="02020603050405020304" pitchFamily="18" charset="0"/>
              </a:rPr>
              <a:t>quy</a:t>
            </a:r>
            <a:r>
              <a:rPr lang="en-US" altLang="en-US" sz="3600" b="1" dirty="0">
                <a:solidFill>
                  <a:schemeClr val="tx2"/>
                </a:solidFill>
                <a:latin typeface="Times New Roman" panose="02020603050405020304" pitchFamily="18" charset="0"/>
              </a:rPr>
              <a:t> </a:t>
            </a:r>
            <a:r>
              <a:rPr lang="en-US" altLang="en-US" sz="3600" b="1" dirty="0" err="1">
                <a:solidFill>
                  <a:schemeClr val="tx2"/>
                </a:solidFill>
                <a:latin typeface="Times New Roman" panose="02020603050405020304" pitchFamily="18" charset="0"/>
              </a:rPr>
              <a:t>ước</a:t>
            </a:r>
            <a:endParaRPr lang="en-US" altLang="en-US" sz="3600" b="1" dirty="0">
              <a:solidFill>
                <a:schemeClr val="tx2"/>
              </a:solidFill>
              <a:latin typeface="Times New Roman" panose="02020603050405020304" pitchFamily="18" charset="0"/>
            </a:endParaRPr>
          </a:p>
        </p:txBody>
      </p:sp>
      <p:sp>
        <p:nvSpPr>
          <p:cNvPr id="12" name="Rectangle 19"/>
          <p:cNvSpPr>
            <a:spLocks noChangeArrowheads="1"/>
          </p:cNvSpPr>
          <p:nvPr/>
        </p:nvSpPr>
        <p:spPr bwMode="auto">
          <a:xfrm>
            <a:off x="1185482" y="1676400"/>
            <a:ext cx="9163050" cy="5105400"/>
          </a:xfrm>
          <a:prstGeom prst="rect">
            <a:avLst/>
          </a:prstGeom>
          <a:noFill/>
          <a:ln w="28575">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13" name="Line 20"/>
          <p:cNvSpPr>
            <a:spLocks noChangeShapeType="1"/>
          </p:cNvSpPr>
          <p:nvPr/>
        </p:nvSpPr>
        <p:spPr bwMode="auto">
          <a:xfrm flipV="1">
            <a:off x="1185482" y="2209800"/>
            <a:ext cx="9163050" cy="7620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4" name="Picture 21" descr="Kinh ca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896932" y="2286000"/>
            <a:ext cx="1795463"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22" descr="Kinh vie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106732" y="2286000"/>
            <a:ext cx="169545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Line 23"/>
          <p:cNvSpPr>
            <a:spLocks noChangeShapeType="1"/>
          </p:cNvSpPr>
          <p:nvPr/>
        </p:nvSpPr>
        <p:spPr bwMode="auto">
          <a:xfrm>
            <a:off x="5878132" y="1676400"/>
            <a:ext cx="0" cy="5105400"/>
          </a:xfrm>
          <a:prstGeom prst="line">
            <a:avLst/>
          </a:prstGeom>
          <a:noFill/>
          <a:ln w="28575">
            <a:solidFill>
              <a:srgbClr val="FFFF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 name="Rectangle 24"/>
          <p:cNvSpPr>
            <a:spLocks noChangeArrowheads="1"/>
          </p:cNvSpPr>
          <p:nvPr/>
        </p:nvSpPr>
        <p:spPr bwMode="auto">
          <a:xfrm>
            <a:off x="1306132" y="4419600"/>
            <a:ext cx="2133600" cy="822325"/>
          </a:xfrm>
          <a:prstGeom prst="rect">
            <a:avLst/>
          </a:prstGeom>
          <a:solidFill>
            <a:schemeClr val="accent4"/>
          </a:solidFill>
          <a:ln>
            <a:noFill/>
          </a:ln>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ClrTx/>
              <a:buSzTx/>
              <a:buFontTx/>
              <a:buChar char="•"/>
            </a:pP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Xếp</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bên</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trái</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hộp</a:t>
            </a:r>
            <a:r>
              <a:rPr lang="en-US" altLang="en-US" sz="2400" dirty="0">
                <a:solidFill>
                  <a:srgbClr val="FF0000"/>
                </a:solidFill>
                <a:latin typeface="Times New Roman" panose="02020603050405020304" pitchFamily="18" charset="0"/>
              </a:rPr>
              <a:t> </a:t>
            </a:r>
            <a:r>
              <a:rPr lang="en-US" altLang="en-US" sz="2400" dirty="0" err="1">
                <a:solidFill>
                  <a:srgbClr val="FF0000"/>
                </a:solidFill>
                <a:latin typeface="Times New Roman" panose="02020603050405020304" pitchFamily="18" charset="0"/>
              </a:rPr>
              <a:t>kính</a:t>
            </a:r>
            <a:endParaRPr lang="en-US" altLang="en-US" sz="2400" dirty="0">
              <a:solidFill>
                <a:srgbClr val="FF0000"/>
              </a:solidFill>
              <a:latin typeface="Times New Roman" panose="02020603050405020304" pitchFamily="18" charset="0"/>
            </a:endParaRPr>
          </a:p>
        </p:txBody>
      </p:sp>
      <p:sp>
        <p:nvSpPr>
          <p:cNvPr id="18" name="Rectangle 25"/>
          <p:cNvSpPr>
            <a:spLocks noChangeArrowheads="1"/>
          </p:cNvSpPr>
          <p:nvPr/>
        </p:nvSpPr>
        <p:spPr bwMode="auto">
          <a:xfrm>
            <a:off x="8087932" y="4359275"/>
            <a:ext cx="2286000" cy="822325"/>
          </a:xfrm>
          <a:prstGeom prst="rect">
            <a:avLst/>
          </a:prstGeom>
          <a:solidFill>
            <a:schemeClr val="accent1">
              <a:lumMod val="20000"/>
              <a:lumOff val="80000"/>
            </a:schemeClr>
          </a:solidFill>
          <a:ln>
            <a:noFill/>
          </a:ln>
        </p:spPr>
        <p:txBody>
          <a:bodyPr lIns="92075" tIns="46038" rIns="92075" bIns="46038">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Char char="•"/>
            </a:pP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Xếp</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bên</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phải</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hộp</a:t>
            </a:r>
            <a:r>
              <a:rPr lang="en-US" altLang="en-US" sz="2400" dirty="0">
                <a:solidFill>
                  <a:schemeClr val="hlink"/>
                </a:solidFill>
                <a:latin typeface="Times New Roman" panose="02020603050405020304" pitchFamily="18" charset="0"/>
              </a:rPr>
              <a:t> </a:t>
            </a:r>
            <a:r>
              <a:rPr lang="en-US" altLang="en-US" sz="2400" dirty="0" err="1">
                <a:solidFill>
                  <a:schemeClr val="hlink"/>
                </a:solidFill>
                <a:latin typeface="Times New Roman" panose="02020603050405020304" pitchFamily="18" charset="0"/>
              </a:rPr>
              <a:t>kính</a:t>
            </a:r>
            <a:endParaRPr lang="en-US" altLang="en-US" sz="2400" dirty="0">
              <a:solidFill>
                <a:schemeClr val="hlink"/>
              </a:solidFill>
              <a:latin typeface="Times New Roman" panose="02020603050405020304" pitchFamily="18" charset="0"/>
            </a:endParaRPr>
          </a:p>
        </p:txBody>
      </p:sp>
      <p:sp>
        <p:nvSpPr>
          <p:cNvPr id="19" name="AutoShape 27">
            <a:hlinkClick r:id="" action="ppaction://hlinkshowjump?jump=previousslide" highlightClick="1"/>
          </p:cNvPr>
          <p:cNvSpPr>
            <a:spLocks noChangeArrowheads="1"/>
          </p:cNvSpPr>
          <p:nvPr/>
        </p:nvSpPr>
        <p:spPr bwMode="auto">
          <a:xfrm>
            <a:off x="848932" y="6629400"/>
            <a:ext cx="381000" cy="381000"/>
          </a:xfrm>
          <a:prstGeom prst="actionButtonBackPrevious">
            <a:avLst/>
          </a:prstGeom>
          <a:solidFill>
            <a:srgbClr val="A50021"/>
          </a:solidFill>
          <a:ln w="28575">
            <a:solidFill>
              <a:srgbClr val="FF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20" name="AutoShape 28">
            <a:hlinkClick r:id="" action="ppaction://hlinkshowjump?jump=nextslide" highlightClick="1"/>
          </p:cNvPr>
          <p:cNvSpPr>
            <a:spLocks noChangeArrowheads="1"/>
          </p:cNvSpPr>
          <p:nvPr/>
        </p:nvSpPr>
        <p:spPr bwMode="auto">
          <a:xfrm>
            <a:off x="10297732" y="6629400"/>
            <a:ext cx="381000" cy="381000"/>
          </a:xfrm>
          <a:prstGeom prst="actionButtonForwardNext">
            <a:avLst/>
          </a:prstGeom>
          <a:solidFill>
            <a:srgbClr val="FF9900"/>
          </a:solidFill>
          <a:ln w="28575">
            <a:solidFill>
              <a:srgbClr val="99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21" name="AutoShape 29">
            <a:hlinkClick r:id="rId4" action="ppaction://hlinksldjump" highlightClick="1"/>
          </p:cNvPr>
          <p:cNvSpPr>
            <a:spLocks noChangeArrowheads="1"/>
          </p:cNvSpPr>
          <p:nvPr/>
        </p:nvSpPr>
        <p:spPr bwMode="auto">
          <a:xfrm>
            <a:off x="848932" y="1066800"/>
            <a:ext cx="381000" cy="381000"/>
          </a:xfrm>
          <a:prstGeom prst="actionButtonBeginning">
            <a:avLst/>
          </a:prstGeom>
          <a:solidFill>
            <a:srgbClr val="FFFFFF"/>
          </a:solidFill>
          <a:ln w="9525">
            <a:solidFill>
              <a:srgbClr val="0000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3956347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DSC02871"/>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085304" y="1653862"/>
            <a:ext cx="7924800" cy="51054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53421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DSC0287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a:xfrm>
            <a:off x="2182969" y="1730062"/>
            <a:ext cx="7315200" cy="4876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967762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utorefraction"/>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393144" y="1632493"/>
            <a:ext cx="6956917" cy="50488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9898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363" y="365125"/>
            <a:ext cx="6734578" cy="1325563"/>
          </a:xfrm>
          <a:solidFill>
            <a:schemeClr val="accent2"/>
          </a:solidFill>
        </p:spPr>
        <p:txBody>
          <a:bodyPr/>
          <a:lstStyle/>
          <a:p>
            <a:r>
              <a:rPr lang="en-US" dirty="0" err="1"/>
              <a:t>Điều</a:t>
            </a:r>
            <a:r>
              <a:rPr lang="en-US" dirty="0"/>
              <a:t> </a:t>
            </a:r>
            <a:r>
              <a:rPr lang="en-US" dirty="0" err="1"/>
              <a:t>trị</a:t>
            </a:r>
            <a:endParaRPr lang="en-US" dirty="0"/>
          </a:p>
        </p:txBody>
      </p:sp>
      <p:sp>
        <p:nvSpPr>
          <p:cNvPr id="3" name="Content Placeholder 2"/>
          <p:cNvSpPr>
            <a:spLocks noGrp="1"/>
          </p:cNvSpPr>
          <p:nvPr>
            <p:ph idx="1"/>
          </p:nvPr>
        </p:nvSpPr>
        <p:spPr>
          <a:solidFill>
            <a:schemeClr val="accent2"/>
          </a:solidFill>
        </p:spPr>
        <p:txBody>
          <a:bodyPr/>
          <a:lstStyle/>
          <a:p>
            <a:r>
              <a:rPr lang="en-US" dirty="0"/>
              <a:t>1. </a:t>
            </a:r>
            <a:r>
              <a:rPr lang="en-US" dirty="0" err="1"/>
              <a:t>Đeo</a:t>
            </a:r>
            <a:r>
              <a:rPr lang="en-US" dirty="0"/>
              <a:t> </a:t>
            </a:r>
            <a:r>
              <a:rPr lang="en-US" dirty="0" err="1"/>
              <a:t>kính</a:t>
            </a:r>
            <a:r>
              <a:rPr lang="en-US" dirty="0"/>
              <a:t> </a:t>
            </a:r>
            <a:r>
              <a:rPr lang="en-US" dirty="0" err="1"/>
              <a:t>gọng</a:t>
            </a:r>
            <a:endParaRPr lang="en-US" dirty="0"/>
          </a:p>
          <a:p>
            <a:endParaRPr lang="en-US" dirty="0"/>
          </a:p>
          <a:p>
            <a:r>
              <a:rPr lang="en-US" dirty="0"/>
              <a:t>2. </a:t>
            </a:r>
            <a:r>
              <a:rPr lang="en-US" dirty="0" err="1"/>
              <a:t>Chỉnh</a:t>
            </a:r>
            <a:r>
              <a:rPr lang="en-US" dirty="0"/>
              <a:t> </a:t>
            </a:r>
            <a:r>
              <a:rPr lang="en-US" dirty="0" err="1"/>
              <a:t>hình</a:t>
            </a:r>
            <a:r>
              <a:rPr lang="en-US" dirty="0"/>
              <a:t> </a:t>
            </a:r>
            <a:r>
              <a:rPr lang="en-US" dirty="0" err="1"/>
              <a:t>giác</a:t>
            </a:r>
            <a:r>
              <a:rPr lang="en-US" dirty="0"/>
              <a:t> </a:t>
            </a:r>
            <a:r>
              <a:rPr lang="en-US" dirty="0" err="1"/>
              <a:t>mạc</a:t>
            </a:r>
            <a:r>
              <a:rPr lang="en-US" dirty="0"/>
              <a:t> </a:t>
            </a:r>
            <a:r>
              <a:rPr lang="en-US" dirty="0" err="1"/>
              <a:t>bằng</a:t>
            </a:r>
            <a:r>
              <a:rPr lang="en-US" dirty="0"/>
              <a:t> </a:t>
            </a:r>
            <a:r>
              <a:rPr lang="en-US" dirty="0" err="1"/>
              <a:t>kính</a:t>
            </a:r>
            <a:r>
              <a:rPr lang="en-US" dirty="0"/>
              <a:t> </a:t>
            </a:r>
            <a:r>
              <a:rPr lang="en-US" dirty="0" err="1"/>
              <a:t>tiếp</a:t>
            </a:r>
            <a:r>
              <a:rPr lang="en-US" dirty="0"/>
              <a:t> </a:t>
            </a:r>
            <a:r>
              <a:rPr lang="en-US" dirty="0" err="1"/>
              <a:t>xúc</a:t>
            </a:r>
            <a:r>
              <a:rPr lang="en-US" dirty="0"/>
              <a:t> </a:t>
            </a:r>
            <a:r>
              <a:rPr lang="en-US" dirty="0" err="1"/>
              <a:t>cứng</a:t>
            </a:r>
            <a:r>
              <a:rPr lang="en-US" dirty="0"/>
              <a:t> </a:t>
            </a:r>
            <a:r>
              <a:rPr lang="en-US" dirty="0" err="1"/>
              <a:t>thấm</a:t>
            </a:r>
            <a:r>
              <a:rPr lang="en-US" dirty="0"/>
              <a:t> </a:t>
            </a:r>
            <a:r>
              <a:rPr lang="en-US" dirty="0" err="1"/>
              <a:t>khí</a:t>
            </a:r>
            <a:r>
              <a:rPr lang="en-US" dirty="0"/>
              <a:t> (Ortho-K)</a:t>
            </a:r>
          </a:p>
          <a:p>
            <a:endParaRPr lang="en-US" dirty="0"/>
          </a:p>
          <a:p>
            <a:r>
              <a:rPr lang="en-US" dirty="0"/>
              <a:t>3. </a:t>
            </a:r>
            <a:r>
              <a:rPr lang="en-US" dirty="0" err="1"/>
              <a:t>Phẫu</a:t>
            </a:r>
            <a:r>
              <a:rPr lang="en-US" dirty="0"/>
              <a:t> </a:t>
            </a:r>
            <a:r>
              <a:rPr lang="en-US" dirty="0" err="1"/>
              <a:t>thuật</a:t>
            </a:r>
            <a:endParaRPr lang="en-US" dirty="0"/>
          </a:p>
          <a:p>
            <a:endParaRPr lang="en-US" dirty="0"/>
          </a:p>
        </p:txBody>
      </p:sp>
    </p:spTree>
    <p:extLst>
      <p:ext uri="{BB962C8B-B14F-4D97-AF65-F5344CB8AC3E}">
        <p14:creationId xmlns:p14="http://schemas.microsoft.com/office/powerpoint/2010/main" xmlns="" val="3396138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687132"/>
            <a:ext cx="3932237" cy="692240"/>
          </a:xfrm>
          <a:solidFill>
            <a:schemeClr val="accent2"/>
          </a:solidFill>
        </p:spPr>
        <p:txBody>
          <a:bodyPr>
            <a:normAutofit/>
          </a:bodyPr>
          <a:lstStyle/>
          <a:p>
            <a:r>
              <a:rPr lang="en-US" dirty="0" err="1"/>
              <a:t>Điều</a:t>
            </a:r>
            <a:r>
              <a:rPr lang="en-US" dirty="0"/>
              <a:t> </a:t>
            </a:r>
            <a:r>
              <a:rPr lang="en-US" dirty="0" err="1"/>
              <a:t>trị</a:t>
            </a:r>
            <a:endParaRPr lang="en-US" dirty="0"/>
          </a:p>
        </p:txBody>
      </p:sp>
      <p:sp>
        <p:nvSpPr>
          <p:cNvPr id="3" name="Content Placeholder 2"/>
          <p:cNvSpPr>
            <a:spLocks noGrp="1"/>
          </p:cNvSpPr>
          <p:nvPr>
            <p:ph idx="1"/>
          </p:nvPr>
        </p:nvSpPr>
        <p:spPr>
          <a:solidFill>
            <a:schemeClr val="accent2"/>
          </a:solidFill>
        </p:spPr>
        <p:txBody>
          <a:bodyPr/>
          <a:lstStyle/>
          <a:p>
            <a:pPr marL="0" indent="0">
              <a:buNone/>
              <a:defRPr/>
            </a:pPr>
            <a:r>
              <a:rPr lang="en-US" sz="3200" b="1" dirty="0">
                <a:solidFill>
                  <a:schemeClr val="tx2"/>
                </a:solidFill>
              </a:rPr>
              <a:t>Đeo </a:t>
            </a:r>
            <a:r>
              <a:rPr lang="en-US" sz="3200" b="1" dirty="0" err="1">
                <a:solidFill>
                  <a:schemeClr val="tx2"/>
                </a:solidFill>
              </a:rPr>
              <a:t>kính</a:t>
            </a:r>
            <a:r>
              <a:rPr lang="en-US" sz="3200" b="1" dirty="0">
                <a:solidFill>
                  <a:schemeClr val="tx2"/>
                </a:solidFill>
              </a:rPr>
              <a:t> </a:t>
            </a:r>
            <a:r>
              <a:rPr lang="en-US" sz="3200" b="1" dirty="0" err="1">
                <a:solidFill>
                  <a:schemeClr val="tx2"/>
                </a:solidFill>
              </a:rPr>
              <a:t>gọng</a:t>
            </a:r>
            <a:endParaRPr lang="en-US" sz="3200" b="1" dirty="0">
              <a:solidFill>
                <a:schemeClr val="tx2"/>
              </a:solidFill>
            </a:endParaRPr>
          </a:p>
          <a:p>
            <a:pPr>
              <a:defRPr/>
            </a:pPr>
            <a:r>
              <a:rPr lang="en-US" dirty="0" err="1"/>
              <a:t>Ưu</a:t>
            </a:r>
            <a:r>
              <a:rPr lang="en-US" dirty="0"/>
              <a:t> </a:t>
            </a:r>
            <a:r>
              <a:rPr lang="en-US" dirty="0" err="1"/>
              <a:t>điểm</a:t>
            </a:r>
            <a:r>
              <a:rPr lang="en-US" dirty="0"/>
              <a:t>:</a:t>
            </a:r>
          </a:p>
          <a:p>
            <a:pPr>
              <a:buFont typeface="Wingdings" panose="05000000000000000000" pitchFamily="2" charset="2"/>
              <a:buNone/>
              <a:defRPr/>
            </a:pPr>
            <a:r>
              <a:rPr lang="en-US" dirty="0"/>
              <a:t>- </a:t>
            </a:r>
            <a:r>
              <a:rPr lang="en-US" dirty="0" err="1"/>
              <a:t>Đơn</a:t>
            </a:r>
            <a:r>
              <a:rPr lang="en-US" dirty="0"/>
              <a:t> </a:t>
            </a:r>
            <a:r>
              <a:rPr lang="en-US" dirty="0" err="1"/>
              <a:t>giản</a:t>
            </a:r>
            <a:r>
              <a:rPr lang="en-US" dirty="0"/>
              <a:t>, </a:t>
            </a:r>
            <a:r>
              <a:rPr lang="en-US" dirty="0" err="1"/>
              <a:t>rẻ</a:t>
            </a:r>
            <a:r>
              <a:rPr lang="en-US" dirty="0"/>
              <a:t> </a:t>
            </a:r>
            <a:r>
              <a:rPr lang="en-US" dirty="0" err="1"/>
              <a:t>tiền</a:t>
            </a:r>
            <a:r>
              <a:rPr lang="en-US" dirty="0"/>
              <a:t>, </a:t>
            </a:r>
            <a:r>
              <a:rPr lang="en-US" dirty="0" err="1"/>
              <a:t>dễ</a:t>
            </a:r>
            <a:r>
              <a:rPr lang="en-US" dirty="0"/>
              <a:t> </a:t>
            </a:r>
            <a:r>
              <a:rPr lang="en-US" dirty="0" err="1"/>
              <a:t>thực</a:t>
            </a:r>
            <a:r>
              <a:rPr lang="en-US" dirty="0"/>
              <a:t> </a:t>
            </a:r>
            <a:r>
              <a:rPr lang="en-US" dirty="0" err="1"/>
              <a:t>hiện</a:t>
            </a:r>
            <a:endParaRPr lang="en-US" dirty="0"/>
          </a:p>
          <a:p>
            <a:pPr>
              <a:defRPr/>
            </a:pPr>
            <a:r>
              <a:rPr lang="en-US" dirty="0" err="1"/>
              <a:t>Nhược</a:t>
            </a:r>
            <a:r>
              <a:rPr lang="en-US" dirty="0"/>
              <a:t> </a:t>
            </a:r>
            <a:r>
              <a:rPr lang="en-US" dirty="0" err="1"/>
              <a:t>điểm</a:t>
            </a:r>
            <a:r>
              <a:rPr lang="en-US" dirty="0"/>
              <a:t>:</a:t>
            </a:r>
          </a:p>
          <a:p>
            <a:pPr>
              <a:buFont typeface="Wingdings" panose="05000000000000000000" pitchFamily="2" charset="2"/>
              <a:buNone/>
              <a:defRPr/>
            </a:pPr>
            <a:r>
              <a:rPr lang="en-US" dirty="0"/>
              <a:t>- </a:t>
            </a:r>
            <a:r>
              <a:rPr lang="en-US" dirty="0" err="1"/>
              <a:t>Không</a:t>
            </a:r>
            <a:r>
              <a:rPr lang="en-US" dirty="0"/>
              <a:t> </a:t>
            </a:r>
            <a:r>
              <a:rPr lang="en-US" dirty="0" err="1"/>
              <a:t>kiểm</a:t>
            </a:r>
            <a:r>
              <a:rPr lang="en-US" dirty="0"/>
              <a:t> </a:t>
            </a:r>
            <a:r>
              <a:rPr lang="en-US" dirty="0" err="1"/>
              <a:t>soát</a:t>
            </a:r>
            <a:r>
              <a:rPr lang="en-US" dirty="0"/>
              <a:t> </a:t>
            </a:r>
            <a:r>
              <a:rPr lang="en-US" dirty="0" err="1"/>
              <a:t>được</a:t>
            </a:r>
            <a:r>
              <a:rPr lang="en-US" dirty="0"/>
              <a:t> </a:t>
            </a:r>
            <a:r>
              <a:rPr lang="en-US" dirty="0" err="1"/>
              <a:t>việc</a:t>
            </a:r>
            <a:r>
              <a:rPr lang="en-US" dirty="0"/>
              <a:t> </a:t>
            </a:r>
            <a:r>
              <a:rPr lang="en-US" dirty="0" err="1"/>
              <a:t>tăng</a:t>
            </a:r>
            <a:r>
              <a:rPr lang="en-US" dirty="0"/>
              <a:t> </a:t>
            </a:r>
            <a:r>
              <a:rPr lang="en-US" dirty="0" err="1"/>
              <a:t>số</a:t>
            </a:r>
            <a:r>
              <a:rPr lang="en-US" dirty="0"/>
              <a:t> </a:t>
            </a:r>
            <a:r>
              <a:rPr lang="en-US" dirty="0" err="1"/>
              <a:t>cận</a:t>
            </a:r>
            <a:r>
              <a:rPr lang="en-US" dirty="0"/>
              <a:t> </a:t>
            </a:r>
            <a:r>
              <a:rPr lang="en-US" dirty="0" err="1"/>
              <a:t>thị</a:t>
            </a:r>
            <a:endParaRPr lang="en-US" dirty="0"/>
          </a:p>
          <a:p>
            <a:pPr>
              <a:buFont typeface="Wingdings" panose="05000000000000000000" pitchFamily="2" charset="2"/>
              <a:buNone/>
              <a:defRPr/>
            </a:pPr>
            <a:r>
              <a:rPr lang="en-US" dirty="0"/>
              <a:t>- </a:t>
            </a:r>
            <a:r>
              <a:rPr lang="en-US" dirty="0" err="1"/>
              <a:t>Chất</a:t>
            </a:r>
            <a:r>
              <a:rPr lang="en-US" dirty="0"/>
              <a:t> </a:t>
            </a:r>
            <a:r>
              <a:rPr lang="en-US" dirty="0" err="1"/>
              <a:t>lượng</a:t>
            </a:r>
            <a:r>
              <a:rPr lang="en-US" dirty="0"/>
              <a:t> </a:t>
            </a:r>
            <a:r>
              <a:rPr lang="en-US" dirty="0" err="1"/>
              <a:t>hình</a:t>
            </a:r>
            <a:r>
              <a:rPr lang="en-US" dirty="0"/>
              <a:t> </a:t>
            </a:r>
            <a:r>
              <a:rPr lang="en-US" dirty="0" err="1"/>
              <a:t>ảnh</a:t>
            </a:r>
            <a:r>
              <a:rPr lang="en-US" dirty="0"/>
              <a:t> </a:t>
            </a:r>
            <a:r>
              <a:rPr lang="en-US" dirty="0" err="1"/>
              <a:t>kém</a:t>
            </a:r>
            <a:r>
              <a:rPr lang="en-US" dirty="0"/>
              <a:t> do </a:t>
            </a:r>
            <a:r>
              <a:rPr lang="en-US" dirty="0" err="1"/>
              <a:t>xuất</a:t>
            </a:r>
            <a:r>
              <a:rPr lang="en-US" dirty="0"/>
              <a:t> </a:t>
            </a:r>
            <a:r>
              <a:rPr lang="en-US" dirty="0" err="1"/>
              <a:t>hiện</a:t>
            </a:r>
            <a:r>
              <a:rPr lang="en-US" dirty="0"/>
              <a:t> </a:t>
            </a:r>
            <a:r>
              <a:rPr lang="en-US" dirty="0" err="1"/>
              <a:t>quang</a:t>
            </a:r>
            <a:r>
              <a:rPr lang="en-US" dirty="0"/>
              <a:t> </a:t>
            </a:r>
            <a:r>
              <a:rPr lang="en-US" dirty="0" err="1"/>
              <a:t>sai</a:t>
            </a:r>
            <a:r>
              <a:rPr lang="en-US" dirty="0"/>
              <a:t>  </a:t>
            </a:r>
            <a:r>
              <a:rPr lang="en-US" dirty="0" err="1"/>
              <a:t>của</a:t>
            </a:r>
            <a:r>
              <a:rPr lang="en-US" dirty="0"/>
              <a:t> </a:t>
            </a:r>
            <a:r>
              <a:rPr lang="en-US" dirty="0" err="1"/>
              <a:t>thấu</a:t>
            </a:r>
            <a:r>
              <a:rPr lang="en-US" dirty="0"/>
              <a:t> </a:t>
            </a:r>
            <a:r>
              <a:rPr lang="en-US" dirty="0" err="1"/>
              <a:t>kính</a:t>
            </a:r>
            <a:r>
              <a:rPr lang="en-US" dirty="0"/>
              <a:t> </a:t>
            </a:r>
            <a:r>
              <a:rPr lang="en-US" dirty="0" err="1"/>
              <a:t>dày</a:t>
            </a:r>
            <a:endParaRPr lang="en-US" dirty="0"/>
          </a:p>
          <a:p>
            <a:endParaRPr lang="en-US" dirty="0"/>
          </a:p>
        </p:txBody>
      </p:sp>
      <p:sp>
        <p:nvSpPr>
          <p:cNvPr id="4" name="Text Placeholder 3"/>
          <p:cNvSpPr>
            <a:spLocks noGrp="1"/>
          </p:cNvSpPr>
          <p:nvPr>
            <p:ph type="body" sz="half" idx="2"/>
          </p:nvPr>
        </p:nvSpPr>
        <p:spPr>
          <a:xfrm>
            <a:off x="1618297" y="7639138"/>
            <a:ext cx="1136646" cy="2393421"/>
          </a:xfrm>
        </p:spPr>
        <p:txBody>
          <a:bodyPr/>
          <a:lstStyle/>
          <a:p>
            <a:endParaRPr lang="en-US" dirty="0"/>
          </a:p>
        </p:txBody>
      </p:sp>
      <p:pic>
        <p:nvPicPr>
          <p:cNvPr id="6146" name="Picture 2" descr="Convincing Your Child That Glasses Rule – Chino Hills CA | Excel Family  Optometr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39788" y="2366695"/>
            <a:ext cx="3932237" cy="39322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82301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700010"/>
            <a:ext cx="3932237" cy="489398"/>
          </a:xfrm>
          <a:solidFill>
            <a:schemeClr val="accent2"/>
          </a:solidFill>
        </p:spPr>
        <p:txBody>
          <a:bodyPr>
            <a:normAutofit fontScale="90000"/>
          </a:bodyPr>
          <a:lstStyle/>
          <a:p>
            <a:r>
              <a:rPr lang="en-US" dirty="0" err="1"/>
              <a:t>Điều</a:t>
            </a:r>
            <a:r>
              <a:rPr lang="en-US" dirty="0"/>
              <a:t> </a:t>
            </a:r>
            <a:r>
              <a:rPr lang="en-US" dirty="0" err="1"/>
              <a:t>trị</a:t>
            </a:r>
            <a:endParaRPr lang="en-US" dirty="0"/>
          </a:p>
        </p:txBody>
      </p:sp>
      <p:sp>
        <p:nvSpPr>
          <p:cNvPr id="4" name="Text Placeholder 3"/>
          <p:cNvSpPr>
            <a:spLocks noGrp="1"/>
          </p:cNvSpPr>
          <p:nvPr>
            <p:ph type="body" sz="half" idx="2"/>
          </p:nvPr>
        </p:nvSpPr>
        <p:spPr>
          <a:xfrm>
            <a:off x="321972" y="2305318"/>
            <a:ext cx="4861216" cy="4378816"/>
          </a:xfrm>
          <a:solidFill>
            <a:schemeClr val="accent2"/>
          </a:solidFill>
        </p:spPr>
        <p:txBody>
          <a:bodyPr>
            <a:normAutofit lnSpcReduction="10000"/>
          </a:bodyPr>
          <a:lstStyle/>
          <a:p>
            <a:pPr>
              <a:defRPr/>
            </a:pPr>
            <a:r>
              <a:rPr lang="en-US" sz="2000" b="1" dirty="0" err="1">
                <a:solidFill>
                  <a:schemeClr val="tx2"/>
                </a:solidFill>
              </a:rPr>
              <a:t>OrthoK</a:t>
            </a:r>
            <a:endParaRPr lang="en-US" sz="2000" b="1" dirty="0">
              <a:solidFill>
                <a:schemeClr val="tx2"/>
              </a:solidFill>
            </a:endParaRPr>
          </a:p>
          <a:p>
            <a:pPr>
              <a:defRPr/>
            </a:pPr>
            <a:r>
              <a:rPr lang="en-US" sz="2000" b="1" dirty="0"/>
              <a:t>* </a:t>
            </a:r>
            <a:r>
              <a:rPr lang="en-US" sz="2000" dirty="0" err="1"/>
              <a:t>Ưu</a:t>
            </a:r>
            <a:r>
              <a:rPr lang="en-US" sz="2000" dirty="0"/>
              <a:t> </a:t>
            </a:r>
            <a:r>
              <a:rPr lang="en-US" sz="2000" dirty="0" err="1"/>
              <a:t>điểm</a:t>
            </a:r>
            <a:r>
              <a:rPr lang="en-US" sz="2000" dirty="0"/>
              <a:t>:</a:t>
            </a:r>
          </a:p>
          <a:p>
            <a:pPr>
              <a:defRPr/>
            </a:pPr>
            <a:r>
              <a:rPr lang="en-US" sz="2000" dirty="0"/>
              <a:t>- </a:t>
            </a:r>
            <a:r>
              <a:rPr lang="en-US" sz="2000" dirty="0" err="1"/>
              <a:t>Kiểm</a:t>
            </a:r>
            <a:r>
              <a:rPr lang="en-US" sz="2000" dirty="0"/>
              <a:t> </a:t>
            </a:r>
            <a:r>
              <a:rPr lang="en-US" sz="2000" dirty="0" err="1"/>
              <a:t>soát</a:t>
            </a:r>
            <a:r>
              <a:rPr lang="en-US" sz="2000" dirty="0"/>
              <a:t> </a:t>
            </a:r>
            <a:r>
              <a:rPr lang="en-US" sz="2000" dirty="0" err="1"/>
              <a:t>cận</a:t>
            </a:r>
            <a:r>
              <a:rPr lang="en-US" sz="2000" dirty="0"/>
              <a:t> </a:t>
            </a:r>
            <a:r>
              <a:rPr lang="en-US" sz="2000" dirty="0" err="1"/>
              <a:t>thị</a:t>
            </a:r>
            <a:endParaRPr lang="en-US" sz="2000" dirty="0"/>
          </a:p>
          <a:p>
            <a:pPr>
              <a:defRPr/>
            </a:pPr>
            <a:r>
              <a:rPr lang="en-US" sz="2000" b="1" dirty="0"/>
              <a:t>* </a:t>
            </a:r>
            <a:r>
              <a:rPr lang="en-US" sz="2000" dirty="0" err="1"/>
              <a:t>Nhược</a:t>
            </a:r>
            <a:r>
              <a:rPr lang="en-US" sz="2000" dirty="0"/>
              <a:t> </a:t>
            </a:r>
            <a:r>
              <a:rPr lang="en-US" sz="2000" dirty="0" err="1"/>
              <a:t>điểm</a:t>
            </a:r>
            <a:r>
              <a:rPr lang="en-US" sz="2000" dirty="0"/>
              <a:t>:</a:t>
            </a:r>
          </a:p>
          <a:p>
            <a:pPr>
              <a:defRPr/>
            </a:pPr>
            <a:r>
              <a:rPr lang="en-US" sz="2000" dirty="0"/>
              <a:t>- </a:t>
            </a:r>
            <a:r>
              <a:rPr lang="en-US" sz="2000" dirty="0" err="1"/>
              <a:t>Đắt</a:t>
            </a:r>
            <a:r>
              <a:rPr lang="en-US" sz="2000" dirty="0"/>
              <a:t> </a:t>
            </a:r>
            <a:r>
              <a:rPr lang="en-US" sz="2000" dirty="0" err="1"/>
              <a:t>tiền</a:t>
            </a:r>
            <a:endParaRPr lang="en-US" sz="2000" dirty="0"/>
          </a:p>
          <a:p>
            <a:pPr>
              <a:buFontTx/>
              <a:buChar char="-"/>
              <a:defRPr/>
            </a:pPr>
            <a:r>
              <a:rPr lang="en-US" sz="2000" dirty="0" err="1"/>
              <a:t>Yêu</a:t>
            </a:r>
            <a:r>
              <a:rPr lang="en-US" sz="2000" dirty="0"/>
              <a:t> </a:t>
            </a:r>
            <a:r>
              <a:rPr lang="en-US" sz="2000" dirty="0" err="1"/>
              <a:t>cầu</a:t>
            </a:r>
            <a:r>
              <a:rPr lang="en-US" sz="2000" dirty="0"/>
              <a:t> </a:t>
            </a:r>
            <a:r>
              <a:rPr lang="en-US" sz="2000" dirty="0" err="1"/>
              <a:t>bệnh</a:t>
            </a:r>
            <a:r>
              <a:rPr lang="en-US" sz="2000" dirty="0"/>
              <a:t> </a:t>
            </a:r>
            <a:r>
              <a:rPr lang="en-US" sz="2000" dirty="0" err="1"/>
              <a:t>nhân</a:t>
            </a:r>
            <a:r>
              <a:rPr lang="en-US" sz="2000" dirty="0"/>
              <a:t> </a:t>
            </a:r>
            <a:r>
              <a:rPr lang="en-US" sz="2000" dirty="0" err="1"/>
              <a:t>phải</a:t>
            </a:r>
            <a:r>
              <a:rPr lang="en-US" sz="2000" dirty="0"/>
              <a:t> </a:t>
            </a:r>
            <a:r>
              <a:rPr lang="en-US" sz="2000" dirty="0" err="1"/>
              <a:t>tuân</a:t>
            </a:r>
            <a:r>
              <a:rPr lang="en-US" sz="2000" dirty="0"/>
              <a:t> </a:t>
            </a:r>
            <a:r>
              <a:rPr lang="en-US" sz="2000" dirty="0" err="1"/>
              <a:t>thủ</a:t>
            </a:r>
            <a:r>
              <a:rPr lang="en-US" sz="2000" dirty="0"/>
              <a:t> </a:t>
            </a:r>
            <a:r>
              <a:rPr lang="en-US" sz="2000" dirty="0" err="1"/>
              <a:t>đúng</a:t>
            </a:r>
            <a:r>
              <a:rPr lang="en-US" sz="2000" dirty="0"/>
              <a:t> </a:t>
            </a:r>
            <a:r>
              <a:rPr lang="en-US" sz="2000" dirty="0" err="1"/>
              <a:t>quy</a:t>
            </a:r>
            <a:r>
              <a:rPr lang="en-US" sz="2000" dirty="0"/>
              <a:t> </a:t>
            </a:r>
            <a:r>
              <a:rPr lang="en-US" sz="2000" dirty="0" err="1"/>
              <a:t>trình</a:t>
            </a:r>
            <a:r>
              <a:rPr lang="en-US" sz="2000" dirty="0"/>
              <a:t> </a:t>
            </a:r>
            <a:r>
              <a:rPr lang="en-US" sz="2000" dirty="0" err="1"/>
              <a:t>tháo</a:t>
            </a:r>
            <a:r>
              <a:rPr lang="en-US" sz="2000" dirty="0"/>
              <a:t> </a:t>
            </a:r>
            <a:r>
              <a:rPr lang="en-US" sz="2000" dirty="0" err="1"/>
              <a:t>lắp</a:t>
            </a:r>
            <a:r>
              <a:rPr lang="en-US" sz="2000" dirty="0"/>
              <a:t> </a:t>
            </a:r>
            <a:r>
              <a:rPr lang="en-US" sz="2000" dirty="0" err="1"/>
              <a:t>kính</a:t>
            </a:r>
            <a:r>
              <a:rPr lang="en-US" sz="2000" dirty="0"/>
              <a:t> </a:t>
            </a:r>
            <a:r>
              <a:rPr lang="en-US" sz="2000" dirty="0" err="1"/>
              <a:t>và</a:t>
            </a:r>
            <a:r>
              <a:rPr lang="en-US" sz="2000" dirty="0"/>
              <a:t> </a:t>
            </a:r>
            <a:r>
              <a:rPr lang="en-US" sz="2000" dirty="0" err="1"/>
              <a:t>tái</a:t>
            </a:r>
            <a:r>
              <a:rPr lang="en-US" sz="2000" dirty="0"/>
              <a:t> </a:t>
            </a:r>
            <a:r>
              <a:rPr lang="en-US" sz="2000" dirty="0" err="1"/>
              <a:t>khám</a:t>
            </a:r>
            <a:r>
              <a:rPr lang="en-US" sz="2000" dirty="0"/>
              <a:t>.</a:t>
            </a:r>
          </a:p>
          <a:p>
            <a:pPr>
              <a:defRPr/>
            </a:pPr>
            <a:r>
              <a:rPr lang="en-US" sz="2000" b="1" dirty="0"/>
              <a:t>*</a:t>
            </a:r>
            <a:r>
              <a:rPr lang="en-US" sz="2000" dirty="0"/>
              <a:t> </a:t>
            </a:r>
            <a:r>
              <a:rPr lang="en-US" sz="2000" dirty="0" err="1"/>
              <a:t>Chỉ</a:t>
            </a:r>
            <a:r>
              <a:rPr lang="en-US" sz="2000" dirty="0"/>
              <a:t> </a:t>
            </a:r>
            <a:r>
              <a:rPr lang="en-US" sz="2000" dirty="0" err="1"/>
              <a:t>định</a:t>
            </a:r>
            <a:r>
              <a:rPr lang="en-US" sz="2000" dirty="0"/>
              <a:t> </a:t>
            </a:r>
            <a:r>
              <a:rPr lang="en-US" sz="2000" dirty="0" err="1"/>
              <a:t>điều</a:t>
            </a:r>
            <a:r>
              <a:rPr lang="en-US" sz="2000" dirty="0"/>
              <a:t> </a:t>
            </a:r>
            <a:r>
              <a:rPr lang="en-US" sz="2000" dirty="0" err="1"/>
              <a:t>trị</a:t>
            </a:r>
            <a:r>
              <a:rPr lang="en-US" sz="2000" dirty="0"/>
              <a:t>:</a:t>
            </a:r>
          </a:p>
          <a:p>
            <a:pPr>
              <a:buFontTx/>
              <a:buChar char="-"/>
              <a:defRPr/>
            </a:pPr>
            <a:r>
              <a:rPr lang="en-US" sz="2000" dirty="0" err="1"/>
              <a:t>Cận</a:t>
            </a:r>
            <a:r>
              <a:rPr lang="en-US" sz="2000" dirty="0"/>
              <a:t> </a:t>
            </a:r>
            <a:r>
              <a:rPr lang="en-US" sz="2000" dirty="0" err="1"/>
              <a:t>thị</a:t>
            </a:r>
            <a:r>
              <a:rPr lang="en-US" sz="2000" dirty="0"/>
              <a:t> </a:t>
            </a:r>
            <a:r>
              <a:rPr lang="en-US" sz="2000" dirty="0" err="1"/>
              <a:t>tiến</a:t>
            </a:r>
            <a:r>
              <a:rPr lang="en-US" sz="2000" dirty="0"/>
              <a:t> </a:t>
            </a:r>
            <a:r>
              <a:rPr lang="en-US" sz="2000" dirty="0" err="1"/>
              <a:t>triển</a:t>
            </a:r>
            <a:endParaRPr lang="en-US" sz="2000" dirty="0"/>
          </a:p>
          <a:p>
            <a:pPr>
              <a:defRPr/>
            </a:pPr>
            <a:r>
              <a:rPr lang="en-US" sz="2000" dirty="0"/>
              <a:t>-  </a:t>
            </a:r>
            <a:r>
              <a:rPr lang="en-US" sz="2000" dirty="0" err="1"/>
              <a:t>Cận</a:t>
            </a:r>
            <a:r>
              <a:rPr lang="en-US" sz="2000" dirty="0"/>
              <a:t> </a:t>
            </a:r>
            <a:r>
              <a:rPr lang="en-US" sz="2000" dirty="0" err="1"/>
              <a:t>thị</a:t>
            </a:r>
            <a:r>
              <a:rPr lang="en-US" sz="2000" dirty="0"/>
              <a:t>, </a:t>
            </a:r>
            <a:r>
              <a:rPr lang="en-US" sz="2000" dirty="0" err="1"/>
              <a:t>cận</a:t>
            </a:r>
            <a:r>
              <a:rPr lang="en-US" sz="2000" dirty="0"/>
              <a:t> </a:t>
            </a:r>
            <a:r>
              <a:rPr lang="en-US" sz="2000" dirty="0" err="1"/>
              <a:t>thị</a:t>
            </a:r>
            <a:r>
              <a:rPr lang="en-US" sz="2000" dirty="0"/>
              <a:t> </a:t>
            </a:r>
            <a:r>
              <a:rPr lang="en-US" sz="2000" dirty="0" err="1"/>
              <a:t>kèm</a:t>
            </a:r>
            <a:r>
              <a:rPr lang="en-US" sz="2000" dirty="0"/>
              <a:t> </a:t>
            </a:r>
            <a:r>
              <a:rPr lang="en-US" sz="2000" dirty="0" err="1"/>
              <a:t>loạn</a:t>
            </a:r>
            <a:r>
              <a:rPr lang="en-US" sz="2000" dirty="0"/>
              <a:t> </a:t>
            </a:r>
            <a:r>
              <a:rPr lang="en-US" sz="2000" dirty="0" err="1"/>
              <a:t>thị</a:t>
            </a:r>
            <a:r>
              <a:rPr lang="en-US" sz="2000" dirty="0"/>
              <a:t> </a:t>
            </a:r>
            <a:r>
              <a:rPr lang="en-US" sz="2000" dirty="0" err="1"/>
              <a:t>dưới</a:t>
            </a:r>
            <a:r>
              <a:rPr lang="en-US" sz="2000" dirty="0"/>
              <a:t> 2D </a:t>
            </a:r>
            <a:r>
              <a:rPr lang="en-US" sz="2000" dirty="0" err="1"/>
              <a:t>không</a:t>
            </a:r>
            <a:r>
              <a:rPr lang="en-US" sz="2000" dirty="0"/>
              <a:t> </a:t>
            </a:r>
            <a:r>
              <a:rPr lang="en-US" sz="2000" dirty="0" err="1"/>
              <a:t>muốn</a:t>
            </a:r>
            <a:r>
              <a:rPr lang="en-US" sz="2000" dirty="0"/>
              <a:t> </a:t>
            </a:r>
            <a:r>
              <a:rPr lang="en-US" sz="2000" dirty="0" err="1"/>
              <a:t>đeo</a:t>
            </a:r>
            <a:r>
              <a:rPr lang="en-US" sz="2000" dirty="0"/>
              <a:t> </a:t>
            </a:r>
            <a:r>
              <a:rPr lang="en-US" sz="2000" dirty="0" err="1"/>
              <a:t>kính</a:t>
            </a:r>
            <a:r>
              <a:rPr lang="en-US" sz="2000" dirty="0"/>
              <a:t> </a:t>
            </a:r>
            <a:r>
              <a:rPr lang="en-US" sz="2000" dirty="0" err="1"/>
              <a:t>gọng</a:t>
            </a:r>
            <a:r>
              <a:rPr lang="en-US" sz="2000" dirty="0"/>
              <a:t> </a:t>
            </a:r>
            <a:r>
              <a:rPr lang="en-US" sz="2000" dirty="0" err="1"/>
              <a:t>hoặc</a:t>
            </a:r>
            <a:r>
              <a:rPr lang="en-US" sz="2000" dirty="0"/>
              <a:t> </a:t>
            </a:r>
            <a:r>
              <a:rPr lang="en-US" sz="2000" dirty="0" err="1"/>
              <a:t>kính</a:t>
            </a:r>
            <a:r>
              <a:rPr lang="en-US" sz="2000" dirty="0"/>
              <a:t> </a:t>
            </a:r>
            <a:r>
              <a:rPr lang="en-US" sz="2000" dirty="0" err="1"/>
              <a:t>tiếp</a:t>
            </a:r>
            <a:r>
              <a:rPr lang="en-US" sz="2000" dirty="0"/>
              <a:t> </a:t>
            </a:r>
            <a:r>
              <a:rPr lang="en-US" sz="2000" dirty="0" err="1"/>
              <a:t>xúc</a:t>
            </a:r>
            <a:r>
              <a:rPr lang="en-US" sz="2000" dirty="0"/>
              <a:t> </a:t>
            </a:r>
            <a:r>
              <a:rPr lang="en-US" sz="2000" dirty="0" err="1"/>
              <a:t>mềm</a:t>
            </a:r>
            <a:r>
              <a:rPr lang="en-US" sz="2000" dirty="0"/>
              <a:t>, </a:t>
            </a:r>
            <a:r>
              <a:rPr lang="en-US" sz="2000" dirty="0" err="1"/>
              <a:t>hoặc</a:t>
            </a:r>
            <a:r>
              <a:rPr lang="en-US" sz="2000" dirty="0"/>
              <a:t> </a:t>
            </a:r>
            <a:r>
              <a:rPr lang="en-US" sz="2000" dirty="0" err="1"/>
              <a:t>phẫu</a:t>
            </a:r>
            <a:r>
              <a:rPr lang="en-US" sz="2000" dirty="0"/>
              <a:t> </a:t>
            </a:r>
            <a:r>
              <a:rPr lang="en-US" sz="2000" dirty="0" err="1"/>
              <a:t>thuật</a:t>
            </a:r>
            <a:endParaRPr lang="en-US" sz="2000" dirty="0"/>
          </a:p>
          <a:p>
            <a:endParaRPr lang="en-US" dirty="0"/>
          </a:p>
        </p:txBody>
      </p:sp>
      <p:pic>
        <p:nvPicPr>
          <p:cNvPr id="7" name="Content Placeholder 6"/>
          <p:cNvPicPr>
            <a:picLocks noGrp="1" noChangeAspect="1"/>
          </p:cNvPicPr>
          <p:nvPr>
            <p:ph idx="1"/>
          </p:nvPr>
        </p:nvPicPr>
        <p:blipFill>
          <a:blip r:embed="rId2"/>
          <a:stretch>
            <a:fillRect/>
          </a:stretch>
        </p:blipFill>
        <p:spPr>
          <a:xfrm>
            <a:off x="5824313" y="2305318"/>
            <a:ext cx="5851579" cy="4031088"/>
          </a:xfrm>
          <a:prstGeom prst="rect">
            <a:avLst/>
          </a:prstGeom>
        </p:spPr>
      </p:pic>
    </p:spTree>
    <p:extLst>
      <p:ext uri="{BB962C8B-B14F-4D97-AF65-F5344CB8AC3E}">
        <p14:creationId xmlns:p14="http://schemas.microsoft.com/office/powerpoint/2010/main" xmlns="" val="2812085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1738648"/>
            <a:ext cx="3932237" cy="434662"/>
          </a:xfrm>
          <a:solidFill>
            <a:schemeClr val="accent2"/>
          </a:solidFill>
        </p:spPr>
        <p:txBody>
          <a:bodyPr>
            <a:normAutofit fontScale="90000"/>
          </a:bodyPr>
          <a:lstStyle/>
          <a:p>
            <a:r>
              <a:rPr lang="en-US" dirty="0" err="1"/>
              <a:t>Điều</a:t>
            </a:r>
            <a:r>
              <a:rPr lang="en-US" dirty="0"/>
              <a:t> </a:t>
            </a:r>
            <a:r>
              <a:rPr lang="en-US" dirty="0" err="1"/>
              <a:t>trị</a:t>
            </a:r>
            <a:endParaRPr lang="en-US" dirty="0"/>
          </a:p>
        </p:txBody>
      </p:sp>
      <p:sp>
        <p:nvSpPr>
          <p:cNvPr id="4" name="Text Placeholder 3"/>
          <p:cNvSpPr>
            <a:spLocks noGrp="1"/>
          </p:cNvSpPr>
          <p:nvPr>
            <p:ph type="body" sz="half" idx="2"/>
          </p:nvPr>
        </p:nvSpPr>
        <p:spPr>
          <a:xfrm>
            <a:off x="839788" y="2353614"/>
            <a:ext cx="3932237" cy="3811588"/>
          </a:xfrm>
          <a:solidFill>
            <a:schemeClr val="accent2"/>
          </a:solidFill>
        </p:spPr>
        <p:txBody>
          <a:bodyPr>
            <a:normAutofit/>
          </a:bodyPr>
          <a:lstStyle/>
          <a:p>
            <a:r>
              <a:rPr lang="en-US" sz="2200" dirty="0" err="1"/>
              <a:t>Phẫu</a:t>
            </a:r>
            <a:r>
              <a:rPr lang="en-US" sz="2200" dirty="0"/>
              <a:t> </a:t>
            </a:r>
            <a:r>
              <a:rPr lang="en-US" sz="2200" dirty="0" err="1"/>
              <a:t>thuật</a:t>
            </a:r>
            <a:r>
              <a:rPr lang="en-US" sz="2200" dirty="0"/>
              <a:t> </a:t>
            </a:r>
            <a:r>
              <a:rPr lang="en-US" sz="2200" dirty="0" err="1"/>
              <a:t>khúc</a:t>
            </a:r>
            <a:r>
              <a:rPr lang="en-US" sz="2200" dirty="0"/>
              <a:t> </a:t>
            </a:r>
            <a:r>
              <a:rPr lang="en-US" sz="2200" dirty="0" err="1"/>
              <a:t>xạ</a:t>
            </a:r>
            <a:r>
              <a:rPr lang="en-US" sz="2200" dirty="0"/>
              <a:t> </a:t>
            </a:r>
          </a:p>
          <a:p>
            <a:r>
              <a:rPr lang="en-US" sz="2200" dirty="0" err="1"/>
              <a:t>Gồm</a:t>
            </a:r>
            <a:r>
              <a:rPr lang="en-US" sz="2200" dirty="0"/>
              <a:t> </a:t>
            </a:r>
            <a:r>
              <a:rPr lang="en-US" sz="2200" dirty="0" err="1"/>
              <a:t>các</a:t>
            </a:r>
            <a:r>
              <a:rPr lang="en-US" sz="2200" dirty="0"/>
              <a:t> </a:t>
            </a:r>
            <a:r>
              <a:rPr lang="en-US" sz="2200" dirty="0" err="1"/>
              <a:t>phẫu</a:t>
            </a:r>
            <a:r>
              <a:rPr lang="en-US" sz="2200" dirty="0"/>
              <a:t> </a:t>
            </a:r>
            <a:r>
              <a:rPr lang="en-US" sz="2200" dirty="0" err="1"/>
              <a:t>thuật</a:t>
            </a:r>
            <a:r>
              <a:rPr lang="en-US" sz="2200" dirty="0"/>
              <a:t>: LASIK, SMARTSURF, FEMTO, SMILE, PHAKIC…</a:t>
            </a:r>
          </a:p>
          <a:p>
            <a:r>
              <a:rPr lang="en-US" sz="2200" dirty="0" err="1"/>
              <a:t>Chỉ</a:t>
            </a:r>
            <a:r>
              <a:rPr lang="en-US" sz="2200" dirty="0"/>
              <a:t> </a:t>
            </a:r>
            <a:r>
              <a:rPr lang="en-US" sz="2200" dirty="0" err="1"/>
              <a:t>định</a:t>
            </a:r>
            <a:r>
              <a:rPr lang="en-US" sz="2200" dirty="0"/>
              <a:t> </a:t>
            </a:r>
            <a:r>
              <a:rPr lang="en-US" sz="2200" dirty="0" err="1"/>
              <a:t>điều</a:t>
            </a:r>
            <a:r>
              <a:rPr lang="en-US" sz="2200" dirty="0"/>
              <a:t> </a:t>
            </a:r>
            <a:r>
              <a:rPr lang="en-US" sz="2200" dirty="0" err="1"/>
              <a:t>trị</a:t>
            </a:r>
            <a:r>
              <a:rPr lang="en-US" sz="2200" dirty="0"/>
              <a:t>:</a:t>
            </a:r>
          </a:p>
          <a:p>
            <a:r>
              <a:rPr lang="en-US" sz="2200" dirty="0"/>
              <a:t>. </a:t>
            </a:r>
            <a:r>
              <a:rPr lang="en-US" sz="2200" dirty="0" err="1"/>
              <a:t>Tuổi</a:t>
            </a:r>
            <a:r>
              <a:rPr lang="en-US" sz="2200" dirty="0"/>
              <a:t>: </a:t>
            </a:r>
            <a:r>
              <a:rPr lang="en-US" sz="2200" dirty="0" err="1"/>
              <a:t>từ</a:t>
            </a:r>
            <a:r>
              <a:rPr lang="en-US" sz="2200" dirty="0"/>
              <a:t> 18 – 40 </a:t>
            </a:r>
            <a:r>
              <a:rPr lang="en-US" sz="2200" dirty="0" err="1"/>
              <a:t>tuổi</a:t>
            </a:r>
            <a:endParaRPr lang="en-US" sz="2200" dirty="0"/>
          </a:p>
          <a:p>
            <a:r>
              <a:rPr lang="en-US" sz="2200" dirty="0"/>
              <a:t>. </a:t>
            </a:r>
            <a:r>
              <a:rPr lang="en-US" sz="2200" dirty="0" err="1"/>
              <a:t>Cận</a:t>
            </a:r>
            <a:r>
              <a:rPr lang="en-US" sz="2200" dirty="0"/>
              <a:t> </a:t>
            </a:r>
            <a:r>
              <a:rPr lang="en-US" sz="2200" dirty="0" err="1"/>
              <a:t>thị</a:t>
            </a:r>
            <a:r>
              <a:rPr lang="en-US" sz="2200" dirty="0"/>
              <a:t>, </a:t>
            </a:r>
            <a:r>
              <a:rPr lang="en-US" sz="2200" dirty="0" err="1"/>
              <a:t>loạn</a:t>
            </a:r>
            <a:r>
              <a:rPr lang="en-US" sz="2200" dirty="0"/>
              <a:t> </a:t>
            </a:r>
            <a:r>
              <a:rPr lang="en-US" sz="2200" dirty="0" err="1"/>
              <a:t>thị</a:t>
            </a:r>
            <a:r>
              <a:rPr lang="en-US" sz="2200" dirty="0"/>
              <a:t>, </a:t>
            </a:r>
            <a:r>
              <a:rPr lang="en-US" sz="2200" dirty="0" err="1"/>
              <a:t>viễn</a:t>
            </a:r>
            <a:r>
              <a:rPr lang="en-US" sz="2200" dirty="0"/>
              <a:t> </a:t>
            </a:r>
            <a:r>
              <a:rPr lang="en-US" sz="2200" dirty="0" err="1"/>
              <a:t>thị</a:t>
            </a:r>
            <a:r>
              <a:rPr lang="en-US" sz="2200" dirty="0"/>
              <a:t> </a:t>
            </a:r>
            <a:r>
              <a:rPr lang="en-US" sz="2200" dirty="0" err="1"/>
              <a:t>ngừng</a:t>
            </a:r>
            <a:r>
              <a:rPr lang="en-US" sz="2200" dirty="0"/>
              <a:t> </a:t>
            </a:r>
            <a:r>
              <a:rPr lang="en-US" sz="2200" dirty="0" err="1"/>
              <a:t>tiến</a:t>
            </a:r>
            <a:r>
              <a:rPr lang="en-US" sz="2200" dirty="0"/>
              <a:t> </a:t>
            </a:r>
            <a:r>
              <a:rPr lang="en-US" sz="2200" dirty="0" err="1"/>
              <a:t>triển</a:t>
            </a:r>
            <a:r>
              <a:rPr lang="en-US" sz="2200" dirty="0"/>
              <a:t> </a:t>
            </a:r>
            <a:r>
              <a:rPr lang="en-US" sz="2200" dirty="0" err="1"/>
              <a:t>trong</a:t>
            </a:r>
            <a:r>
              <a:rPr lang="en-US" sz="2200" dirty="0"/>
              <a:t> </a:t>
            </a:r>
            <a:r>
              <a:rPr lang="en-US" sz="2200" dirty="0" err="1"/>
              <a:t>vòng</a:t>
            </a:r>
            <a:r>
              <a:rPr lang="en-US" sz="2200" dirty="0"/>
              <a:t> 6 </a:t>
            </a:r>
            <a:r>
              <a:rPr lang="en-US" sz="2200" dirty="0" err="1"/>
              <a:t>tháng</a:t>
            </a:r>
            <a:r>
              <a:rPr lang="en-US" sz="2200" dirty="0"/>
              <a:t>.</a:t>
            </a:r>
          </a:p>
        </p:txBody>
      </p:sp>
      <p:pic>
        <p:nvPicPr>
          <p:cNvPr id="8" name="Content Placeholder 7"/>
          <p:cNvPicPr>
            <a:picLocks noGrp="1" noChangeAspect="1"/>
          </p:cNvPicPr>
          <p:nvPr>
            <p:ph idx="1"/>
          </p:nvPr>
        </p:nvPicPr>
        <p:blipFill>
          <a:blip r:embed="rId2"/>
          <a:stretch>
            <a:fillRect/>
          </a:stretch>
        </p:blipFill>
        <p:spPr>
          <a:xfrm>
            <a:off x="5465919" y="928714"/>
            <a:ext cx="3472019" cy="5236488"/>
          </a:xfrm>
          <a:prstGeom prst="rect">
            <a:avLst/>
          </a:prstGeom>
        </p:spPr>
      </p:pic>
    </p:spTree>
    <p:extLst>
      <p:ext uri="{BB962C8B-B14F-4D97-AF65-F5344CB8AC3E}">
        <p14:creationId xmlns:p14="http://schemas.microsoft.com/office/powerpoint/2010/main" xmlns="" val="3882445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2163651"/>
            <a:ext cx="3932237" cy="499056"/>
          </a:xfrm>
          <a:solidFill>
            <a:schemeClr val="accent2">
              <a:lumMod val="40000"/>
              <a:lumOff val="60000"/>
            </a:schemeClr>
          </a:solidFill>
        </p:spPr>
        <p:txBody>
          <a:bodyPr>
            <a:normAutofit fontScale="90000"/>
          </a:bodyPr>
          <a:lstStyle/>
          <a:p>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nghĩa</a:t>
            </a:r>
            <a:endParaRPr lang="en-US" dirty="0">
              <a:latin typeface="Times New Roman" panose="02020603050405020304" pitchFamily="18" charset="0"/>
              <a:cs typeface="Times New Roman" panose="02020603050405020304" pitchFamily="18" charset="0"/>
            </a:endParaRPr>
          </a:p>
        </p:txBody>
      </p:sp>
      <p:sp>
        <p:nvSpPr>
          <p:cNvPr id="6" name="Text Placeholder 5"/>
          <p:cNvSpPr>
            <a:spLocks noGrp="1"/>
          </p:cNvSpPr>
          <p:nvPr>
            <p:ph type="body" sz="half" idx="2"/>
          </p:nvPr>
        </p:nvSpPr>
        <p:spPr>
          <a:xfrm>
            <a:off x="839788" y="2804375"/>
            <a:ext cx="3932237" cy="1819140"/>
          </a:xfrm>
          <a:solidFill>
            <a:schemeClr val="accent2">
              <a:lumMod val="40000"/>
              <a:lumOff val="60000"/>
            </a:schemeClr>
          </a:solidFill>
        </p:spPr>
        <p:txBody>
          <a:bodyPr>
            <a:normAutofit/>
          </a:bodyPr>
          <a:lstStyle/>
          <a:p>
            <a:r>
              <a:rPr lang="vi-VN" sz="2000" dirty="0">
                <a:latin typeface="+mj-lt"/>
              </a:rPr>
              <a:t>Tật khúc xạ là một thiếu sót quang học của mắt khiến cho ánh sáng khi đi qua các môi trường trong suốt của mắt không hội tụ trên võng mạc khi mắt ở trạng thái nghỉ không điều tiết.</a:t>
            </a:r>
          </a:p>
        </p:txBody>
      </p:sp>
      <p:pic>
        <p:nvPicPr>
          <p:cNvPr id="3074" name="Picture 2" descr="Welcome to Lee Vision Family Eye Clinic - Lee Vision Family Eye Clinic"/>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14381" r="14381"/>
          <a:stretch>
            <a:fillRect/>
          </a:stretch>
        </p:blipFill>
        <p:spPr bwMode="auto">
          <a:xfrm>
            <a:off x="5092700" y="1695450"/>
            <a:ext cx="6172200" cy="4873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3035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320" y="365125"/>
            <a:ext cx="6632621" cy="1325563"/>
          </a:xfrm>
          <a:solidFill>
            <a:schemeClr val="accent2"/>
          </a:solidFill>
        </p:spPr>
        <p:txBody>
          <a:bodyPr>
            <a:normAutofit/>
          </a:bodyPr>
          <a:lstStyle/>
          <a:p>
            <a:r>
              <a:rPr lang="en-US" sz="3200" dirty="0"/>
              <a:t>PHÒNG NGỪA CẬN THỊ HỌC ĐƯỜNG</a:t>
            </a:r>
          </a:p>
        </p:txBody>
      </p:sp>
      <p:sp>
        <p:nvSpPr>
          <p:cNvPr id="3" name="Content Placeholder 2"/>
          <p:cNvSpPr>
            <a:spLocks noGrp="1"/>
          </p:cNvSpPr>
          <p:nvPr>
            <p:ph idx="1"/>
          </p:nvPr>
        </p:nvSpPr>
        <p:spPr>
          <a:solidFill>
            <a:schemeClr val="accent2"/>
          </a:solidFill>
        </p:spPr>
        <p:txBody>
          <a:bodyPr/>
          <a:lstStyle/>
          <a:p>
            <a:pPr marL="0" indent="0">
              <a:buNone/>
            </a:pPr>
            <a:r>
              <a:rPr lang="vi-VN" dirty="0"/>
              <a:t>1.Đọc và viết đúng khoảng cách quy định:</a:t>
            </a:r>
          </a:p>
          <a:p>
            <a:pPr marL="0" indent="0">
              <a:buNone/>
            </a:pPr>
            <a:r>
              <a:rPr lang="vi-VN" dirty="0"/>
              <a:t>- Học sinh lớn: 30-40 cm</a:t>
            </a:r>
          </a:p>
          <a:p>
            <a:pPr marL="0" indent="0">
              <a:buNone/>
            </a:pPr>
            <a:r>
              <a:rPr lang="vi-VN" dirty="0"/>
              <a:t>- Học sinh nhỏ: 25 cm</a:t>
            </a:r>
          </a:p>
          <a:p>
            <a:pPr marL="0" indent="0">
              <a:buNone/>
            </a:pPr>
            <a:r>
              <a:rPr lang="vi-VN" dirty="0"/>
              <a:t>- Làm việc với máy tính: 60 cm</a:t>
            </a:r>
          </a:p>
          <a:p>
            <a:pPr marL="0" indent="0">
              <a:buNone/>
            </a:pPr>
            <a:r>
              <a:rPr lang="vi-VN" dirty="0"/>
              <a:t>2. Đủ ánh sáng: </a:t>
            </a:r>
          </a:p>
          <a:p>
            <a:pPr marL="0" indent="0">
              <a:buNone/>
            </a:pPr>
            <a:r>
              <a:rPr lang="vi-VN" dirty="0"/>
              <a:t>- Nên được chiếu sáng đầy đủ bằng ánh sáng tự nhiên</a:t>
            </a:r>
          </a:p>
          <a:p>
            <a:pPr marL="0" indent="0">
              <a:buNone/>
            </a:pPr>
            <a:r>
              <a:rPr lang="vi-VN" dirty="0"/>
              <a:t>- Nếu không phải duy trì đủ ánh sáng bằng đèn với độ rọi từ 300-500 lux</a:t>
            </a:r>
          </a:p>
          <a:p>
            <a:endParaRPr lang="en-US" dirty="0"/>
          </a:p>
        </p:txBody>
      </p:sp>
    </p:spTree>
    <p:extLst>
      <p:ext uri="{BB962C8B-B14F-4D97-AF65-F5344CB8AC3E}">
        <p14:creationId xmlns:p14="http://schemas.microsoft.com/office/powerpoint/2010/main" xmlns="" val="4262747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8806" y="384152"/>
            <a:ext cx="6722771" cy="1325563"/>
          </a:xfrm>
          <a:solidFill>
            <a:schemeClr val="accent2"/>
          </a:solidFill>
        </p:spPr>
        <p:txBody>
          <a:bodyPr>
            <a:normAutofit/>
          </a:bodyPr>
          <a:lstStyle/>
          <a:p>
            <a:r>
              <a:rPr lang="en-US" sz="3200" dirty="0"/>
              <a:t>PHÒNG NGỪA CẬN THỊ HỌC ĐƯỜNG</a:t>
            </a:r>
          </a:p>
        </p:txBody>
      </p:sp>
      <p:sp>
        <p:nvSpPr>
          <p:cNvPr id="3" name="Content Placeholder 2"/>
          <p:cNvSpPr>
            <a:spLocks noGrp="1"/>
          </p:cNvSpPr>
          <p:nvPr>
            <p:ph idx="1"/>
          </p:nvPr>
        </p:nvSpPr>
        <p:spPr>
          <a:solidFill>
            <a:schemeClr val="accent2"/>
          </a:solidFill>
        </p:spPr>
        <p:txBody>
          <a:bodyPr/>
          <a:lstStyle/>
          <a:p>
            <a:pPr marL="0" indent="0">
              <a:buNone/>
            </a:pPr>
            <a:r>
              <a:rPr lang="vi-VN" dirty="0"/>
              <a:t>3. Nghỉ ngơi thị giác từng lúc</a:t>
            </a:r>
          </a:p>
          <a:p>
            <a:pPr marL="0" indent="0">
              <a:buNone/>
            </a:pPr>
            <a:r>
              <a:rPr lang="vi-VN" dirty="0"/>
              <a:t>- Không nên làm việc bằng mắt quá 45 phút</a:t>
            </a:r>
          </a:p>
          <a:p>
            <a:pPr marL="0" indent="0">
              <a:buNone/>
            </a:pPr>
            <a:r>
              <a:rPr lang="vi-VN" dirty="0"/>
              <a:t>- Giờ nghỉ giải lao học sinh cần ra sân chơi và tập thể dục, tránh đọc truyện, chơi game trong giờ nghỉ.</a:t>
            </a:r>
          </a:p>
          <a:p>
            <a:pPr marL="0" indent="0">
              <a:buNone/>
            </a:pPr>
            <a:r>
              <a:rPr lang="vi-VN" dirty="0"/>
              <a:t>4. Ngồi học với tư thế đúng</a:t>
            </a:r>
          </a:p>
          <a:p>
            <a:pPr marL="0" indent="0">
              <a:buNone/>
            </a:pPr>
            <a:r>
              <a:rPr lang="vi-VN" dirty="0"/>
              <a:t>- Tư thế ngay ngắn lưng và cổ thẳng giúp tránh mệt mỏi và gù vẹo cột sống.</a:t>
            </a:r>
          </a:p>
          <a:p>
            <a:endParaRPr lang="en-US" dirty="0"/>
          </a:p>
        </p:txBody>
      </p:sp>
    </p:spTree>
    <p:extLst>
      <p:ext uri="{BB962C8B-B14F-4D97-AF65-F5344CB8AC3E}">
        <p14:creationId xmlns:p14="http://schemas.microsoft.com/office/powerpoint/2010/main" xmlns="" val="1029072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3048" y="365125"/>
            <a:ext cx="6748529" cy="1325563"/>
          </a:xfrm>
          <a:solidFill>
            <a:schemeClr val="accent2"/>
          </a:solidFill>
        </p:spPr>
        <p:txBody>
          <a:bodyPr>
            <a:normAutofit/>
          </a:bodyPr>
          <a:lstStyle/>
          <a:p>
            <a:r>
              <a:rPr lang="en-US" sz="3200" dirty="0"/>
              <a:t>PHÒNG NGỪA CẬN THỊ HỌC ĐƯỜNG</a:t>
            </a:r>
          </a:p>
        </p:txBody>
      </p:sp>
      <p:sp>
        <p:nvSpPr>
          <p:cNvPr id="3" name="Content Placeholder 2"/>
          <p:cNvSpPr>
            <a:spLocks noGrp="1"/>
          </p:cNvSpPr>
          <p:nvPr>
            <p:ph idx="1"/>
          </p:nvPr>
        </p:nvSpPr>
        <p:spPr>
          <a:solidFill>
            <a:schemeClr val="accent2"/>
          </a:solidFill>
        </p:spPr>
        <p:txBody>
          <a:bodyPr/>
          <a:lstStyle/>
          <a:p>
            <a:pPr marL="0" indent="0">
              <a:buNone/>
            </a:pPr>
            <a:r>
              <a:rPr lang="vi-VN" dirty="0"/>
              <a:t>5. Chế độ dinh dưỡng hợp lý</a:t>
            </a:r>
          </a:p>
          <a:p>
            <a:pPr marL="0" indent="0">
              <a:buNone/>
            </a:pPr>
            <a:r>
              <a:rPr lang="vi-VN" dirty="0"/>
              <a:t>- Chế độ dinh dưỡng đầy đủ và cân bằng với rau, củ, quả, thịt, cá biển, trứng…</a:t>
            </a:r>
          </a:p>
          <a:p>
            <a:pPr marL="0" indent="0">
              <a:buNone/>
            </a:pPr>
            <a:r>
              <a:rPr lang="vi-VN" dirty="0"/>
              <a:t>6. Khám mắt định kỳ</a:t>
            </a:r>
          </a:p>
          <a:p>
            <a:pPr marL="0" indent="0">
              <a:buNone/>
            </a:pPr>
            <a:r>
              <a:rPr lang="vi-VN" dirty="0"/>
              <a:t>- Phát hiện và điều trị tật khúc xạ và các bệnh về mắt khác kịp thời</a:t>
            </a:r>
          </a:p>
          <a:p>
            <a:endParaRPr lang="en-US" dirty="0"/>
          </a:p>
        </p:txBody>
      </p:sp>
    </p:spTree>
    <p:extLst>
      <p:ext uri="{BB962C8B-B14F-4D97-AF65-F5344CB8AC3E}">
        <p14:creationId xmlns:p14="http://schemas.microsoft.com/office/powerpoint/2010/main" xmlns="" val="2721141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5927" y="365125"/>
            <a:ext cx="6684136" cy="1325563"/>
          </a:xfrm>
          <a:solidFill>
            <a:schemeClr val="accent2"/>
          </a:solidFill>
        </p:spPr>
        <p:txBody>
          <a:bodyPr/>
          <a:lstStyle/>
          <a:p>
            <a:r>
              <a:rPr lang="en-US" dirty="0"/>
              <a:t>CHÚ Ý</a:t>
            </a:r>
          </a:p>
        </p:txBody>
      </p:sp>
      <p:sp>
        <p:nvSpPr>
          <p:cNvPr id="3" name="Content Placeholder 2"/>
          <p:cNvSpPr>
            <a:spLocks noGrp="1"/>
          </p:cNvSpPr>
          <p:nvPr>
            <p:ph idx="1"/>
          </p:nvPr>
        </p:nvSpPr>
        <p:spPr>
          <a:solidFill>
            <a:schemeClr val="accent2"/>
          </a:solidFill>
        </p:spPr>
        <p:txBody>
          <a:bodyPr/>
          <a:lstStyle/>
          <a:p>
            <a:r>
              <a:rPr lang="vi-VN" dirty="0"/>
              <a:t>Nếu trẻ có một trong số những biểu hiện như thường xuyên nheo mắt, vẹo cổ nghiêng đầu khi nhìn, không nhìn rõ chữ viết trên bảng hoặc ngồi học sát với mép vở, cha mẹ nên đưa trẻ đi khám ngay.</a:t>
            </a:r>
            <a:endParaRPr lang="en-US" dirty="0"/>
          </a:p>
          <a:p>
            <a:r>
              <a:rPr lang="vi-VN" dirty="0"/>
              <a:t>Ngoài ra việc điều tiết của mắt trẻ bị rối loạn thường dẫn đến tình trạng đau đầu, nhức mắt, chảy nước mắt…. Vì thế thường xuyên để ý đến các biểu hiện của con trẻ để kịp thời đưa trẻ đi khám tránh các bệnh về tật khúc xạ sau này.</a:t>
            </a:r>
            <a:endParaRPr lang="en-US" dirty="0"/>
          </a:p>
        </p:txBody>
      </p:sp>
    </p:spTree>
    <p:extLst>
      <p:ext uri="{BB962C8B-B14F-4D97-AF65-F5344CB8AC3E}">
        <p14:creationId xmlns:p14="http://schemas.microsoft.com/office/powerpoint/2010/main" xmlns="" val="1796438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6811" y="365125"/>
            <a:ext cx="6658378" cy="1325563"/>
          </a:xfrm>
          <a:solidFill>
            <a:schemeClr val="accent2"/>
          </a:solidFill>
        </p:spPr>
        <p:txBody>
          <a:bodyPr/>
          <a:lstStyle/>
          <a:p>
            <a:r>
              <a:rPr lang="en-US" dirty="0" err="1"/>
              <a:t>Tổng</a:t>
            </a:r>
            <a:r>
              <a:rPr lang="en-US" dirty="0"/>
              <a:t> </a:t>
            </a:r>
            <a:r>
              <a:rPr lang="en-US" dirty="0" err="1"/>
              <a:t>kết</a:t>
            </a:r>
            <a:endParaRPr lang="en-US" dirty="0"/>
          </a:p>
        </p:txBody>
      </p:sp>
      <p:sp>
        <p:nvSpPr>
          <p:cNvPr id="3" name="Content Placeholder 2"/>
          <p:cNvSpPr>
            <a:spLocks noGrp="1"/>
          </p:cNvSpPr>
          <p:nvPr>
            <p:ph idx="1"/>
          </p:nvPr>
        </p:nvSpPr>
        <p:spPr>
          <a:solidFill>
            <a:schemeClr val="accent2"/>
          </a:solidFill>
        </p:spPr>
        <p:txBody>
          <a:bodyPr/>
          <a:lstStyle/>
          <a:p>
            <a:r>
              <a:rPr lang="en-US" dirty="0" err="1"/>
              <a:t>Thị</a:t>
            </a:r>
            <a:r>
              <a:rPr lang="en-US" dirty="0"/>
              <a:t> </a:t>
            </a:r>
            <a:r>
              <a:rPr lang="en-US" dirty="0" err="1"/>
              <a:t>lực</a:t>
            </a:r>
            <a:r>
              <a:rPr lang="en-US" dirty="0"/>
              <a:t> </a:t>
            </a:r>
            <a:r>
              <a:rPr lang="en-US" dirty="0" err="1"/>
              <a:t>đóng</a:t>
            </a:r>
            <a:r>
              <a:rPr lang="en-US" dirty="0"/>
              <a:t> </a:t>
            </a:r>
            <a:r>
              <a:rPr lang="en-US" dirty="0" err="1"/>
              <a:t>vai</a:t>
            </a:r>
            <a:r>
              <a:rPr lang="en-US" dirty="0"/>
              <a:t> </a:t>
            </a:r>
            <a:r>
              <a:rPr lang="en-US" dirty="0" err="1"/>
              <a:t>trò</a:t>
            </a:r>
            <a:r>
              <a:rPr lang="en-US" dirty="0"/>
              <a:t> 50% </a:t>
            </a:r>
            <a:r>
              <a:rPr lang="en-US" dirty="0" err="1"/>
              <a:t>khả</a:t>
            </a:r>
            <a:r>
              <a:rPr lang="en-US" dirty="0"/>
              <a:t> </a:t>
            </a:r>
            <a:r>
              <a:rPr lang="en-US" dirty="0" err="1"/>
              <a:t>năng</a:t>
            </a:r>
            <a:r>
              <a:rPr lang="en-US" dirty="0"/>
              <a:t> </a:t>
            </a:r>
            <a:r>
              <a:rPr lang="en-US" dirty="0" err="1"/>
              <a:t>lao</a:t>
            </a:r>
            <a:r>
              <a:rPr lang="en-US" dirty="0"/>
              <a:t> </a:t>
            </a:r>
            <a:r>
              <a:rPr lang="en-US" dirty="0" err="1"/>
              <a:t>động</a:t>
            </a:r>
            <a:r>
              <a:rPr lang="en-US" dirty="0"/>
              <a:t>, </a:t>
            </a:r>
            <a:r>
              <a:rPr lang="en-US" dirty="0" err="1"/>
              <a:t>vì</a:t>
            </a:r>
            <a:r>
              <a:rPr lang="en-US" dirty="0"/>
              <a:t> </a:t>
            </a:r>
            <a:r>
              <a:rPr lang="en-US" dirty="0" err="1"/>
              <a:t>vậy</a:t>
            </a:r>
            <a:r>
              <a:rPr lang="en-US" dirty="0"/>
              <a:t> </a:t>
            </a:r>
            <a:r>
              <a:rPr lang="en-US" dirty="0" err="1"/>
              <a:t>chăm</a:t>
            </a:r>
            <a:r>
              <a:rPr lang="en-US" dirty="0"/>
              <a:t> </a:t>
            </a:r>
            <a:r>
              <a:rPr lang="en-US" dirty="0" err="1"/>
              <a:t>sóc</a:t>
            </a:r>
            <a:r>
              <a:rPr lang="en-US" dirty="0"/>
              <a:t> </a:t>
            </a:r>
            <a:r>
              <a:rPr lang="en-US" dirty="0" err="1"/>
              <a:t>mắt</a:t>
            </a:r>
            <a:r>
              <a:rPr lang="en-US" dirty="0"/>
              <a:t> </a:t>
            </a:r>
            <a:r>
              <a:rPr lang="en-US" dirty="0" err="1"/>
              <a:t>là</a:t>
            </a:r>
            <a:r>
              <a:rPr lang="en-US" dirty="0"/>
              <a:t> </a:t>
            </a:r>
            <a:r>
              <a:rPr lang="en-US" dirty="0" err="1"/>
              <a:t>vô</a:t>
            </a:r>
            <a:r>
              <a:rPr lang="en-US" dirty="0"/>
              <a:t> </a:t>
            </a:r>
            <a:r>
              <a:rPr lang="en-US" dirty="0" err="1"/>
              <a:t>cùng</a:t>
            </a:r>
            <a:r>
              <a:rPr lang="en-US" dirty="0"/>
              <a:t> </a:t>
            </a:r>
            <a:r>
              <a:rPr lang="en-US" dirty="0" err="1"/>
              <a:t>quan</a:t>
            </a:r>
            <a:r>
              <a:rPr lang="en-US" dirty="0"/>
              <a:t> </a:t>
            </a:r>
            <a:r>
              <a:rPr lang="en-US" dirty="0" err="1"/>
              <a:t>trọng</a:t>
            </a:r>
            <a:r>
              <a:rPr lang="en-US" dirty="0"/>
              <a:t>.</a:t>
            </a:r>
          </a:p>
          <a:p>
            <a:r>
              <a:rPr lang="en-US" dirty="0" err="1"/>
              <a:t>Tật</a:t>
            </a:r>
            <a:r>
              <a:rPr lang="en-US" dirty="0"/>
              <a:t> </a:t>
            </a:r>
            <a:r>
              <a:rPr lang="en-US" dirty="0" err="1"/>
              <a:t>khúc</a:t>
            </a:r>
            <a:r>
              <a:rPr lang="en-US" dirty="0"/>
              <a:t> </a:t>
            </a:r>
            <a:r>
              <a:rPr lang="en-US" dirty="0" err="1"/>
              <a:t>xạ</a:t>
            </a:r>
            <a:r>
              <a:rPr lang="en-US" dirty="0"/>
              <a:t> </a:t>
            </a:r>
            <a:r>
              <a:rPr lang="en-US" dirty="0" err="1"/>
              <a:t>chiếm</a:t>
            </a:r>
            <a:r>
              <a:rPr lang="en-US" dirty="0"/>
              <a:t> 1 </a:t>
            </a:r>
            <a:r>
              <a:rPr lang="en-US" dirty="0" err="1"/>
              <a:t>tỷ</a:t>
            </a:r>
            <a:r>
              <a:rPr lang="en-US" dirty="0"/>
              <a:t> </a:t>
            </a:r>
            <a:r>
              <a:rPr lang="en-US" dirty="0" err="1"/>
              <a:t>lệ</a:t>
            </a:r>
            <a:r>
              <a:rPr lang="en-US" dirty="0"/>
              <a:t> </a:t>
            </a:r>
            <a:r>
              <a:rPr lang="en-US" dirty="0" err="1"/>
              <a:t>lớn</a:t>
            </a:r>
            <a:r>
              <a:rPr lang="en-US" dirty="0"/>
              <a:t> </a:t>
            </a:r>
            <a:r>
              <a:rPr lang="en-US" dirty="0" err="1"/>
              <a:t>trong</a:t>
            </a:r>
            <a:r>
              <a:rPr lang="en-US" dirty="0"/>
              <a:t> </a:t>
            </a:r>
            <a:r>
              <a:rPr lang="en-US" dirty="0" err="1"/>
              <a:t>cộng</a:t>
            </a:r>
            <a:r>
              <a:rPr lang="en-US" dirty="0"/>
              <a:t> </a:t>
            </a:r>
            <a:r>
              <a:rPr lang="en-US" dirty="0" err="1"/>
              <a:t>đồng</a:t>
            </a:r>
            <a:r>
              <a:rPr lang="en-US" dirty="0"/>
              <a:t>, </a:t>
            </a:r>
            <a:r>
              <a:rPr lang="en-US" dirty="0" err="1"/>
              <a:t>hiểu</a:t>
            </a:r>
            <a:r>
              <a:rPr lang="en-US" dirty="0"/>
              <a:t> </a:t>
            </a:r>
            <a:r>
              <a:rPr lang="en-US" dirty="0" err="1"/>
              <a:t>biết</a:t>
            </a:r>
            <a:r>
              <a:rPr lang="en-US" dirty="0"/>
              <a:t> </a:t>
            </a:r>
            <a:r>
              <a:rPr lang="en-US" dirty="0" err="1"/>
              <a:t>và</a:t>
            </a:r>
            <a:r>
              <a:rPr lang="en-US" dirty="0"/>
              <a:t> </a:t>
            </a:r>
            <a:r>
              <a:rPr lang="en-US" dirty="0" err="1"/>
              <a:t>tuyên</a:t>
            </a:r>
            <a:r>
              <a:rPr lang="en-US" dirty="0"/>
              <a:t> </a:t>
            </a:r>
            <a:r>
              <a:rPr lang="en-US" dirty="0" err="1"/>
              <a:t>truyền</a:t>
            </a:r>
            <a:r>
              <a:rPr lang="en-US" dirty="0"/>
              <a:t> </a:t>
            </a:r>
            <a:r>
              <a:rPr lang="en-US" dirty="0" err="1"/>
              <a:t>hiểu</a:t>
            </a:r>
            <a:r>
              <a:rPr lang="en-US" dirty="0"/>
              <a:t> </a:t>
            </a:r>
            <a:r>
              <a:rPr lang="en-US" dirty="0" err="1"/>
              <a:t>biết</a:t>
            </a:r>
            <a:r>
              <a:rPr lang="en-US" dirty="0"/>
              <a:t> </a:t>
            </a:r>
            <a:r>
              <a:rPr lang="en-US" dirty="0" err="1"/>
              <a:t>về</a:t>
            </a:r>
            <a:r>
              <a:rPr lang="en-US" dirty="0"/>
              <a:t> </a:t>
            </a:r>
            <a:r>
              <a:rPr lang="en-US" dirty="0" err="1"/>
              <a:t>tật</a:t>
            </a:r>
            <a:r>
              <a:rPr lang="en-US" dirty="0"/>
              <a:t> </a:t>
            </a:r>
            <a:r>
              <a:rPr lang="en-US" dirty="0" err="1"/>
              <a:t>khúc</a:t>
            </a:r>
            <a:r>
              <a:rPr lang="en-US" dirty="0"/>
              <a:t> </a:t>
            </a:r>
            <a:r>
              <a:rPr lang="en-US" dirty="0" err="1"/>
              <a:t>xạ</a:t>
            </a:r>
            <a:r>
              <a:rPr lang="en-US" dirty="0"/>
              <a:t> </a:t>
            </a:r>
            <a:r>
              <a:rPr lang="en-US" dirty="0" err="1"/>
              <a:t>là</a:t>
            </a:r>
            <a:r>
              <a:rPr lang="en-US" dirty="0"/>
              <a:t> </a:t>
            </a:r>
            <a:r>
              <a:rPr lang="en-US" dirty="0" err="1"/>
              <a:t>trách</a:t>
            </a:r>
            <a:r>
              <a:rPr lang="en-US" dirty="0"/>
              <a:t> </a:t>
            </a:r>
            <a:r>
              <a:rPr lang="en-US" dirty="0" err="1"/>
              <a:t>nhiệm</a:t>
            </a:r>
            <a:r>
              <a:rPr lang="en-US" dirty="0"/>
              <a:t> </a:t>
            </a:r>
            <a:r>
              <a:rPr lang="en-US" dirty="0" err="1"/>
              <a:t>của</a:t>
            </a:r>
            <a:r>
              <a:rPr lang="en-US" dirty="0"/>
              <a:t> </a:t>
            </a:r>
            <a:r>
              <a:rPr lang="en-US" dirty="0" err="1"/>
              <a:t>mỗi</a:t>
            </a:r>
            <a:r>
              <a:rPr lang="en-US" dirty="0"/>
              <a:t> </a:t>
            </a:r>
            <a:r>
              <a:rPr lang="en-US" dirty="0" err="1"/>
              <a:t>nhân</a:t>
            </a:r>
            <a:r>
              <a:rPr lang="en-US" dirty="0"/>
              <a:t> </a:t>
            </a:r>
            <a:r>
              <a:rPr lang="en-US" dirty="0" err="1"/>
              <a:t>viên</a:t>
            </a:r>
            <a:r>
              <a:rPr lang="en-US" dirty="0"/>
              <a:t> y </a:t>
            </a:r>
            <a:r>
              <a:rPr lang="en-US" dirty="0" err="1"/>
              <a:t>tế</a:t>
            </a:r>
            <a:r>
              <a:rPr lang="en-US" dirty="0"/>
              <a:t> </a:t>
            </a:r>
            <a:r>
              <a:rPr lang="en-US" dirty="0" err="1"/>
              <a:t>trong</a:t>
            </a:r>
            <a:r>
              <a:rPr lang="en-US" dirty="0"/>
              <a:t> </a:t>
            </a:r>
            <a:r>
              <a:rPr lang="en-US" dirty="0" err="1"/>
              <a:t>chăm</a:t>
            </a:r>
            <a:r>
              <a:rPr lang="en-US" dirty="0"/>
              <a:t> </a:t>
            </a:r>
            <a:r>
              <a:rPr lang="en-US" dirty="0" err="1"/>
              <a:t>sóc</a:t>
            </a:r>
            <a:r>
              <a:rPr lang="en-US" dirty="0"/>
              <a:t> </a:t>
            </a:r>
            <a:r>
              <a:rPr lang="en-US" dirty="0" err="1"/>
              <a:t>sức</a:t>
            </a:r>
            <a:r>
              <a:rPr lang="en-US" dirty="0"/>
              <a:t> </a:t>
            </a:r>
            <a:r>
              <a:rPr lang="en-US" dirty="0" err="1"/>
              <a:t>khoẻ</a:t>
            </a:r>
            <a:r>
              <a:rPr lang="en-US" dirty="0"/>
              <a:t> </a:t>
            </a:r>
            <a:r>
              <a:rPr lang="en-US" dirty="0" err="1"/>
              <a:t>toàn</a:t>
            </a:r>
            <a:r>
              <a:rPr lang="en-US" dirty="0"/>
              <a:t> </a:t>
            </a:r>
            <a:r>
              <a:rPr lang="en-US" dirty="0" err="1"/>
              <a:t>dân</a:t>
            </a:r>
            <a:r>
              <a:rPr lang="en-US" dirty="0"/>
              <a:t>.</a:t>
            </a:r>
          </a:p>
          <a:p>
            <a:r>
              <a:rPr lang="en-US" dirty="0" err="1"/>
              <a:t>Trẻ</a:t>
            </a:r>
            <a:r>
              <a:rPr lang="en-US" dirty="0"/>
              <a:t> </a:t>
            </a:r>
            <a:r>
              <a:rPr lang="en-US" dirty="0" err="1"/>
              <a:t>em</a:t>
            </a:r>
            <a:r>
              <a:rPr lang="en-US" dirty="0"/>
              <a:t> </a:t>
            </a:r>
            <a:r>
              <a:rPr lang="en-US" dirty="0" err="1"/>
              <a:t>là</a:t>
            </a:r>
            <a:r>
              <a:rPr lang="en-US" dirty="0"/>
              <a:t> </a:t>
            </a:r>
            <a:r>
              <a:rPr lang="en-US" dirty="0" err="1"/>
              <a:t>tương</a:t>
            </a:r>
            <a:r>
              <a:rPr lang="en-US" dirty="0"/>
              <a:t> </a:t>
            </a:r>
            <a:r>
              <a:rPr lang="en-US" dirty="0" err="1"/>
              <a:t>lai</a:t>
            </a:r>
            <a:r>
              <a:rPr lang="en-US" dirty="0"/>
              <a:t> </a:t>
            </a:r>
            <a:r>
              <a:rPr lang="en-US" dirty="0" err="1"/>
              <a:t>của</a:t>
            </a:r>
            <a:r>
              <a:rPr lang="en-US" dirty="0"/>
              <a:t> </a:t>
            </a:r>
            <a:r>
              <a:rPr lang="en-US" dirty="0" err="1"/>
              <a:t>đất</a:t>
            </a:r>
            <a:r>
              <a:rPr lang="en-US" dirty="0"/>
              <a:t> </a:t>
            </a:r>
            <a:r>
              <a:rPr lang="en-US" dirty="0" err="1"/>
              <a:t>nước</a:t>
            </a:r>
            <a:r>
              <a:rPr lang="en-US" dirty="0"/>
              <a:t>, </a:t>
            </a:r>
            <a:r>
              <a:rPr lang="en-US" dirty="0" err="1"/>
              <a:t>là</a:t>
            </a:r>
            <a:r>
              <a:rPr lang="en-US" dirty="0"/>
              <a:t> </a:t>
            </a:r>
            <a:r>
              <a:rPr lang="en-US" dirty="0" err="1"/>
              <a:t>đối</a:t>
            </a:r>
            <a:r>
              <a:rPr lang="en-US" dirty="0"/>
              <a:t> </a:t>
            </a:r>
            <a:r>
              <a:rPr lang="en-US" dirty="0" err="1"/>
              <a:t>tượng</a:t>
            </a:r>
            <a:r>
              <a:rPr lang="en-US" dirty="0"/>
              <a:t> </a:t>
            </a:r>
            <a:r>
              <a:rPr lang="en-US" dirty="0" err="1"/>
              <a:t>quan</a:t>
            </a:r>
            <a:r>
              <a:rPr lang="en-US" dirty="0"/>
              <a:t> </a:t>
            </a:r>
            <a:r>
              <a:rPr lang="en-US" dirty="0" err="1"/>
              <a:t>trọng</a:t>
            </a:r>
            <a:r>
              <a:rPr lang="en-US" dirty="0"/>
              <a:t> </a:t>
            </a:r>
            <a:r>
              <a:rPr lang="en-US" dirty="0" err="1"/>
              <a:t>nhất</a:t>
            </a:r>
            <a:r>
              <a:rPr lang="en-US" dirty="0"/>
              <a:t> </a:t>
            </a:r>
            <a:r>
              <a:rPr lang="en-US" dirty="0" err="1"/>
              <a:t>của</a:t>
            </a:r>
            <a:r>
              <a:rPr lang="en-US" dirty="0"/>
              <a:t> </a:t>
            </a:r>
            <a:r>
              <a:rPr lang="en-US" dirty="0" err="1"/>
              <a:t>phát</a:t>
            </a:r>
            <a:r>
              <a:rPr lang="en-US" dirty="0"/>
              <a:t> </a:t>
            </a:r>
            <a:r>
              <a:rPr lang="en-US" dirty="0" err="1"/>
              <a:t>hiện</a:t>
            </a:r>
            <a:r>
              <a:rPr lang="en-US" dirty="0"/>
              <a:t> </a:t>
            </a:r>
            <a:r>
              <a:rPr lang="en-US" dirty="0" err="1"/>
              <a:t>tật</a:t>
            </a:r>
            <a:r>
              <a:rPr lang="en-US" dirty="0"/>
              <a:t> </a:t>
            </a:r>
            <a:r>
              <a:rPr lang="en-US" dirty="0" err="1"/>
              <a:t>khúc</a:t>
            </a:r>
            <a:r>
              <a:rPr lang="en-US" dirty="0"/>
              <a:t> </a:t>
            </a:r>
            <a:r>
              <a:rPr lang="en-US" dirty="0" err="1"/>
              <a:t>xạ</a:t>
            </a:r>
            <a:r>
              <a:rPr lang="en-US" dirty="0"/>
              <a:t>.</a:t>
            </a:r>
          </a:p>
        </p:txBody>
      </p:sp>
    </p:spTree>
    <p:extLst>
      <p:ext uri="{BB962C8B-B14F-4D97-AF65-F5344CB8AC3E}">
        <p14:creationId xmlns:p14="http://schemas.microsoft.com/office/powerpoint/2010/main" xmlns="" val="20401814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 xmlns:a16="http://schemas.microsoft.com/office/drawing/2014/main" id="{E91DC736-0EF8-4F87-9146-EBF1D2EE4D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E75CB421-12E5-C900-CA9B-5DD3DC6D19AB}"/>
              </a:ext>
            </a:extLst>
          </p:cNvPr>
          <p:cNvPicPr>
            <a:picLocks noChangeAspect="1"/>
          </p:cNvPicPr>
          <p:nvPr/>
        </p:nvPicPr>
        <p:blipFill rotWithShape="1">
          <a:blip r:embed="rId2"/>
          <a:srcRect l="9091" t="6919" r="-2" b="14691"/>
          <a:stretch/>
        </p:blipFill>
        <p:spPr>
          <a:xfrm>
            <a:off x="3523488" y="10"/>
            <a:ext cx="8668512" cy="6857990"/>
          </a:xfrm>
          <a:prstGeom prst="rect">
            <a:avLst/>
          </a:prstGeom>
        </p:spPr>
      </p:pic>
      <p:sp>
        <p:nvSpPr>
          <p:cNvPr id="16" name="Rectangle 15">
            <a:extLst>
              <a:ext uri="{FF2B5EF4-FFF2-40B4-BE49-F238E27FC236}">
                <a16:creationId xmlns="" xmlns:a16="http://schemas.microsoft.com/office/drawing/2014/main" id="{097CD68E-23E3-4007-8847-CD0944C4F7B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40D3A4A9-FCE8-20DE-DC1D-CD35494CF904}"/>
              </a:ext>
            </a:extLst>
          </p:cNvPr>
          <p:cNvSpPr>
            <a:spLocks noGrp="1"/>
          </p:cNvSpPr>
          <p:nvPr>
            <p:ph type="ctrTitle"/>
          </p:nvPr>
        </p:nvSpPr>
        <p:spPr>
          <a:xfrm>
            <a:off x="477980" y="1122363"/>
            <a:ext cx="5145923" cy="3204134"/>
          </a:xfrm>
        </p:spPr>
        <p:txBody>
          <a:bodyPr anchor="b">
            <a:normAutofit/>
          </a:bodyPr>
          <a:lstStyle/>
          <a:p>
            <a:r>
              <a:rPr lang="en-US" sz="4800" dirty="0" err="1"/>
              <a:t>Các</a:t>
            </a:r>
            <a:r>
              <a:rPr lang="en-US" sz="4800" dirty="0"/>
              <a:t> </a:t>
            </a:r>
            <a:r>
              <a:rPr lang="en-US" sz="4800" dirty="0" err="1"/>
              <a:t>bệnh</a:t>
            </a:r>
            <a:r>
              <a:rPr lang="en-US" sz="4800" dirty="0"/>
              <a:t> </a:t>
            </a:r>
            <a:r>
              <a:rPr lang="en-US" sz="4800" dirty="0" err="1"/>
              <a:t>lý</a:t>
            </a:r>
            <a:r>
              <a:rPr lang="en-US" sz="4800" dirty="0"/>
              <a:t> </a:t>
            </a:r>
            <a:br>
              <a:rPr lang="en-US" sz="4800" dirty="0"/>
            </a:br>
            <a:r>
              <a:rPr lang="en-US" sz="4800" dirty="0" err="1"/>
              <a:t>bề</a:t>
            </a:r>
            <a:r>
              <a:rPr lang="en-US" sz="4800" dirty="0"/>
              <a:t> </a:t>
            </a:r>
            <a:r>
              <a:rPr lang="en-US" sz="4800" dirty="0" err="1"/>
              <a:t>mặt</a:t>
            </a:r>
            <a:r>
              <a:rPr lang="en-US" sz="4800" dirty="0"/>
              <a:t> </a:t>
            </a:r>
            <a:r>
              <a:rPr lang="en-US" sz="4800" dirty="0" err="1"/>
              <a:t>nhãn</a:t>
            </a:r>
            <a:r>
              <a:rPr lang="en-US" sz="4800" dirty="0"/>
              <a:t> </a:t>
            </a:r>
            <a:r>
              <a:rPr lang="en-US" sz="4800" dirty="0" err="1"/>
              <a:t>cầu</a:t>
            </a:r>
            <a:r>
              <a:rPr lang="en-US" sz="4800" dirty="0"/>
              <a:t> </a:t>
            </a:r>
            <a:r>
              <a:rPr lang="en-US" sz="4800" dirty="0" err="1"/>
              <a:t>thông</a:t>
            </a:r>
            <a:r>
              <a:rPr lang="en-US" sz="4800" dirty="0"/>
              <a:t> </a:t>
            </a:r>
            <a:r>
              <a:rPr lang="en-US" sz="4800" dirty="0" err="1"/>
              <a:t>thường</a:t>
            </a:r>
            <a:endParaRPr lang="en-US" sz="4800" dirty="0"/>
          </a:p>
        </p:txBody>
      </p:sp>
      <p:sp>
        <p:nvSpPr>
          <p:cNvPr id="3" name="Subtitle 2">
            <a:extLst>
              <a:ext uri="{FF2B5EF4-FFF2-40B4-BE49-F238E27FC236}">
                <a16:creationId xmlns="" xmlns:a16="http://schemas.microsoft.com/office/drawing/2014/main" id="{61223AD0-1615-E489-E6CD-F2A225F1064D}"/>
              </a:ext>
            </a:extLst>
          </p:cNvPr>
          <p:cNvSpPr>
            <a:spLocks noGrp="1"/>
          </p:cNvSpPr>
          <p:nvPr>
            <p:ph type="subTitle" idx="1"/>
          </p:nvPr>
        </p:nvSpPr>
        <p:spPr>
          <a:xfrm>
            <a:off x="477980" y="4872922"/>
            <a:ext cx="5849668" cy="1208141"/>
          </a:xfrm>
        </p:spPr>
        <p:txBody>
          <a:bodyPr>
            <a:normAutofit/>
          </a:bodyPr>
          <a:lstStyle/>
          <a:p>
            <a:pPr algn="l"/>
            <a:endParaRPr lang="en-US" sz="2000" b="1" dirty="0"/>
          </a:p>
        </p:txBody>
      </p:sp>
      <p:sp>
        <p:nvSpPr>
          <p:cNvPr id="18" name="Rectangle 17">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65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2000"/>
                                  </p:stCondLst>
                                  <p:endCondLst>
                                    <p:cond evt="begin" delay="0">
                                      <p:tn val="5"/>
                                    </p:cond>
                                  </p:end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3BB4B5C7-CDBB-36EB-165C-B7054032F0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dirty="0" err="1">
                <a:solidFill>
                  <a:srgbClr val="FFFFFF"/>
                </a:solidFill>
                <a:latin typeface="+mj-lt"/>
                <a:ea typeface="+mj-ea"/>
                <a:cs typeface="+mj-cs"/>
              </a:rPr>
              <a:t>Giải</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phẫu</a:t>
            </a:r>
            <a:r>
              <a:rPr lang="en-US" sz="3600" kern="1200" dirty="0">
                <a:solidFill>
                  <a:srgbClr val="FFFFFF"/>
                </a:solidFill>
                <a:latin typeface="+mj-lt"/>
                <a:ea typeface="+mj-ea"/>
                <a:cs typeface="+mj-cs"/>
              </a:rPr>
              <a:t> </a:t>
            </a:r>
            <a:r>
              <a:rPr lang="en-US" sz="3600" kern="1200" dirty="0" err="1">
                <a:solidFill>
                  <a:srgbClr val="FFFFFF"/>
                </a:solidFill>
                <a:latin typeface="+mj-lt"/>
                <a:ea typeface="+mj-ea"/>
                <a:cs typeface="+mj-cs"/>
              </a:rPr>
              <a:t>mắt</a:t>
            </a:r>
            <a:endParaRPr lang="en-US" sz="3600" kern="1200" dirty="0">
              <a:solidFill>
                <a:srgbClr val="FFFFFF"/>
              </a:solidFill>
              <a:latin typeface="+mj-lt"/>
              <a:ea typeface="+mj-ea"/>
              <a:cs typeface="+mj-cs"/>
            </a:endParaRPr>
          </a:p>
        </p:txBody>
      </p:sp>
      <p:pic>
        <p:nvPicPr>
          <p:cNvPr id="4" name="Content Placeholder 3">
            <a:extLst>
              <a:ext uri="{FF2B5EF4-FFF2-40B4-BE49-F238E27FC236}">
                <a16:creationId xmlns="" xmlns:a16="http://schemas.microsoft.com/office/drawing/2014/main" id="{8865808A-6101-0F95-AD08-7FA7AA5FA3D3}"/>
              </a:ext>
            </a:extLst>
          </p:cNvPr>
          <p:cNvPicPr>
            <a:picLocks noGrp="1" noChangeAspect="1"/>
          </p:cNvPicPr>
          <p:nvPr>
            <p:ph idx="1"/>
          </p:nvPr>
        </p:nvPicPr>
        <p:blipFill>
          <a:blip r:embed="rId2"/>
          <a:stretch>
            <a:fillRect/>
          </a:stretch>
        </p:blipFill>
        <p:spPr>
          <a:xfrm>
            <a:off x="4792357" y="643466"/>
            <a:ext cx="6750618" cy="5568739"/>
          </a:xfrm>
          <a:prstGeom prst="rect">
            <a:avLst/>
          </a:prstGeom>
        </p:spPr>
      </p:pic>
      <p:sp>
        <p:nvSpPr>
          <p:cNvPr id="5" name="TextBox 4">
            <a:extLst>
              <a:ext uri="{FF2B5EF4-FFF2-40B4-BE49-F238E27FC236}">
                <a16:creationId xmlns="" xmlns:a16="http://schemas.microsoft.com/office/drawing/2014/main" id="{5719EE27-69D7-3B80-020D-3941FC99F8F2}"/>
              </a:ext>
            </a:extLst>
          </p:cNvPr>
          <p:cNvSpPr txBox="1"/>
          <p:nvPr/>
        </p:nvSpPr>
        <p:spPr>
          <a:xfrm>
            <a:off x="9286613" y="1574019"/>
            <a:ext cx="1317071"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xmlns="" val="15792718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 xmlns:a16="http://schemas.microsoft.com/office/drawing/2014/main" id="{6B16D213-E7A1-8B7F-42EE-EB5E16FBBC24}"/>
              </a:ext>
            </a:extLst>
          </p:cNvPr>
          <p:cNvGraphicFramePr>
            <a:graphicFrameLocks noGrp="1"/>
          </p:cNvGraphicFramePr>
          <p:nvPr>
            <p:ph idx="1"/>
            <p:extLst>
              <p:ext uri="{D42A27DB-BD31-4B8C-83A1-F6EECF244321}">
                <p14:modId xmlns:p14="http://schemas.microsoft.com/office/powerpoint/2010/main" xmlns="" val="4048784876"/>
              </p:ext>
            </p:extLst>
          </p:nvPr>
        </p:nvGraphicFramePr>
        <p:xfrm>
          <a:off x="825021" y="254381"/>
          <a:ext cx="10281271" cy="6235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8529166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D7D517-A8F9-E41C-890C-6093D4CEC8AA}"/>
              </a:ext>
            </a:extLst>
          </p:cNvPr>
          <p:cNvSpPr>
            <a:spLocks noGrp="1"/>
          </p:cNvSpPr>
          <p:nvPr>
            <p:ph type="title"/>
          </p:nvPr>
        </p:nvSpPr>
        <p:spPr>
          <a:xfrm>
            <a:off x="481013" y="3752849"/>
            <a:ext cx="3290887" cy="2452687"/>
          </a:xfrm>
        </p:spPr>
        <p:txBody>
          <a:bodyPr vert="horz" lIns="91440" tIns="45720" rIns="91440" bIns="45720" rtlCol="0" anchor="ctr">
            <a:normAutofit/>
          </a:bodyPr>
          <a:lstStyle/>
          <a:p>
            <a:r>
              <a:rPr lang="en-US" sz="3600"/>
              <a:t>Viêm kết mạc</a:t>
            </a:r>
          </a:p>
        </p:txBody>
      </p:sp>
      <p:pic>
        <p:nvPicPr>
          <p:cNvPr id="8" name="Picture 7" descr="Background pattern&#10;&#10;Description automatically generated">
            <a:extLst>
              <a:ext uri="{FF2B5EF4-FFF2-40B4-BE49-F238E27FC236}">
                <a16:creationId xmlns="" xmlns:a16="http://schemas.microsoft.com/office/drawing/2014/main" id="{8A3E6AC5-E789-937B-38FE-FC007C03F5D9}"/>
              </a:ext>
            </a:extLst>
          </p:cNvPr>
          <p:cNvPicPr>
            <a:picLocks noChangeAspect="1"/>
          </p:cNvPicPr>
          <p:nvPr/>
        </p:nvPicPr>
        <p:blipFill rotWithShape="1">
          <a:blip r:embed="rId3"/>
          <a:srcRect r="607"/>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Content Placeholder 4">
            <a:extLst>
              <a:ext uri="{FF2B5EF4-FFF2-40B4-BE49-F238E27FC236}">
                <a16:creationId xmlns="" xmlns:a16="http://schemas.microsoft.com/office/drawing/2014/main" id="{C09744F8-07B5-9773-B3D3-A2D784BD1677}"/>
              </a:ext>
            </a:extLst>
          </p:cNvPr>
          <p:cNvSpPr>
            <a:spLocks noGrp="1"/>
          </p:cNvSpPr>
          <p:nvPr>
            <p:ph sz="half" idx="2"/>
          </p:nvPr>
        </p:nvSpPr>
        <p:spPr>
          <a:xfrm>
            <a:off x="4223982" y="3752850"/>
            <a:ext cx="7485413" cy="2452687"/>
          </a:xfrm>
        </p:spPr>
        <p:txBody>
          <a:bodyPr vert="horz" lIns="91440" tIns="45720" rIns="91440" bIns="45720" rtlCol="0" anchor="ctr">
            <a:normAutofit/>
          </a:bodyPr>
          <a:lstStyle/>
          <a:p>
            <a:r>
              <a:rPr lang="en-US" sz="2000" dirty="0" err="1">
                <a:solidFill>
                  <a:srgbClr val="333333"/>
                </a:solidFill>
              </a:rPr>
              <a:t>T</a:t>
            </a:r>
            <a:r>
              <a:rPr lang="en-US" sz="2000" b="0" i="0" dirty="0" err="1">
                <a:solidFill>
                  <a:srgbClr val="333333"/>
                </a:solidFill>
                <a:effectLst/>
              </a:rPr>
              <a:t>ình</a:t>
            </a:r>
            <a:r>
              <a:rPr lang="en-US" sz="2000" b="0" i="0" dirty="0">
                <a:solidFill>
                  <a:srgbClr val="333333"/>
                </a:solidFill>
                <a:effectLst/>
              </a:rPr>
              <a:t> </a:t>
            </a:r>
            <a:r>
              <a:rPr lang="en-US" sz="2000" b="0" i="0" dirty="0" err="1">
                <a:solidFill>
                  <a:srgbClr val="333333"/>
                </a:solidFill>
                <a:effectLst/>
              </a:rPr>
              <a:t>trạng</a:t>
            </a:r>
            <a:r>
              <a:rPr lang="en-US" sz="2000" b="0" i="0" dirty="0">
                <a:solidFill>
                  <a:srgbClr val="333333"/>
                </a:solidFill>
                <a:effectLst/>
              </a:rPr>
              <a:t> </a:t>
            </a:r>
            <a:r>
              <a:rPr lang="en-US" sz="2000" b="0" i="0" dirty="0" err="1">
                <a:solidFill>
                  <a:srgbClr val="333333"/>
                </a:solidFill>
                <a:effectLst/>
              </a:rPr>
              <a:t>viêm</a:t>
            </a:r>
            <a:r>
              <a:rPr lang="en-US" sz="2000" b="0" i="0" dirty="0">
                <a:solidFill>
                  <a:srgbClr val="333333"/>
                </a:solidFill>
                <a:effectLst/>
              </a:rPr>
              <a:t> </a:t>
            </a:r>
            <a:r>
              <a:rPr lang="en-US" sz="2000" b="0" i="0" dirty="0" err="1">
                <a:solidFill>
                  <a:srgbClr val="333333"/>
                </a:solidFill>
                <a:effectLst/>
              </a:rPr>
              <a:t>lớp</a:t>
            </a:r>
            <a:r>
              <a:rPr lang="en-US" sz="2000" b="0" i="0" dirty="0">
                <a:solidFill>
                  <a:srgbClr val="333333"/>
                </a:solidFill>
                <a:effectLst/>
              </a:rPr>
              <a:t> </a:t>
            </a:r>
            <a:r>
              <a:rPr lang="en-US" sz="2000" b="0" i="0" dirty="0" err="1">
                <a:solidFill>
                  <a:srgbClr val="333333"/>
                </a:solidFill>
                <a:effectLst/>
              </a:rPr>
              <a:t>màng</a:t>
            </a:r>
            <a:r>
              <a:rPr lang="en-US" sz="2000" b="0" i="0" dirty="0">
                <a:solidFill>
                  <a:srgbClr val="333333"/>
                </a:solidFill>
                <a:effectLst/>
              </a:rPr>
              <a:t> </a:t>
            </a:r>
            <a:r>
              <a:rPr lang="en-US" sz="2000" b="0" i="0" dirty="0" err="1">
                <a:solidFill>
                  <a:srgbClr val="333333"/>
                </a:solidFill>
                <a:effectLst/>
              </a:rPr>
              <a:t>trong</a:t>
            </a:r>
            <a:r>
              <a:rPr lang="en-US" sz="2000" b="0" i="0" dirty="0">
                <a:solidFill>
                  <a:srgbClr val="333333"/>
                </a:solidFill>
                <a:effectLst/>
              </a:rPr>
              <a:t> </a:t>
            </a:r>
            <a:r>
              <a:rPr lang="en-US" sz="2000" b="0" i="0" dirty="0" err="1">
                <a:solidFill>
                  <a:srgbClr val="333333"/>
                </a:solidFill>
                <a:effectLst/>
              </a:rPr>
              <a:t>suốt</a:t>
            </a:r>
            <a:r>
              <a:rPr lang="en-US" sz="2000" b="0" i="0" dirty="0">
                <a:solidFill>
                  <a:srgbClr val="333333"/>
                </a:solidFill>
                <a:effectLst/>
              </a:rPr>
              <a:t> ở </a:t>
            </a:r>
            <a:r>
              <a:rPr lang="en-US" sz="2000" b="0" i="0" dirty="0" err="1">
                <a:solidFill>
                  <a:srgbClr val="333333"/>
                </a:solidFill>
                <a:effectLst/>
              </a:rPr>
              <a:t>bề</a:t>
            </a:r>
            <a:r>
              <a:rPr lang="en-US" sz="2000" b="0" i="0" dirty="0">
                <a:solidFill>
                  <a:srgbClr val="333333"/>
                </a:solidFill>
                <a:effectLst/>
              </a:rPr>
              <a:t> </a:t>
            </a:r>
            <a:r>
              <a:rPr lang="en-US" sz="2000" b="0" i="0" dirty="0" err="1">
                <a:solidFill>
                  <a:srgbClr val="333333"/>
                </a:solidFill>
                <a:effectLst/>
              </a:rPr>
              <a:t>mặt</a:t>
            </a:r>
            <a:r>
              <a:rPr lang="en-US" sz="2000" b="0" i="0" dirty="0">
                <a:solidFill>
                  <a:srgbClr val="333333"/>
                </a:solidFill>
                <a:effectLst/>
              </a:rPr>
              <a:t> </a:t>
            </a:r>
            <a:r>
              <a:rPr lang="en-US" sz="2000" b="0" i="0" dirty="0" err="1">
                <a:solidFill>
                  <a:srgbClr val="333333"/>
                </a:solidFill>
                <a:effectLst/>
              </a:rPr>
              <a:t>nhãn</a:t>
            </a:r>
            <a:r>
              <a:rPr lang="en-US" sz="2000" b="0" i="0" dirty="0">
                <a:solidFill>
                  <a:srgbClr val="333333"/>
                </a:solidFill>
                <a:effectLst/>
              </a:rPr>
              <a:t> </a:t>
            </a:r>
            <a:r>
              <a:rPr lang="en-US" sz="2000" b="0" i="0" dirty="0" err="1">
                <a:solidFill>
                  <a:srgbClr val="333333"/>
                </a:solidFill>
                <a:effectLst/>
              </a:rPr>
              <a:t>cầu</a:t>
            </a:r>
            <a:r>
              <a:rPr lang="en-US" sz="2000" b="0" i="0" dirty="0">
                <a:solidFill>
                  <a:srgbClr val="333333"/>
                </a:solidFill>
                <a:effectLst/>
              </a:rPr>
              <a:t> </a:t>
            </a:r>
          </a:p>
          <a:p>
            <a:r>
              <a:rPr lang="en-US" sz="2000" dirty="0" err="1">
                <a:solidFill>
                  <a:srgbClr val="333333"/>
                </a:solidFill>
              </a:rPr>
              <a:t>G</a:t>
            </a:r>
            <a:r>
              <a:rPr lang="en-US" sz="2000" b="0" i="0" dirty="0" err="1">
                <a:solidFill>
                  <a:srgbClr val="333333"/>
                </a:solidFill>
                <a:effectLst/>
              </a:rPr>
              <a:t>ặp</a:t>
            </a:r>
            <a:r>
              <a:rPr lang="en-US" sz="2000" b="0" i="0" dirty="0">
                <a:solidFill>
                  <a:srgbClr val="333333"/>
                </a:solidFill>
                <a:effectLst/>
              </a:rPr>
              <a:t> ở </a:t>
            </a:r>
            <a:r>
              <a:rPr lang="en-US" sz="2000" b="0" i="0" dirty="0" err="1">
                <a:solidFill>
                  <a:srgbClr val="333333"/>
                </a:solidFill>
                <a:effectLst/>
              </a:rPr>
              <a:t>tất</a:t>
            </a:r>
            <a:r>
              <a:rPr lang="en-US" sz="2000" b="0" i="0" dirty="0">
                <a:solidFill>
                  <a:srgbClr val="333333"/>
                </a:solidFill>
                <a:effectLst/>
              </a:rPr>
              <a:t> </a:t>
            </a:r>
            <a:r>
              <a:rPr lang="en-US" sz="2000" b="0" i="0" dirty="0" err="1">
                <a:solidFill>
                  <a:srgbClr val="333333"/>
                </a:solidFill>
                <a:effectLst/>
              </a:rPr>
              <a:t>cả</a:t>
            </a:r>
            <a:r>
              <a:rPr lang="en-US" sz="2000" b="0" i="0" dirty="0">
                <a:solidFill>
                  <a:srgbClr val="333333"/>
                </a:solidFill>
                <a:effectLst/>
              </a:rPr>
              <a:t> </a:t>
            </a:r>
            <a:r>
              <a:rPr lang="en-US" sz="2000" b="0" i="0" dirty="0" err="1">
                <a:solidFill>
                  <a:srgbClr val="333333"/>
                </a:solidFill>
                <a:effectLst/>
              </a:rPr>
              <a:t>mọi</a:t>
            </a:r>
            <a:r>
              <a:rPr lang="en-US" sz="2000" b="0" i="0" dirty="0">
                <a:solidFill>
                  <a:srgbClr val="333333"/>
                </a:solidFill>
                <a:effectLst/>
              </a:rPr>
              <a:t> </a:t>
            </a:r>
            <a:r>
              <a:rPr lang="en-US" sz="2000" b="0" i="0" dirty="0" err="1">
                <a:solidFill>
                  <a:srgbClr val="333333"/>
                </a:solidFill>
                <a:effectLst/>
              </a:rPr>
              <a:t>giới</a:t>
            </a:r>
            <a:r>
              <a:rPr lang="en-US" sz="2000" b="0" i="0" dirty="0">
                <a:solidFill>
                  <a:srgbClr val="333333"/>
                </a:solidFill>
                <a:effectLst/>
              </a:rPr>
              <a:t>, </a:t>
            </a:r>
            <a:r>
              <a:rPr lang="en-US" sz="2000" b="0" i="0" dirty="0" err="1">
                <a:solidFill>
                  <a:srgbClr val="333333"/>
                </a:solidFill>
                <a:effectLst/>
              </a:rPr>
              <a:t>mọi</a:t>
            </a:r>
            <a:r>
              <a:rPr lang="en-US" sz="2000" b="0" i="0" dirty="0">
                <a:solidFill>
                  <a:srgbClr val="333333"/>
                </a:solidFill>
                <a:effectLst/>
              </a:rPr>
              <a:t> </a:t>
            </a:r>
            <a:r>
              <a:rPr lang="en-US" sz="2000" b="0" i="0" dirty="0" err="1">
                <a:solidFill>
                  <a:srgbClr val="333333"/>
                </a:solidFill>
                <a:effectLst/>
              </a:rPr>
              <a:t>lứa</a:t>
            </a:r>
            <a:r>
              <a:rPr lang="en-US" sz="2000" b="0" i="0" dirty="0">
                <a:solidFill>
                  <a:srgbClr val="333333"/>
                </a:solidFill>
                <a:effectLst/>
              </a:rPr>
              <a:t> </a:t>
            </a:r>
            <a:r>
              <a:rPr lang="en-US" sz="2000" b="0" i="0" dirty="0" err="1">
                <a:solidFill>
                  <a:srgbClr val="333333"/>
                </a:solidFill>
                <a:effectLst/>
              </a:rPr>
              <a:t>tuổi</a:t>
            </a:r>
            <a:endParaRPr lang="en-US" sz="2000" b="0" i="0" dirty="0">
              <a:solidFill>
                <a:srgbClr val="333333"/>
              </a:solidFill>
              <a:effectLst/>
            </a:endParaRPr>
          </a:p>
          <a:p>
            <a:r>
              <a:rPr lang="en-US" sz="2000" dirty="0" err="1">
                <a:solidFill>
                  <a:srgbClr val="333333"/>
                </a:solidFill>
              </a:rPr>
              <a:t>Nguyên</a:t>
            </a:r>
            <a:r>
              <a:rPr lang="en-US" sz="2000" dirty="0">
                <a:solidFill>
                  <a:srgbClr val="333333"/>
                </a:solidFill>
              </a:rPr>
              <a:t> </a:t>
            </a:r>
            <a:r>
              <a:rPr lang="en-US" sz="2000" dirty="0" err="1">
                <a:solidFill>
                  <a:srgbClr val="333333"/>
                </a:solidFill>
              </a:rPr>
              <a:t>nhân</a:t>
            </a:r>
            <a:r>
              <a:rPr lang="en-US" sz="2000" dirty="0">
                <a:solidFill>
                  <a:srgbClr val="333333"/>
                </a:solidFill>
              </a:rPr>
              <a:t>: </a:t>
            </a:r>
            <a:r>
              <a:rPr lang="en-US" sz="2000" dirty="0" err="1">
                <a:solidFill>
                  <a:srgbClr val="333333"/>
                </a:solidFill>
              </a:rPr>
              <a:t>nhiễm</a:t>
            </a:r>
            <a:r>
              <a:rPr lang="en-US" sz="2000" dirty="0">
                <a:solidFill>
                  <a:srgbClr val="333333"/>
                </a:solidFill>
              </a:rPr>
              <a:t> </a:t>
            </a:r>
            <a:r>
              <a:rPr lang="en-US" sz="2000" dirty="0" err="1">
                <a:solidFill>
                  <a:srgbClr val="333333"/>
                </a:solidFill>
              </a:rPr>
              <a:t>khuẩn</a:t>
            </a:r>
            <a:r>
              <a:rPr lang="en-US" sz="2000" dirty="0">
                <a:solidFill>
                  <a:srgbClr val="333333"/>
                </a:solidFill>
              </a:rPr>
              <a:t>, </a:t>
            </a:r>
            <a:r>
              <a:rPr lang="en-US" sz="2000" dirty="0" err="1">
                <a:solidFill>
                  <a:srgbClr val="333333"/>
                </a:solidFill>
              </a:rPr>
              <a:t>không</a:t>
            </a:r>
            <a:r>
              <a:rPr lang="en-US" sz="2000" dirty="0">
                <a:solidFill>
                  <a:srgbClr val="333333"/>
                </a:solidFill>
              </a:rPr>
              <a:t> </a:t>
            </a:r>
            <a:r>
              <a:rPr lang="en-US" sz="2000" dirty="0" err="1">
                <a:solidFill>
                  <a:srgbClr val="333333"/>
                </a:solidFill>
              </a:rPr>
              <a:t>nhiễm</a:t>
            </a:r>
            <a:r>
              <a:rPr lang="en-US" sz="2000" dirty="0">
                <a:solidFill>
                  <a:srgbClr val="333333"/>
                </a:solidFill>
              </a:rPr>
              <a:t> </a:t>
            </a:r>
            <a:r>
              <a:rPr lang="en-US" sz="2000" dirty="0" err="1">
                <a:solidFill>
                  <a:srgbClr val="333333"/>
                </a:solidFill>
              </a:rPr>
              <a:t>khuẩn</a:t>
            </a:r>
            <a:endParaRPr lang="en-US" sz="3200" dirty="0"/>
          </a:p>
        </p:txBody>
      </p:sp>
    </p:spTree>
    <p:extLst>
      <p:ext uri="{BB962C8B-B14F-4D97-AF65-F5344CB8AC3E}">
        <p14:creationId xmlns:p14="http://schemas.microsoft.com/office/powerpoint/2010/main" xmlns="" val="2379017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FFD48BC7-DC40-47DE-87EE-9F4B6ECB9A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 xmlns:a16="http://schemas.microsoft.com/office/drawing/2014/main" id="{E502BBC7-2C76-46F3-BC24-5985BC13DB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 xmlns:a16="http://schemas.microsoft.com/office/drawing/2014/main" id="{C7F28D52-2A5F-4D23-81AE-7CB8B591C7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 xmlns:a16="http://schemas.microsoft.com/office/drawing/2014/main" id="{E47D2FFD-65A1-878B-3892-C6BABF27B71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kern="1200" dirty="0" err="1">
                <a:solidFill>
                  <a:schemeClr val="tx1"/>
                </a:solidFill>
                <a:latin typeface="+mj-lt"/>
                <a:ea typeface="+mj-ea"/>
                <a:cs typeface="+mj-cs"/>
              </a:rPr>
              <a:t>Viêm</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kết</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mạc</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nhiễm</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khuẩn</a:t>
            </a:r>
            <a:endParaRPr lang="en-US" kern="1200" dirty="0">
              <a:solidFill>
                <a:schemeClr val="tx1"/>
              </a:solidFill>
              <a:latin typeface="+mj-lt"/>
              <a:ea typeface="+mj-ea"/>
              <a:cs typeface="+mj-cs"/>
            </a:endParaRPr>
          </a:p>
        </p:txBody>
      </p:sp>
      <p:sp>
        <p:nvSpPr>
          <p:cNvPr id="5" name="Text Placeholder 4">
            <a:extLst>
              <a:ext uri="{FF2B5EF4-FFF2-40B4-BE49-F238E27FC236}">
                <a16:creationId xmlns="" xmlns:a16="http://schemas.microsoft.com/office/drawing/2014/main" id="{1BFA9DAD-6ED7-0D50-56EB-21C915C2665B}"/>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
        <p:nvSpPr>
          <p:cNvPr id="16" name="Rectangle 15">
            <a:extLst>
              <a:ext uri="{FF2B5EF4-FFF2-40B4-BE49-F238E27FC236}">
                <a16:creationId xmlns="" xmlns:a16="http://schemas.microsoft.com/office/drawing/2014/main" id="{3629484E-3792-4B3D-89AD-7C8A1ED0E0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040053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1801431"/>
            <a:ext cx="3932237" cy="511935"/>
          </a:xfrm>
          <a:solidFill>
            <a:srgbClr val="FFC000"/>
          </a:solidFill>
        </p:spPr>
        <p:txBody>
          <a:bodyPr>
            <a:normAutofit fontScale="90000"/>
          </a:bodyPr>
          <a:lstStyle/>
          <a:p>
            <a:r>
              <a:rPr lang="en-US" dirty="0" err="1"/>
              <a:t>Phân</a:t>
            </a:r>
            <a:r>
              <a:rPr lang="en-US" dirty="0"/>
              <a:t> </a:t>
            </a:r>
            <a:r>
              <a:rPr lang="en-US" dirty="0" err="1"/>
              <a:t>loại</a:t>
            </a:r>
            <a:endParaRPr lang="en-US" dirty="0"/>
          </a:p>
        </p:txBody>
      </p:sp>
      <p:sp>
        <p:nvSpPr>
          <p:cNvPr id="6" name="Text Placeholder 5"/>
          <p:cNvSpPr>
            <a:spLocks noGrp="1"/>
          </p:cNvSpPr>
          <p:nvPr>
            <p:ph type="body" sz="half" idx="2"/>
          </p:nvPr>
        </p:nvSpPr>
        <p:spPr>
          <a:xfrm>
            <a:off x="839787" y="2340735"/>
            <a:ext cx="3932237" cy="3811588"/>
          </a:xfrm>
          <a:solidFill>
            <a:srgbClr val="FFC000"/>
          </a:solidFill>
        </p:spPr>
        <p:txBody>
          <a:bodyPr>
            <a:normAutofit/>
          </a:bodyPr>
          <a:lstStyle/>
          <a:p>
            <a:r>
              <a:rPr lang="vi-VN" sz="2000" dirty="0">
                <a:latin typeface="+mj-lt"/>
              </a:rPr>
              <a:t>Tật khúc xạ bao gồm</a:t>
            </a:r>
            <a:r>
              <a:rPr lang="en-US" sz="2000" dirty="0">
                <a:latin typeface="+mj-lt"/>
              </a:rPr>
              <a:t>:</a:t>
            </a:r>
          </a:p>
          <a:p>
            <a:pPr marL="342900" indent="-342900">
              <a:buFont typeface="Arial" panose="020B0604020202020204" pitchFamily="34" charset="0"/>
              <a:buChar char="•"/>
            </a:pPr>
            <a:r>
              <a:rPr lang="vi-VN" sz="2000" dirty="0">
                <a:latin typeface="+mj-lt"/>
              </a:rPr>
              <a:t>Cận thị</a:t>
            </a:r>
            <a:endParaRPr lang="en-US" sz="2000" dirty="0">
              <a:latin typeface="+mj-lt"/>
            </a:endParaRPr>
          </a:p>
          <a:p>
            <a:pPr marL="342900" indent="-342900">
              <a:buFont typeface="Arial" panose="020B0604020202020204" pitchFamily="34" charset="0"/>
              <a:buChar char="•"/>
            </a:pPr>
            <a:r>
              <a:rPr lang="vi-VN" sz="2000" dirty="0">
                <a:latin typeface="+mj-lt"/>
              </a:rPr>
              <a:t>Viễn thị</a:t>
            </a:r>
            <a:endParaRPr lang="en-US" sz="2000" dirty="0">
              <a:latin typeface="+mj-lt"/>
            </a:endParaRPr>
          </a:p>
          <a:p>
            <a:pPr marL="342900" indent="-342900">
              <a:buFont typeface="Arial" panose="020B0604020202020204" pitchFamily="34" charset="0"/>
              <a:buChar char="•"/>
            </a:pPr>
            <a:r>
              <a:rPr lang="vi-VN" sz="2000" dirty="0">
                <a:latin typeface="+mj-lt"/>
              </a:rPr>
              <a:t>Loạn thị</a:t>
            </a:r>
            <a:r>
              <a:rPr lang="en-US" sz="2000" dirty="0">
                <a:latin typeface="+mj-lt"/>
              </a:rPr>
              <a:t> </a:t>
            </a:r>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000" dirty="0" err="1">
                <a:latin typeface="Times New Roman" panose="02020603050405020304" pitchFamily="18" charset="0"/>
                <a:cs typeface="Times New Roman" panose="02020603050405020304" pitchFamily="18" charset="0"/>
              </a:rPr>
              <a:t>Lão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thị</a:t>
            </a:r>
            <a:endParaRPr lang="en-US" sz="2000" dirty="0">
              <a:latin typeface="+mj-lt"/>
            </a:endParaRPr>
          </a:p>
          <a:p>
            <a:r>
              <a:rPr lang="en-US" sz="2000" dirty="0">
                <a:latin typeface="+mj-lt"/>
              </a:rPr>
              <a:t>T</a:t>
            </a:r>
            <a:r>
              <a:rPr lang="vi-VN" sz="2000" dirty="0">
                <a:latin typeface="+mj-lt"/>
              </a:rPr>
              <a:t>rong đó cận thị học đường chiếm 96.5%.</a:t>
            </a:r>
            <a:endParaRPr lang="en-US" sz="2000" dirty="0">
              <a:latin typeface="+mj-lt"/>
            </a:endParaRPr>
          </a:p>
        </p:txBody>
      </p:sp>
      <p:pic>
        <p:nvPicPr>
          <p:cNvPr id="2050" name="Picture 2" descr="Two Older Asian Children Wearing Glasses Background, Children Wearing Glasses  Glasses Debut, Hd Photography Photo, Nose Background Image And Wallpaper  for Free Download"/>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269288" y="2313366"/>
            <a:ext cx="6000000" cy="336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971984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10">
            <a:extLst>
              <a:ext uri="{FF2B5EF4-FFF2-40B4-BE49-F238E27FC236}">
                <a16:creationId xmlns="" xmlns:a16="http://schemas.microsoft.com/office/drawing/2014/main" id="{9DBC8166-481C-4473-95F5-9A5B9073B7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 xmlns:a16="http://schemas.microsoft.com/office/drawing/2014/main" id="{A5A5CE6E-90AF-4D43-A014-1F9EC83EB9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 name="Title 3">
            <a:extLst>
              <a:ext uri="{FF2B5EF4-FFF2-40B4-BE49-F238E27FC236}">
                <a16:creationId xmlns="" xmlns:a16="http://schemas.microsoft.com/office/drawing/2014/main" id="{B217C374-A824-2460-895B-B9B8E65EE3DB}"/>
              </a:ext>
            </a:extLst>
          </p:cNvPr>
          <p:cNvSpPr>
            <a:spLocks noGrp="1"/>
          </p:cNvSpPr>
          <p:nvPr>
            <p:ph type="title"/>
          </p:nvPr>
        </p:nvSpPr>
        <p:spPr>
          <a:xfrm>
            <a:off x="838201" y="643467"/>
            <a:ext cx="3276600" cy="5571066"/>
          </a:xfrm>
        </p:spPr>
        <p:txBody>
          <a:bodyPr>
            <a:normAutofit/>
          </a:bodyPr>
          <a:lstStyle/>
          <a:p>
            <a:r>
              <a:rPr lang="en-US" dirty="0" err="1">
                <a:solidFill>
                  <a:srgbClr val="FFFFFF"/>
                </a:solidFill>
              </a:rPr>
              <a:t>Nguyên</a:t>
            </a:r>
            <a:r>
              <a:rPr lang="en-US" dirty="0">
                <a:solidFill>
                  <a:srgbClr val="FFFFFF"/>
                </a:solidFill>
              </a:rPr>
              <a:t> </a:t>
            </a:r>
            <a:r>
              <a:rPr lang="en-US" dirty="0" err="1">
                <a:solidFill>
                  <a:srgbClr val="FFFFFF"/>
                </a:solidFill>
              </a:rPr>
              <a:t>nhân</a:t>
            </a:r>
            <a:endParaRPr lang="en-US" dirty="0">
              <a:solidFill>
                <a:srgbClr val="FFFFFF"/>
              </a:solidFill>
            </a:endParaRPr>
          </a:p>
        </p:txBody>
      </p:sp>
      <p:graphicFrame>
        <p:nvGraphicFramePr>
          <p:cNvPr id="25" name="Content Placeholder 4">
            <a:extLst>
              <a:ext uri="{FF2B5EF4-FFF2-40B4-BE49-F238E27FC236}">
                <a16:creationId xmlns="" xmlns:a16="http://schemas.microsoft.com/office/drawing/2014/main" id="{5540E18D-F6DE-8B77-27B5-ACCF22CA94F8}"/>
              </a:ext>
            </a:extLst>
          </p:cNvPr>
          <p:cNvGraphicFramePr>
            <a:graphicFrameLocks noGrp="1"/>
          </p:cNvGraphicFramePr>
          <p:nvPr>
            <p:ph idx="1"/>
            <p:extLst>
              <p:ext uri="{D42A27DB-BD31-4B8C-83A1-F6EECF244321}">
                <p14:modId xmlns:p14="http://schemas.microsoft.com/office/powerpoint/2010/main" xmlns="" val="770024100"/>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9137496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 xmlns:a16="http://schemas.microsoft.com/office/drawing/2014/main" id="{E5916F72-1433-F502-EF3C-12EEF10992AD}"/>
              </a:ext>
            </a:extLst>
          </p:cNvPr>
          <p:cNvGraphicFramePr>
            <a:graphicFrameLocks noGrp="1"/>
          </p:cNvGraphicFramePr>
          <p:nvPr>
            <p:ph idx="1"/>
            <p:extLst>
              <p:ext uri="{D42A27DB-BD31-4B8C-83A1-F6EECF244321}">
                <p14:modId xmlns:p14="http://schemas.microsoft.com/office/powerpoint/2010/main" xmlns="" val="1688962006"/>
              </p:ext>
            </p:extLst>
          </p:nvPr>
        </p:nvGraphicFramePr>
        <p:xfrm>
          <a:off x="721322" y="365125"/>
          <a:ext cx="10515600" cy="612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2121966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1CB6C08-76C3-BA7B-AA96-2F1D5B841847}"/>
              </a:ext>
            </a:extLst>
          </p:cNvPr>
          <p:cNvSpPr>
            <a:spLocks noGrp="1"/>
          </p:cNvSpPr>
          <p:nvPr>
            <p:ph type="title"/>
          </p:nvPr>
        </p:nvSpPr>
        <p:spPr/>
        <p:txBody>
          <a:bodyPr/>
          <a:lstStyle/>
          <a:p>
            <a:r>
              <a:rPr lang="en-US" dirty="0" err="1"/>
              <a:t>Viêm</a:t>
            </a:r>
            <a:r>
              <a:rPr lang="en-US" dirty="0"/>
              <a:t> </a:t>
            </a:r>
            <a:r>
              <a:rPr lang="en-US" dirty="0" err="1"/>
              <a:t>kết</a:t>
            </a:r>
            <a:r>
              <a:rPr lang="en-US" dirty="0"/>
              <a:t> </a:t>
            </a:r>
            <a:r>
              <a:rPr lang="en-US" dirty="0" err="1"/>
              <a:t>mạc</a:t>
            </a:r>
            <a:r>
              <a:rPr lang="en-US" dirty="0"/>
              <a:t> </a:t>
            </a:r>
            <a:r>
              <a:rPr lang="en-US" dirty="0" err="1"/>
              <a:t>nhiễm</a:t>
            </a:r>
            <a:r>
              <a:rPr lang="en-US" dirty="0"/>
              <a:t> </a:t>
            </a:r>
            <a:r>
              <a:rPr lang="en-US" dirty="0" err="1"/>
              <a:t>khuẩn</a:t>
            </a:r>
            <a:r>
              <a:rPr lang="en-US" dirty="0"/>
              <a:t> </a:t>
            </a:r>
          </a:p>
        </p:txBody>
      </p:sp>
      <p:graphicFrame>
        <p:nvGraphicFramePr>
          <p:cNvPr id="7" name="Content Placeholder 6">
            <a:extLst>
              <a:ext uri="{FF2B5EF4-FFF2-40B4-BE49-F238E27FC236}">
                <a16:creationId xmlns="" xmlns:a16="http://schemas.microsoft.com/office/drawing/2014/main" id="{B47D17AB-1336-BC8B-CCEC-7F9250B817AA}"/>
              </a:ext>
            </a:extLst>
          </p:cNvPr>
          <p:cNvGraphicFramePr>
            <a:graphicFrameLocks noGrp="1"/>
          </p:cNvGraphicFramePr>
          <p:nvPr>
            <p:ph idx="1"/>
            <p:extLst>
              <p:ext uri="{D42A27DB-BD31-4B8C-83A1-F6EECF244321}">
                <p14:modId xmlns:p14="http://schemas.microsoft.com/office/powerpoint/2010/main" xmlns="" val="30194367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 xmlns:a16="http://schemas.microsoft.com/office/drawing/2014/main" id="{2E925EC4-058D-A1DA-3CC8-71A16BA320BC}"/>
              </a:ext>
            </a:extLst>
          </p:cNvPr>
          <p:cNvSpPr txBox="1"/>
          <p:nvPr/>
        </p:nvSpPr>
        <p:spPr>
          <a:xfrm>
            <a:off x="838200" y="1690688"/>
            <a:ext cx="4373192" cy="461665"/>
          </a:xfrm>
          <a:prstGeom prst="rect">
            <a:avLst/>
          </a:prstGeom>
          <a:noFill/>
        </p:spPr>
        <p:txBody>
          <a:bodyPr wrap="square" rtlCol="0">
            <a:spAutoFit/>
          </a:bodyPr>
          <a:lstStyle/>
          <a:p>
            <a:r>
              <a:rPr lang="en-US" sz="2400" dirty="0"/>
              <a:t>Con </a:t>
            </a:r>
            <a:r>
              <a:rPr lang="en-US" sz="2400" dirty="0" err="1"/>
              <a:t>đường</a:t>
            </a:r>
            <a:r>
              <a:rPr lang="en-US" sz="2400" dirty="0"/>
              <a:t> </a:t>
            </a:r>
            <a:r>
              <a:rPr lang="en-US" sz="2400" dirty="0" err="1"/>
              <a:t>lây</a:t>
            </a:r>
            <a:r>
              <a:rPr lang="en-US" sz="2400" dirty="0"/>
              <a:t> </a:t>
            </a:r>
            <a:r>
              <a:rPr lang="en-US" sz="2400" dirty="0" err="1"/>
              <a:t>bệnh</a:t>
            </a:r>
            <a:endParaRPr lang="en-US" sz="2400" dirty="0"/>
          </a:p>
        </p:txBody>
      </p:sp>
    </p:spTree>
    <p:extLst>
      <p:ext uri="{BB962C8B-B14F-4D97-AF65-F5344CB8AC3E}">
        <p14:creationId xmlns:p14="http://schemas.microsoft.com/office/powerpoint/2010/main" xmlns="" val="14911360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5C2457-0CE5-39EF-F6C4-3BA01249942D}"/>
              </a:ext>
            </a:extLst>
          </p:cNvPr>
          <p:cNvSpPr>
            <a:spLocks noGrp="1"/>
          </p:cNvSpPr>
          <p:nvPr>
            <p:ph type="title"/>
          </p:nvPr>
        </p:nvSpPr>
        <p:spPr/>
        <p:txBody>
          <a:bodyPr/>
          <a:lstStyle/>
          <a:p>
            <a:r>
              <a:rPr lang="en-US" dirty="0" err="1"/>
              <a:t>Điều</a:t>
            </a:r>
            <a:r>
              <a:rPr lang="en-US" dirty="0"/>
              <a:t> </a:t>
            </a:r>
            <a:r>
              <a:rPr lang="en-US" dirty="0" err="1"/>
              <a:t>trị</a:t>
            </a:r>
            <a:endParaRPr lang="en-US" dirty="0"/>
          </a:p>
        </p:txBody>
      </p:sp>
      <p:graphicFrame>
        <p:nvGraphicFramePr>
          <p:cNvPr id="4" name="Content Placeholder 3">
            <a:extLst>
              <a:ext uri="{FF2B5EF4-FFF2-40B4-BE49-F238E27FC236}">
                <a16:creationId xmlns="" xmlns:a16="http://schemas.microsoft.com/office/drawing/2014/main" id="{551DBC7D-47C6-0E0C-C36B-DAEA461A5567}"/>
              </a:ext>
            </a:extLst>
          </p:cNvPr>
          <p:cNvGraphicFramePr>
            <a:graphicFrameLocks noGrp="1"/>
          </p:cNvGraphicFramePr>
          <p:nvPr>
            <p:ph idx="1"/>
            <p:extLst>
              <p:ext uri="{D42A27DB-BD31-4B8C-83A1-F6EECF244321}">
                <p14:modId xmlns:p14="http://schemas.microsoft.com/office/powerpoint/2010/main" xmlns="" val="2677425078"/>
              </p:ext>
            </p:extLst>
          </p:nvPr>
        </p:nvGraphicFramePr>
        <p:xfrm>
          <a:off x="838200" y="1464415"/>
          <a:ext cx="10515600" cy="47125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652788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2A3210-8CC3-9039-6EB2-0D7E2B32CFE8}"/>
              </a:ext>
            </a:extLst>
          </p:cNvPr>
          <p:cNvSpPr>
            <a:spLocks noGrp="1"/>
          </p:cNvSpPr>
          <p:nvPr>
            <p:ph type="title"/>
          </p:nvPr>
        </p:nvSpPr>
        <p:spPr/>
        <p:txBody>
          <a:bodyPr/>
          <a:lstStyle/>
          <a:p>
            <a:r>
              <a:rPr lang="en-US" b="0" i="0" dirty="0" err="1">
                <a:solidFill>
                  <a:srgbClr val="333333"/>
                </a:solidFill>
                <a:effectLst/>
                <a:latin typeface="Calibri" panose="020F0502020204030204" pitchFamily="34" charset="0"/>
                <a:cs typeface="Calibri" panose="020F0502020204030204" pitchFamily="34" charset="0"/>
              </a:rPr>
              <a:t>Cách</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phòng</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tránh</a:t>
            </a:r>
            <a:r>
              <a:rPr lang="en-US" b="0" i="0" dirty="0">
                <a:solidFill>
                  <a:srgbClr val="333333"/>
                </a:solidFill>
                <a:effectLst/>
                <a:latin typeface="Calibri" panose="020F0502020204030204" pitchFamily="34" charset="0"/>
                <a:cs typeface="Calibri" panose="020F0502020204030204" pitchFamily="34" charset="0"/>
              </a:rPr>
              <a:t/>
            </a:r>
            <a:br>
              <a:rPr lang="en-US" b="0" i="0" dirty="0">
                <a:solidFill>
                  <a:srgbClr val="333333"/>
                </a:solidFill>
                <a:effectLst/>
                <a:latin typeface="Calibri" panose="020F0502020204030204" pitchFamily="34" charset="0"/>
                <a:cs typeface="Calibri" panose="020F0502020204030204" pitchFamily="34" charset="0"/>
              </a:rPr>
            </a:br>
            <a:endParaRPr lang="en-US" dirty="0"/>
          </a:p>
        </p:txBody>
      </p:sp>
      <p:sp>
        <p:nvSpPr>
          <p:cNvPr id="3" name="Content Placeholder 2">
            <a:extLst>
              <a:ext uri="{FF2B5EF4-FFF2-40B4-BE49-F238E27FC236}">
                <a16:creationId xmlns="" xmlns:a16="http://schemas.microsoft.com/office/drawing/2014/main" id="{34FB75B6-1C71-D0C0-30DE-9886618E4CD0}"/>
              </a:ext>
            </a:extLst>
          </p:cNvPr>
          <p:cNvSpPr>
            <a:spLocks noGrp="1"/>
          </p:cNvSpPr>
          <p:nvPr>
            <p:ph idx="1"/>
          </p:nvPr>
        </p:nvSpPr>
        <p:spPr/>
        <p:txBody>
          <a:bodyPr>
            <a:normAutofit/>
          </a:bodyPr>
          <a:lstStyle/>
          <a:p>
            <a:pPr lvl="1"/>
            <a:r>
              <a:rPr lang="vi-VN" b="0" i="0" dirty="0">
                <a:solidFill>
                  <a:srgbClr val="333333"/>
                </a:solidFill>
                <a:effectLst/>
                <a:latin typeface="Calibri" panose="020F0502020204030204" pitchFamily="34" charset="0"/>
                <a:cs typeface="Calibri" panose="020F0502020204030204" pitchFamily="34" charset="0"/>
              </a:rPr>
              <a:t>Sử dụng vật dụng cá nhân riêng trong nhà và nơi học tập làm việc.</a:t>
            </a:r>
          </a:p>
          <a:p>
            <a:pPr lvl="1"/>
            <a:r>
              <a:rPr lang="vi-VN" b="0" i="0" dirty="0">
                <a:solidFill>
                  <a:srgbClr val="333333"/>
                </a:solidFill>
                <a:effectLst/>
                <a:latin typeface="Calibri" panose="020F0502020204030204" pitchFamily="34" charset="0"/>
                <a:cs typeface="Calibri" panose="020F0502020204030204" pitchFamily="34" charset="0"/>
              </a:rPr>
              <a:t>Rửa tay </a:t>
            </a:r>
            <a:r>
              <a:rPr lang="en-US" b="0" i="0" dirty="0" err="1">
                <a:solidFill>
                  <a:srgbClr val="333333"/>
                </a:solidFill>
                <a:effectLst/>
                <a:latin typeface="Calibri" panose="020F0502020204030204" pitchFamily="34" charset="0"/>
                <a:cs typeface="Calibri" panose="020F0502020204030204" pitchFamily="34" charset="0"/>
              </a:rPr>
              <a:t>thường</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xuyên</a:t>
            </a:r>
            <a:endParaRPr lang="en-US" b="0" i="0" dirty="0">
              <a:solidFill>
                <a:srgbClr val="333333"/>
              </a:solidFill>
              <a:effectLst/>
              <a:latin typeface="Calibri" panose="020F0502020204030204" pitchFamily="34" charset="0"/>
              <a:cs typeface="Calibri" panose="020F0502020204030204" pitchFamily="34" charset="0"/>
            </a:endParaRPr>
          </a:p>
          <a:p>
            <a:pPr lvl="1"/>
            <a:r>
              <a:rPr lang="vi-VN" b="0" i="0" dirty="0">
                <a:solidFill>
                  <a:srgbClr val="333333"/>
                </a:solidFill>
                <a:effectLst/>
                <a:latin typeface="Calibri" panose="020F0502020204030204" pitchFamily="34" charset="0"/>
                <a:cs typeface="Calibri" panose="020F0502020204030204" pitchFamily="34" charset="0"/>
              </a:rPr>
              <a:t>Không dụi mắt, che miệng mũi khi hắt hơi.</a:t>
            </a:r>
          </a:p>
          <a:p>
            <a:pPr lvl="1"/>
            <a:r>
              <a:rPr lang="vi-VN" b="0" i="0" dirty="0">
                <a:solidFill>
                  <a:srgbClr val="333333"/>
                </a:solidFill>
                <a:effectLst/>
                <a:latin typeface="Calibri" panose="020F0502020204030204" pitchFamily="34" charset="0"/>
                <a:cs typeface="Calibri" panose="020F0502020204030204" pitchFamily="34" charset="0"/>
              </a:rPr>
              <a:t>Cẩn trọng khi sử dụng kính áp tròng, cần được khám và tư vấn bởi bác sĩ khi có các triệu chứng khó chịu ở mắt.</a:t>
            </a:r>
          </a:p>
          <a:p>
            <a:pPr lvl="1"/>
            <a:r>
              <a:rPr lang="vi-VN" b="0" i="0" dirty="0">
                <a:solidFill>
                  <a:srgbClr val="333333"/>
                </a:solidFill>
                <a:effectLst/>
                <a:latin typeface="Calibri" panose="020F0502020204030204" pitchFamily="34" charset="0"/>
                <a:cs typeface="Calibri" panose="020F0502020204030204" pitchFamily="34" charset="0"/>
              </a:rPr>
              <a:t>Mang kính bảo vệ mắt khi ra ngoài hoặc làm việc trong môi trường nhiều khói, bụi, hóa chất,...</a:t>
            </a:r>
            <a:r>
              <a:rPr lang="en-US" b="0" i="0" dirty="0">
                <a:solidFill>
                  <a:srgbClr val="333333"/>
                </a:solidFill>
                <a:effectLst/>
                <a:latin typeface="Calibri" panose="020F0502020204030204" pitchFamily="34" charset="0"/>
                <a:cs typeface="Calibri" panose="020F0502020204030204" pitchFamily="34" charset="0"/>
              </a:rPr>
              <a:t> </a:t>
            </a:r>
          </a:p>
          <a:p>
            <a:pPr lvl="1"/>
            <a:r>
              <a:rPr lang="vi-VN" b="0" i="0" dirty="0">
                <a:solidFill>
                  <a:srgbClr val="333333"/>
                </a:solidFill>
                <a:effectLst/>
                <a:latin typeface="Calibri" panose="020F0502020204030204" pitchFamily="34" charset="0"/>
                <a:cs typeface="Calibri" panose="020F0502020204030204" pitchFamily="34" charset="0"/>
              </a:rPr>
              <a:t>Tăng cường </a:t>
            </a:r>
            <a:r>
              <a:rPr lang="en-US" b="0" i="0" dirty="0" err="1">
                <a:solidFill>
                  <a:srgbClr val="333333"/>
                </a:solidFill>
                <a:effectLst/>
                <a:latin typeface="Calibri" panose="020F0502020204030204" pitchFamily="34" charset="0"/>
                <a:cs typeface="Calibri" panose="020F0502020204030204" pitchFamily="34" charset="0"/>
              </a:rPr>
              <a:t>hệ</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miễn</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dịch</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dinh</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dưỡng</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tập</a:t>
            </a:r>
            <a:r>
              <a:rPr lang="en-US" b="0" i="0" dirty="0">
                <a:solidFill>
                  <a:srgbClr val="333333"/>
                </a:solidFill>
                <a:effectLst/>
                <a:latin typeface="Calibri" panose="020F0502020204030204" pitchFamily="34" charset="0"/>
                <a:cs typeface="Calibri" panose="020F0502020204030204" pitchFamily="34" charset="0"/>
              </a:rPr>
              <a:t> </a:t>
            </a:r>
            <a:r>
              <a:rPr lang="en-US" b="0" i="0" dirty="0" err="1">
                <a:solidFill>
                  <a:srgbClr val="333333"/>
                </a:solidFill>
                <a:effectLst/>
                <a:latin typeface="Calibri" panose="020F0502020204030204" pitchFamily="34" charset="0"/>
                <a:cs typeface="Calibri" panose="020F0502020204030204" pitchFamily="34" charset="0"/>
              </a:rPr>
              <a:t>luyện</a:t>
            </a:r>
            <a:r>
              <a:rPr lang="en-US" b="0" i="0" dirty="0">
                <a:solidFill>
                  <a:srgbClr val="333333"/>
                </a:solidFill>
                <a:effectLst/>
                <a:latin typeface="Calibri" panose="020F0502020204030204" pitchFamily="34" charset="0"/>
                <a:cs typeface="Calibri" panose="020F0502020204030204" pitchFamily="34" charset="0"/>
              </a:rPr>
              <a:t>.</a:t>
            </a:r>
            <a:endParaRPr lang="vi-VN" b="0" i="0" dirty="0">
              <a:solidFill>
                <a:srgbClr val="333333"/>
              </a:solidFill>
              <a:effectLst/>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xmlns="" val="2586172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FFD48BC7-DC40-47DE-87EE-9F4B6ECB9AB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Freeform: Shape 11">
            <a:extLst>
              <a:ext uri="{FF2B5EF4-FFF2-40B4-BE49-F238E27FC236}">
                <a16:creationId xmlns="" xmlns:a16="http://schemas.microsoft.com/office/drawing/2014/main" id="{E502BBC7-2C76-46F3-BC24-5985BC13DB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4" name="Freeform: Shape 13">
            <a:extLst>
              <a:ext uri="{FF2B5EF4-FFF2-40B4-BE49-F238E27FC236}">
                <a16:creationId xmlns="" xmlns:a16="http://schemas.microsoft.com/office/drawing/2014/main" id="{C7F28D52-2A5F-4D23-81AE-7CB8B591C7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 xmlns:a16="http://schemas.microsoft.com/office/drawing/2014/main" id="{E47D2FFD-65A1-878B-3892-C6BABF27B71E}"/>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kern="1200" dirty="0" err="1">
                <a:solidFill>
                  <a:schemeClr val="tx1"/>
                </a:solidFill>
                <a:latin typeface="+mj-lt"/>
                <a:ea typeface="+mj-ea"/>
                <a:cs typeface="+mj-cs"/>
              </a:rPr>
              <a:t>Viêm</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kết</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mạc</a:t>
            </a:r>
            <a:r>
              <a:rPr lang="en-US" kern="1200" dirty="0">
                <a:solidFill>
                  <a:schemeClr val="tx1"/>
                </a:solidFill>
                <a:latin typeface="+mj-lt"/>
                <a:ea typeface="+mj-ea"/>
                <a:cs typeface="+mj-cs"/>
              </a:rPr>
              <a:t> </a:t>
            </a:r>
            <a:br>
              <a:rPr lang="en-US" kern="1200" dirty="0">
                <a:solidFill>
                  <a:schemeClr val="tx1"/>
                </a:solidFill>
                <a:latin typeface="+mj-lt"/>
                <a:ea typeface="+mj-ea"/>
                <a:cs typeface="+mj-cs"/>
              </a:rPr>
            </a:br>
            <a:r>
              <a:rPr lang="en-US" dirty="0" err="1"/>
              <a:t>không</a:t>
            </a:r>
            <a:r>
              <a:rPr lang="en-US" dirty="0"/>
              <a:t> </a:t>
            </a:r>
            <a:r>
              <a:rPr lang="en-US" kern="1200" dirty="0" err="1">
                <a:solidFill>
                  <a:schemeClr val="tx1"/>
                </a:solidFill>
                <a:latin typeface="+mj-lt"/>
                <a:ea typeface="+mj-ea"/>
                <a:cs typeface="+mj-cs"/>
              </a:rPr>
              <a:t>nhiễm</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khuẩn</a:t>
            </a:r>
            <a:endParaRPr lang="en-US" kern="1200" dirty="0">
              <a:solidFill>
                <a:schemeClr val="tx1"/>
              </a:solidFill>
              <a:latin typeface="+mj-lt"/>
              <a:ea typeface="+mj-ea"/>
              <a:cs typeface="+mj-cs"/>
            </a:endParaRPr>
          </a:p>
        </p:txBody>
      </p:sp>
      <p:sp>
        <p:nvSpPr>
          <p:cNvPr id="5" name="Text Placeholder 4">
            <a:extLst>
              <a:ext uri="{FF2B5EF4-FFF2-40B4-BE49-F238E27FC236}">
                <a16:creationId xmlns="" xmlns:a16="http://schemas.microsoft.com/office/drawing/2014/main" id="{1BFA9DAD-6ED7-0D50-56EB-21C915C2665B}"/>
              </a:ext>
            </a:extLst>
          </p:cNvPr>
          <p:cNvSpPr>
            <a:spLocks noGrp="1"/>
          </p:cNvSpPr>
          <p:nvPr>
            <p:ph type="body" idx="1"/>
          </p:nvPr>
        </p:nvSpPr>
        <p:spPr>
          <a:xfrm>
            <a:off x="1966912" y="5645150"/>
            <a:ext cx="8258176" cy="631825"/>
          </a:xfrm>
        </p:spPr>
        <p:txBody>
          <a:bodyPr vert="horz" lIns="91440" tIns="45720" rIns="91440" bIns="45720" rtlCol="0" anchor="ctr">
            <a:normAutofit/>
          </a:bodyPr>
          <a:lstStyle/>
          <a:p>
            <a:pPr algn="ctr"/>
            <a:endParaRPr lang="en-US" sz="2800" kern="1200">
              <a:solidFill>
                <a:schemeClr val="tx1"/>
              </a:solidFill>
              <a:latin typeface="+mn-lt"/>
              <a:ea typeface="+mn-ea"/>
              <a:cs typeface="+mn-cs"/>
            </a:endParaRPr>
          </a:p>
        </p:txBody>
      </p:sp>
      <p:sp>
        <p:nvSpPr>
          <p:cNvPr id="16" name="Rectangle 15">
            <a:extLst>
              <a:ext uri="{FF2B5EF4-FFF2-40B4-BE49-F238E27FC236}">
                <a16:creationId xmlns="" xmlns:a16="http://schemas.microsoft.com/office/drawing/2014/main" id="{3629484E-3792-4B3D-89AD-7C8A1ED0E0D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2639484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10">
            <a:extLst>
              <a:ext uri="{FF2B5EF4-FFF2-40B4-BE49-F238E27FC236}">
                <a16:creationId xmlns="" xmlns:a16="http://schemas.microsoft.com/office/drawing/2014/main" id="{9DBC8166-481C-4473-95F5-9A5B9073B7F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12">
            <a:extLst>
              <a:ext uri="{FF2B5EF4-FFF2-40B4-BE49-F238E27FC236}">
                <a16:creationId xmlns="" xmlns:a16="http://schemas.microsoft.com/office/drawing/2014/main" id="{A5A5CE6E-90AF-4D43-A014-1F9EC83EB93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1"/>
              </a:solidFill>
            </a:endParaRPr>
          </a:p>
        </p:txBody>
      </p:sp>
      <p:sp>
        <p:nvSpPr>
          <p:cNvPr id="4" name="Title 3">
            <a:extLst>
              <a:ext uri="{FF2B5EF4-FFF2-40B4-BE49-F238E27FC236}">
                <a16:creationId xmlns="" xmlns:a16="http://schemas.microsoft.com/office/drawing/2014/main" id="{B217C374-A824-2460-895B-B9B8E65EE3DB}"/>
              </a:ext>
            </a:extLst>
          </p:cNvPr>
          <p:cNvSpPr>
            <a:spLocks noGrp="1"/>
          </p:cNvSpPr>
          <p:nvPr>
            <p:ph type="title"/>
          </p:nvPr>
        </p:nvSpPr>
        <p:spPr>
          <a:xfrm>
            <a:off x="838201" y="643467"/>
            <a:ext cx="3276600" cy="5571066"/>
          </a:xfrm>
        </p:spPr>
        <p:txBody>
          <a:bodyPr>
            <a:normAutofit/>
          </a:bodyPr>
          <a:lstStyle/>
          <a:p>
            <a:r>
              <a:rPr lang="en-US" dirty="0" err="1">
                <a:solidFill>
                  <a:srgbClr val="FFFFFF"/>
                </a:solidFill>
              </a:rPr>
              <a:t>Nguyên</a:t>
            </a:r>
            <a:r>
              <a:rPr lang="en-US" dirty="0">
                <a:solidFill>
                  <a:srgbClr val="FFFFFF"/>
                </a:solidFill>
              </a:rPr>
              <a:t> </a:t>
            </a:r>
            <a:r>
              <a:rPr lang="en-US" dirty="0" err="1">
                <a:solidFill>
                  <a:srgbClr val="FFFFFF"/>
                </a:solidFill>
              </a:rPr>
              <a:t>nhân</a:t>
            </a:r>
            <a:endParaRPr lang="en-US" dirty="0">
              <a:solidFill>
                <a:srgbClr val="FFFFFF"/>
              </a:solidFill>
            </a:endParaRPr>
          </a:p>
        </p:txBody>
      </p:sp>
      <p:graphicFrame>
        <p:nvGraphicFramePr>
          <p:cNvPr id="25" name="Content Placeholder 4">
            <a:extLst>
              <a:ext uri="{FF2B5EF4-FFF2-40B4-BE49-F238E27FC236}">
                <a16:creationId xmlns="" xmlns:a16="http://schemas.microsoft.com/office/drawing/2014/main" id="{5540E18D-F6DE-8B77-27B5-ACCF22CA94F8}"/>
              </a:ext>
            </a:extLst>
          </p:cNvPr>
          <p:cNvGraphicFramePr>
            <a:graphicFrameLocks noGrp="1"/>
          </p:cNvGraphicFramePr>
          <p:nvPr>
            <p:ph idx="1"/>
            <p:extLst>
              <p:ext uri="{D42A27DB-BD31-4B8C-83A1-F6EECF244321}">
                <p14:modId xmlns:p14="http://schemas.microsoft.com/office/powerpoint/2010/main" xmlns="" val="2379003297"/>
              </p:ext>
            </p:extLst>
          </p:nvPr>
        </p:nvGraphicFramePr>
        <p:xfrm>
          <a:off x="5207640" y="643466"/>
          <a:ext cx="6291714" cy="5530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009701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6BAECCA4-70E4-793B-AFA8-297AE1105DA5}"/>
              </a:ext>
            </a:extLst>
          </p:cNvPr>
          <p:cNvPicPr>
            <a:picLocks noChangeAspect="1"/>
          </p:cNvPicPr>
          <p:nvPr/>
        </p:nvPicPr>
        <p:blipFill rotWithShape="1">
          <a:blip r:embed="rId2"/>
          <a:srcRect t="5436"/>
          <a:stretch/>
        </p:blipFill>
        <p:spPr>
          <a:xfrm>
            <a:off x="-295632" y="10"/>
            <a:ext cx="9669642" cy="6857990"/>
          </a:xfrm>
          <a:prstGeom prst="rect">
            <a:avLst/>
          </a:prstGeom>
        </p:spPr>
      </p:pic>
      <p:sp>
        <p:nvSpPr>
          <p:cNvPr id="11" name="Rectangle 10">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ED37CFEB-C83B-7632-0BD1-1D22A7D15F22}"/>
              </a:ext>
            </a:extLst>
          </p:cNvPr>
          <p:cNvSpPr>
            <a:spLocks noGrp="1"/>
          </p:cNvSpPr>
          <p:nvPr>
            <p:ph type="title"/>
          </p:nvPr>
        </p:nvSpPr>
        <p:spPr>
          <a:xfrm>
            <a:off x="7641613" y="267145"/>
            <a:ext cx="4176835" cy="1899912"/>
          </a:xfrm>
        </p:spPr>
        <p:txBody>
          <a:bodyPr>
            <a:normAutofit/>
          </a:bodyPr>
          <a:lstStyle/>
          <a:p>
            <a:r>
              <a:rPr lang="en-US" sz="4000" dirty="0" err="1"/>
              <a:t>Viêm</a:t>
            </a:r>
            <a:r>
              <a:rPr lang="en-US" sz="4000" dirty="0"/>
              <a:t> </a:t>
            </a:r>
            <a:r>
              <a:rPr lang="en-US" sz="4000" dirty="0" err="1"/>
              <a:t>loét</a:t>
            </a:r>
            <a:r>
              <a:rPr lang="en-US" sz="4000" dirty="0"/>
              <a:t> </a:t>
            </a:r>
            <a:r>
              <a:rPr lang="en-US" sz="4000" dirty="0" err="1"/>
              <a:t>giác</a:t>
            </a:r>
            <a:r>
              <a:rPr lang="en-US" sz="4000" dirty="0"/>
              <a:t> </a:t>
            </a:r>
            <a:r>
              <a:rPr lang="en-US" sz="4000" dirty="0" err="1"/>
              <a:t>mạc</a:t>
            </a:r>
            <a:endParaRPr lang="en-US" sz="4000" dirty="0"/>
          </a:p>
        </p:txBody>
      </p:sp>
      <p:sp>
        <p:nvSpPr>
          <p:cNvPr id="3" name="Content Placeholder 2">
            <a:extLst>
              <a:ext uri="{FF2B5EF4-FFF2-40B4-BE49-F238E27FC236}">
                <a16:creationId xmlns="" xmlns:a16="http://schemas.microsoft.com/office/drawing/2014/main" id="{97D51A20-1281-9425-31A8-60DBB7D1054C}"/>
              </a:ext>
            </a:extLst>
          </p:cNvPr>
          <p:cNvSpPr>
            <a:spLocks noGrp="1"/>
          </p:cNvSpPr>
          <p:nvPr>
            <p:ph idx="1"/>
          </p:nvPr>
        </p:nvSpPr>
        <p:spPr>
          <a:xfrm>
            <a:off x="7531610" y="2434201"/>
            <a:ext cx="3822189" cy="3742762"/>
          </a:xfrm>
        </p:spPr>
        <p:txBody>
          <a:bodyPr>
            <a:normAutofit/>
          </a:bodyPr>
          <a:lstStyle/>
          <a:p>
            <a:r>
              <a:rPr lang="en-US" sz="2000" dirty="0" err="1"/>
              <a:t>Tình</a:t>
            </a:r>
            <a:r>
              <a:rPr lang="en-US" sz="2000" dirty="0"/>
              <a:t> </a:t>
            </a:r>
            <a:r>
              <a:rPr lang="en-US" sz="2000" dirty="0" err="1"/>
              <a:t>trạng</a:t>
            </a:r>
            <a:r>
              <a:rPr lang="en-US" sz="2000" dirty="0"/>
              <a:t> </a:t>
            </a:r>
            <a:r>
              <a:rPr lang="en-US" sz="2000" dirty="0" err="1"/>
              <a:t>nhiễm</a:t>
            </a:r>
            <a:r>
              <a:rPr lang="en-US" sz="2000" dirty="0"/>
              <a:t> </a:t>
            </a:r>
            <a:r>
              <a:rPr lang="en-US" sz="2000" dirty="0" err="1"/>
              <a:t>trùng</a:t>
            </a:r>
            <a:r>
              <a:rPr lang="en-US" sz="2000" dirty="0"/>
              <a:t> </a:t>
            </a:r>
            <a:r>
              <a:rPr lang="en-US" sz="2000" dirty="0" err="1"/>
              <a:t>giác</a:t>
            </a:r>
            <a:r>
              <a:rPr lang="en-US" sz="2000" dirty="0"/>
              <a:t> </a:t>
            </a:r>
            <a:r>
              <a:rPr lang="en-US" sz="2000" dirty="0" err="1"/>
              <a:t>mạc</a:t>
            </a:r>
            <a:r>
              <a:rPr lang="en-US" sz="2000" dirty="0"/>
              <a:t> Do </a:t>
            </a:r>
            <a:r>
              <a:rPr lang="en-US" sz="2000" dirty="0" err="1"/>
              <a:t>nhiều</a:t>
            </a:r>
            <a:r>
              <a:rPr lang="en-US" sz="2000" dirty="0"/>
              <a:t> </a:t>
            </a:r>
            <a:r>
              <a:rPr lang="en-US" sz="2000" dirty="0" err="1"/>
              <a:t>nguyên</a:t>
            </a:r>
            <a:r>
              <a:rPr lang="en-US" sz="2000" dirty="0"/>
              <a:t> </a:t>
            </a:r>
            <a:r>
              <a:rPr lang="en-US" sz="2000" dirty="0" err="1"/>
              <a:t>nhân</a:t>
            </a:r>
            <a:r>
              <a:rPr lang="en-US" sz="2000" dirty="0"/>
              <a:t> </a:t>
            </a:r>
            <a:r>
              <a:rPr lang="en-US" sz="2000" dirty="0" err="1"/>
              <a:t>khác</a:t>
            </a:r>
            <a:r>
              <a:rPr lang="en-US" sz="2000" dirty="0"/>
              <a:t> </a:t>
            </a:r>
            <a:r>
              <a:rPr lang="en-US" sz="2000" dirty="0" err="1"/>
              <a:t>nhau</a:t>
            </a:r>
            <a:endParaRPr lang="en-US" sz="2000" dirty="0"/>
          </a:p>
          <a:p>
            <a:r>
              <a:rPr lang="en-US" sz="2000" dirty="0" err="1"/>
              <a:t>Có</a:t>
            </a:r>
            <a:r>
              <a:rPr lang="en-US" sz="2000" dirty="0"/>
              <a:t> </a:t>
            </a:r>
            <a:r>
              <a:rPr lang="en-US" sz="2000" dirty="0" err="1"/>
              <a:t>thể</a:t>
            </a:r>
            <a:r>
              <a:rPr lang="en-US" sz="2000" dirty="0"/>
              <a:t> </a:t>
            </a:r>
            <a:r>
              <a:rPr lang="en-US" sz="2000" dirty="0" err="1"/>
              <a:t>dẫn</a:t>
            </a:r>
            <a:r>
              <a:rPr lang="en-US" sz="2000" dirty="0"/>
              <a:t> </a:t>
            </a:r>
            <a:r>
              <a:rPr lang="en-US" sz="2000" dirty="0" err="1"/>
              <a:t>tới</a:t>
            </a:r>
            <a:r>
              <a:rPr lang="en-US" sz="2000" dirty="0"/>
              <a:t> </a:t>
            </a:r>
            <a:r>
              <a:rPr lang="en-US" sz="2000" dirty="0" err="1"/>
              <a:t>giảm</a:t>
            </a:r>
            <a:r>
              <a:rPr lang="en-US" sz="2000" dirty="0"/>
              <a:t> </a:t>
            </a:r>
            <a:r>
              <a:rPr lang="en-US" sz="2000" dirty="0" err="1"/>
              <a:t>thị</a:t>
            </a:r>
            <a:r>
              <a:rPr lang="en-US" sz="2000" dirty="0"/>
              <a:t> </a:t>
            </a:r>
            <a:r>
              <a:rPr lang="en-US" sz="2000" dirty="0" err="1"/>
              <a:t>lực</a:t>
            </a:r>
            <a:r>
              <a:rPr lang="en-US" sz="2000" dirty="0"/>
              <a:t> </a:t>
            </a:r>
            <a:r>
              <a:rPr lang="en-US" sz="2000" dirty="0" err="1"/>
              <a:t>không</a:t>
            </a:r>
            <a:r>
              <a:rPr lang="en-US" sz="2000" dirty="0"/>
              <a:t> </a:t>
            </a:r>
            <a:r>
              <a:rPr lang="en-US" sz="2000" dirty="0" err="1"/>
              <a:t>hồi</a:t>
            </a:r>
            <a:r>
              <a:rPr lang="en-US" sz="2000" dirty="0"/>
              <a:t> </a:t>
            </a:r>
            <a:r>
              <a:rPr lang="en-US" sz="2000" dirty="0" err="1"/>
              <a:t>phục</a:t>
            </a:r>
            <a:r>
              <a:rPr lang="en-US" sz="2000" dirty="0"/>
              <a:t>, </a:t>
            </a:r>
            <a:r>
              <a:rPr lang="en-US" sz="2000" dirty="0" err="1"/>
              <a:t>thậm</a:t>
            </a:r>
            <a:r>
              <a:rPr lang="en-US" sz="2000" dirty="0"/>
              <a:t> </a:t>
            </a:r>
            <a:r>
              <a:rPr lang="en-US" sz="2000" dirty="0" err="1"/>
              <a:t>chí</a:t>
            </a:r>
            <a:r>
              <a:rPr lang="en-US" sz="2000" dirty="0"/>
              <a:t> </a:t>
            </a:r>
            <a:r>
              <a:rPr lang="en-US" sz="2000" dirty="0" err="1"/>
              <a:t>phải</a:t>
            </a:r>
            <a:r>
              <a:rPr lang="en-US" sz="2000" dirty="0"/>
              <a:t> </a:t>
            </a:r>
            <a:r>
              <a:rPr lang="en-US" sz="2000" dirty="0" err="1"/>
              <a:t>bỏ</a:t>
            </a:r>
            <a:r>
              <a:rPr lang="en-US" sz="2000" dirty="0"/>
              <a:t> </a:t>
            </a:r>
            <a:r>
              <a:rPr lang="en-US" sz="2000" dirty="0" err="1"/>
              <a:t>nhãn</a:t>
            </a:r>
            <a:r>
              <a:rPr lang="en-US" sz="2000" dirty="0"/>
              <a:t> </a:t>
            </a:r>
            <a:r>
              <a:rPr lang="en-US" sz="2000" dirty="0" err="1"/>
              <a:t>cầu</a:t>
            </a:r>
            <a:r>
              <a:rPr lang="en-US" sz="2000" dirty="0"/>
              <a:t> </a:t>
            </a:r>
          </a:p>
        </p:txBody>
      </p:sp>
    </p:spTree>
    <p:extLst>
      <p:ext uri="{BB962C8B-B14F-4D97-AF65-F5344CB8AC3E}">
        <p14:creationId xmlns:p14="http://schemas.microsoft.com/office/powerpoint/2010/main" xmlns="" val="10581063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50DC3D-9ECA-D349-EB02-349BA978C8E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 xmlns:a16="http://schemas.microsoft.com/office/drawing/2014/main" id="{1EBC347A-A4FF-FF9D-472F-2C0741D9E91B}"/>
              </a:ext>
            </a:extLst>
          </p:cNvPr>
          <p:cNvPicPr>
            <a:picLocks noGrp="1" noChangeAspect="1"/>
          </p:cNvPicPr>
          <p:nvPr>
            <p:ph idx="1"/>
          </p:nvPr>
        </p:nvPicPr>
        <p:blipFill>
          <a:blip r:embed="rId3"/>
          <a:stretch>
            <a:fillRect/>
          </a:stretch>
        </p:blipFill>
        <p:spPr>
          <a:xfrm>
            <a:off x="0" y="0"/>
            <a:ext cx="12192000" cy="6872492"/>
          </a:xfrm>
          <a:prstGeom prst="rect">
            <a:avLst/>
          </a:prstGeom>
        </p:spPr>
      </p:pic>
      <p:sp>
        <p:nvSpPr>
          <p:cNvPr id="5" name="TextBox 4">
            <a:extLst>
              <a:ext uri="{FF2B5EF4-FFF2-40B4-BE49-F238E27FC236}">
                <a16:creationId xmlns="" xmlns:a16="http://schemas.microsoft.com/office/drawing/2014/main" id="{89B2E78A-295C-BCB5-BFB6-8A7104E0AC11}"/>
              </a:ext>
            </a:extLst>
          </p:cNvPr>
          <p:cNvSpPr txBox="1"/>
          <p:nvPr/>
        </p:nvSpPr>
        <p:spPr>
          <a:xfrm>
            <a:off x="3369733" y="134292"/>
            <a:ext cx="5154506" cy="461665"/>
          </a:xfrm>
          <a:prstGeom prst="rect">
            <a:avLst/>
          </a:prstGeom>
          <a:solidFill>
            <a:schemeClr val="bg1"/>
          </a:solidFill>
        </p:spPr>
        <p:txBody>
          <a:bodyPr wrap="square" rtlCol="0">
            <a:spAutoFit/>
          </a:bodyPr>
          <a:lstStyle/>
          <a:p>
            <a:pPr algn="ctr"/>
            <a:r>
              <a:rPr lang="en-US" sz="2400" b="1" dirty="0" err="1"/>
              <a:t>Nguyên</a:t>
            </a:r>
            <a:r>
              <a:rPr lang="en-US" sz="2400" b="1" dirty="0"/>
              <a:t> </a:t>
            </a:r>
            <a:r>
              <a:rPr lang="en-US" sz="2400" b="1" dirty="0" err="1"/>
              <a:t>nhân</a:t>
            </a:r>
            <a:r>
              <a:rPr lang="en-US" sz="2400" b="1" dirty="0"/>
              <a:t> </a:t>
            </a:r>
            <a:r>
              <a:rPr lang="en-US" sz="2400" b="1" dirty="0" err="1"/>
              <a:t>gây</a:t>
            </a:r>
            <a:r>
              <a:rPr lang="en-US" sz="2400" b="1" dirty="0"/>
              <a:t> </a:t>
            </a:r>
            <a:r>
              <a:rPr lang="en-US" sz="2400" b="1" dirty="0" err="1"/>
              <a:t>viêm</a:t>
            </a:r>
            <a:r>
              <a:rPr lang="en-US" sz="2400" b="1" dirty="0"/>
              <a:t> – </a:t>
            </a:r>
            <a:r>
              <a:rPr lang="en-US" sz="2400" b="1" dirty="0" err="1"/>
              <a:t>loét</a:t>
            </a:r>
            <a:r>
              <a:rPr lang="en-US" sz="2400" b="1" dirty="0"/>
              <a:t> </a:t>
            </a:r>
            <a:r>
              <a:rPr lang="en-US" sz="2400" b="1" dirty="0" err="1"/>
              <a:t>giác</a:t>
            </a:r>
            <a:r>
              <a:rPr lang="en-US" sz="2400" b="1" dirty="0"/>
              <a:t> </a:t>
            </a:r>
            <a:r>
              <a:rPr lang="en-US" sz="2400" b="1" dirty="0" err="1"/>
              <a:t>mạc</a:t>
            </a:r>
            <a:endParaRPr lang="en-US" sz="2400" b="1" dirty="0"/>
          </a:p>
        </p:txBody>
      </p:sp>
      <p:sp>
        <p:nvSpPr>
          <p:cNvPr id="6" name="TextBox 5">
            <a:extLst>
              <a:ext uri="{FF2B5EF4-FFF2-40B4-BE49-F238E27FC236}">
                <a16:creationId xmlns="" xmlns:a16="http://schemas.microsoft.com/office/drawing/2014/main" id="{41F6B8B0-3037-ADBE-03B3-BEB9215ED5AA}"/>
              </a:ext>
            </a:extLst>
          </p:cNvPr>
          <p:cNvSpPr txBox="1"/>
          <p:nvPr/>
        </p:nvSpPr>
        <p:spPr>
          <a:xfrm>
            <a:off x="262467" y="2091267"/>
            <a:ext cx="3496733" cy="369332"/>
          </a:xfrm>
          <a:prstGeom prst="rect">
            <a:avLst/>
          </a:prstGeom>
          <a:solidFill>
            <a:schemeClr val="accent2">
              <a:lumMod val="20000"/>
              <a:lumOff val="80000"/>
            </a:schemeClr>
          </a:solidFill>
        </p:spPr>
        <p:txBody>
          <a:bodyPr wrap="square" rtlCol="0">
            <a:spAutoFit/>
          </a:bodyPr>
          <a:lstStyle/>
          <a:p>
            <a:pPr algn="ctr"/>
            <a:r>
              <a:rPr lang="en-US" dirty="0" err="1"/>
              <a:t>Hệ</a:t>
            </a:r>
            <a:r>
              <a:rPr lang="en-US" dirty="0"/>
              <a:t> </a:t>
            </a:r>
            <a:r>
              <a:rPr lang="en-US" dirty="0" err="1"/>
              <a:t>thống</a:t>
            </a:r>
            <a:r>
              <a:rPr lang="en-US" dirty="0"/>
              <a:t> </a:t>
            </a:r>
            <a:r>
              <a:rPr lang="en-US" dirty="0" err="1"/>
              <a:t>miễn</a:t>
            </a:r>
            <a:r>
              <a:rPr lang="en-US" dirty="0"/>
              <a:t> </a:t>
            </a:r>
            <a:r>
              <a:rPr lang="en-US" dirty="0" err="1"/>
              <a:t>dịch</a:t>
            </a:r>
            <a:r>
              <a:rPr lang="en-US" dirty="0"/>
              <a:t> </a:t>
            </a:r>
            <a:r>
              <a:rPr lang="en-US" dirty="0" err="1"/>
              <a:t>yếu</a:t>
            </a:r>
            <a:endParaRPr lang="en-US" dirty="0"/>
          </a:p>
        </p:txBody>
      </p:sp>
      <p:sp>
        <p:nvSpPr>
          <p:cNvPr id="7" name="TextBox 6">
            <a:extLst>
              <a:ext uri="{FF2B5EF4-FFF2-40B4-BE49-F238E27FC236}">
                <a16:creationId xmlns="" xmlns:a16="http://schemas.microsoft.com/office/drawing/2014/main" id="{CD999A59-D822-E27B-B9EA-B87C0F0EA1C7}"/>
              </a:ext>
            </a:extLst>
          </p:cNvPr>
          <p:cNvSpPr txBox="1"/>
          <p:nvPr/>
        </p:nvSpPr>
        <p:spPr>
          <a:xfrm>
            <a:off x="457200" y="3886200"/>
            <a:ext cx="2717800" cy="369332"/>
          </a:xfrm>
          <a:prstGeom prst="rect">
            <a:avLst/>
          </a:prstGeom>
          <a:solidFill>
            <a:schemeClr val="accent2">
              <a:lumMod val="20000"/>
              <a:lumOff val="80000"/>
            </a:schemeClr>
          </a:solidFill>
        </p:spPr>
        <p:txBody>
          <a:bodyPr wrap="square" rtlCol="0">
            <a:spAutoFit/>
          </a:bodyPr>
          <a:lstStyle/>
          <a:p>
            <a:pPr algn="ctr"/>
            <a:r>
              <a:rPr lang="en-US" dirty="0" err="1"/>
              <a:t>Hội</a:t>
            </a:r>
            <a:r>
              <a:rPr lang="en-US" dirty="0"/>
              <a:t> </a:t>
            </a:r>
            <a:r>
              <a:rPr lang="en-US" dirty="0" err="1"/>
              <a:t>chứng</a:t>
            </a:r>
            <a:r>
              <a:rPr lang="en-US" dirty="0"/>
              <a:t> </a:t>
            </a:r>
            <a:r>
              <a:rPr lang="en-US" dirty="0" err="1"/>
              <a:t>khô</a:t>
            </a:r>
            <a:r>
              <a:rPr lang="en-US" dirty="0"/>
              <a:t> </a:t>
            </a:r>
            <a:r>
              <a:rPr lang="en-US" dirty="0" err="1"/>
              <a:t>mắt</a:t>
            </a:r>
            <a:endParaRPr lang="en-US" dirty="0"/>
          </a:p>
        </p:txBody>
      </p:sp>
      <p:sp>
        <p:nvSpPr>
          <p:cNvPr id="8" name="TextBox 7">
            <a:extLst>
              <a:ext uri="{FF2B5EF4-FFF2-40B4-BE49-F238E27FC236}">
                <a16:creationId xmlns="" xmlns:a16="http://schemas.microsoft.com/office/drawing/2014/main" id="{37A70630-0A2B-8D18-460A-949DBDCE404C}"/>
              </a:ext>
            </a:extLst>
          </p:cNvPr>
          <p:cNvSpPr txBox="1"/>
          <p:nvPr/>
        </p:nvSpPr>
        <p:spPr>
          <a:xfrm>
            <a:off x="0" y="5681133"/>
            <a:ext cx="2717800" cy="338554"/>
          </a:xfrm>
          <a:prstGeom prst="rect">
            <a:avLst/>
          </a:prstGeom>
          <a:solidFill>
            <a:schemeClr val="accent2">
              <a:lumMod val="20000"/>
              <a:lumOff val="80000"/>
            </a:schemeClr>
          </a:solidFill>
        </p:spPr>
        <p:txBody>
          <a:bodyPr wrap="square" rtlCol="0">
            <a:spAutoFit/>
          </a:bodyPr>
          <a:lstStyle/>
          <a:p>
            <a:pPr algn="r"/>
            <a:r>
              <a:rPr lang="en-US" sz="1600" dirty="0"/>
              <a:t>   </a:t>
            </a:r>
            <a:r>
              <a:rPr lang="en-US" sz="1600" dirty="0" err="1"/>
              <a:t>Nguyên</a:t>
            </a:r>
            <a:r>
              <a:rPr lang="en-US" sz="1600" dirty="0"/>
              <a:t> </a:t>
            </a:r>
            <a:r>
              <a:rPr lang="en-US" sz="1600" dirty="0" err="1"/>
              <a:t>nhân</a:t>
            </a:r>
            <a:r>
              <a:rPr lang="en-US" sz="1600" dirty="0"/>
              <a:t> </a:t>
            </a:r>
            <a:r>
              <a:rPr lang="en-US" sz="1600" dirty="0" err="1"/>
              <a:t>nhiễm</a:t>
            </a:r>
            <a:r>
              <a:rPr lang="en-US" sz="1600" dirty="0"/>
              <a:t> </a:t>
            </a:r>
            <a:r>
              <a:rPr lang="en-US" sz="1600" dirty="0" err="1"/>
              <a:t>trùng</a:t>
            </a:r>
            <a:endParaRPr lang="en-US" sz="1600" dirty="0"/>
          </a:p>
        </p:txBody>
      </p:sp>
      <p:sp>
        <p:nvSpPr>
          <p:cNvPr id="9" name="TextBox 8">
            <a:extLst>
              <a:ext uri="{FF2B5EF4-FFF2-40B4-BE49-F238E27FC236}">
                <a16:creationId xmlns="" xmlns:a16="http://schemas.microsoft.com/office/drawing/2014/main" id="{2A735A4A-0998-41D8-6D8D-C15FC17485C5}"/>
              </a:ext>
            </a:extLst>
          </p:cNvPr>
          <p:cNvSpPr txBox="1"/>
          <p:nvPr/>
        </p:nvSpPr>
        <p:spPr>
          <a:xfrm>
            <a:off x="8397239" y="2047345"/>
            <a:ext cx="3134361" cy="646331"/>
          </a:xfrm>
          <a:prstGeom prst="rect">
            <a:avLst/>
          </a:prstGeom>
          <a:solidFill>
            <a:schemeClr val="accent2">
              <a:lumMod val="20000"/>
              <a:lumOff val="80000"/>
            </a:schemeClr>
          </a:solidFill>
        </p:spPr>
        <p:txBody>
          <a:bodyPr wrap="square" rtlCol="0">
            <a:spAutoFit/>
          </a:bodyPr>
          <a:lstStyle/>
          <a:p>
            <a:pPr algn="ctr"/>
            <a:r>
              <a:rPr lang="en-US" dirty="0" err="1"/>
              <a:t>Ánh</a:t>
            </a:r>
            <a:r>
              <a:rPr lang="en-US" dirty="0"/>
              <a:t> </a:t>
            </a:r>
            <a:r>
              <a:rPr lang="en-US" dirty="0" err="1"/>
              <a:t>sáng</a:t>
            </a:r>
            <a:r>
              <a:rPr lang="en-US" dirty="0"/>
              <a:t> </a:t>
            </a:r>
            <a:r>
              <a:rPr lang="en-US" dirty="0" err="1"/>
              <a:t>mặt</a:t>
            </a:r>
            <a:r>
              <a:rPr lang="en-US" dirty="0"/>
              <a:t> </a:t>
            </a:r>
            <a:r>
              <a:rPr lang="en-US" dirty="0" err="1"/>
              <a:t>trời</a:t>
            </a:r>
            <a:r>
              <a:rPr lang="en-US" dirty="0"/>
              <a:t> </a:t>
            </a:r>
          </a:p>
          <a:p>
            <a:pPr algn="ctr"/>
            <a:r>
              <a:rPr lang="en-US" dirty="0"/>
              <a:t>gay </a:t>
            </a:r>
            <a:r>
              <a:rPr lang="en-US" dirty="0" err="1"/>
              <a:t>gắt</a:t>
            </a:r>
            <a:endParaRPr lang="en-US" dirty="0"/>
          </a:p>
        </p:txBody>
      </p:sp>
      <p:sp>
        <p:nvSpPr>
          <p:cNvPr id="10" name="TextBox 9">
            <a:extLst>
              <a:ext uri="{FF2B5EF4-FFF2-40B4-BE49-F238E27FC236}">
                <a16:creationId xmlns="" xmlns:a16="http://schemas.microsoft.com/office/drawing/2014/main" id="{4410FDA4-285D-99DC-26F0-5C8B3C1FB277}"/>
              </a:ext>
            </a:extLst>
          </p:cNvPr>
          <p:cNvSpPr txBox="1"/>
          <p:nvPr/>
        </p:nvSpPr>
        <p:spPr>
          <a:xfrm>
            <a:off x="9228667" y="3886199"/>
            <a:ext cx="2717800" cy="646331"/>
          </a:xfrm>
          <a:prstGeom prst="rect">
            <a:avLst/>
          </a:prstGeom>
          <a:solidFill>
            <a:schemeClr val="accent2">
              <a:lumMod val="20000"/>
              <a:lumOff val="80000"/>
            </a:schemeClr>
          </a:solidFill>
        </p:spPr>
        <p:txBody>
          <a:bodyPr wrap="square" rtlCol="0">
            <a:spAutoFit/>
          </a:bodyPr>
          <a:lstStyle/>
          <a:p>
            <a:pPr algn="ctr"/>
            <a:r>
              <a:rPr lang="en-US" dirty="0" err="1"/>
              <a:t>Chấn</a:t>
            </a:r>
            <a:r>
              <a:rPr lang="en-US" dirty="0"/>
              <a:t> </a:t>
            </a:r>
            <a:r>
              <a:rPr lang="en-US" dirty="0" err="1"/>
              <a:t>thương</a:t>
            </a:r>
            <a:r>
              <a:rPr lang="en-US" dirty="0"/>
              <a:t> </a:t>
            </a:r>
            <a:r>
              <a:rPr lang="en-US" dirty="0" err="1"/>
              <a:t>mắt</a:t>
            </a:r>
            <a:endParaRPr lang="en-US" dirty="0"/>
          </a:p>
          <a:p>
            <a:pPr algn="ctr"/>
            <a:r>
              <a:rPr lang="en-US" dirty="0"/>
              <a:t> (</a:t>
            </a:r>
            <a:r>
              <a:rPr lang="en-US" dirty="0" err="1"/>
              <a:t>xước</a:t>
            </a:r>
            <a:r>
              <a:rPr lang="en-US" dirty="0"/>
              <a:t> </a:t>
            </a:r>
            <a:r>
              <a:rPr lang="en-US" dirty="0" err="1"/>
              <a:t>giác</a:t>
            </a:r>
            <a:r>
              <a:rPr lang="en-US" dirty="0"/>
              <a:t> </a:t>
            </a:r>
            <a:r>
              <a:rPr lang="en-US" dirty="0" err="1"/>
              <a:t>mạc</a:t>
            </a:r>
            <a:r>
              <a:rPr lang="en-US" dirty="0"/>
              <a:t>)</a:t>
            </a:r>
          </a:p>
        </p:txBody>
      </p:sp>
      <p:sp>
        <p:nvSpPr>
          <p:cNvPr id="11" name="TextBox 10">
            <a:extLst>
              <a:ext uri="{FF2B5EF4-FFF2-40B4-BE49-F238E27FC236}">
                <a16:creationId xmlns="" xmlns:a16="http://schemas.microsoft.com/office/drawing/2014/main" id="{DFA6EB98-9176-A5BE-2EAF-EC64801952B5}"/>
              </a:ext>
            </a:extLst>
          </p:cNvPr>
          <p:cNvSpPr txBox="1"/>
          <p:nvPr/>
        </p:nvSpPr>
        <p:spPr>
          <a:xfrm>
            <a:off x="8729133" y="5578790"/>
            <a:ext cx="3031066" cy="369332"/>
          </a:xfrm>
          <a:prstGeom prst="rect">
            <a:avLst/>
          </a:prstGeom>
          <a:solidFill>
            <a:schemeClr val="accent2">
              <a:lumMod val="20000"/>
              <a:lumOff val="80000"/>
            </a:schemeClr>
          </a:solidFill>
        </p:spPr>
        <p:txBody>
          <a:bodyPr wrap="square" rtlCol="0">
            <a:spAutoFit/>
          </a:bodyPr>
          <a:lstStyle/>
          <a:p>
            <a:r>
              <a:rPr lang="en-US" dirty="0"/>
              <a:t>      </a:t>
            </a:r>
            <a:r>
              <a:rPr lang="en-US" dirty="0" err="1"/>
              <a:t>Dị</a:t>
            </a:r>
            <a:r>
              <a:rPr lang="en-US" dirty="0"/>
              <a:t> </a:t>
            </a:r>
            <a:r>
              <a:rPr lang="en-US" dirty="0" err="1"/>
              <a:t>vật</a:t>
            </a:r>
            <a:r>
              <a:rPr lang="en-US" dirty="0"/>
              <a:t> </a:t>
            </a:r>
            <a:r>
              <a:rPr lang="en-US" dirty="0" err="1"/>
              <a:t>trong</a:t>
            </a:r>
            <a:r>
              <a:rPr lang="en-US" dirty="0"/>
              <a:t> </a:t>
            </a:r>
            <a:r>
              <a:rPr lang="en-US" dirty="0" err="1"/>
              <a:t>mắt</a:t>
            </a:r>
            <a:endParaRPr lang="en-US" dirty="0"/>
          </a:p>
        </p:txBody>
      </p:sp>
      <p:sp>
        <p:nvSpPr>
          <p:cNvPr id="12" name="TextBox 11">
            <a:extLst>
              <a:ext uri="{FF2B5EF4-FFF2-40B4-BE49-F238E27FC236}">
                <a16:creationId xmlns="" xmlns:a16="http://schemas.microsoft.com/office/drawing/2014/main" id="{7330A1C1-08BD-A91C-495A-465513D4CE1C}"/>
              </a:ext>
            </a:extLst>
          </p:cNvPr>
          <p:cNvSpPr txBox="1"/>
          <p:nvPr/>
        </p:nvSpPr>
        <p:spPr>
          <a:xfrm>
            <a:off x="5647267" y="5884333"/>
            <a:ext cx="2717800" cy="923330"/>
          </a:xfrm>
          <a:prstGeom prst="rect">
            <a:avLst/>
          </a:prstGeom>
          <a:solidFill>
            <a:schemeClr val="accent6">
              <a:lumMod val="75000"/>
            </a:schemeClr>
          </a:solidFill>
        </p:spPr>
        <p:txBody>
          <a:bodyPr wrap="square" rtlCol="0">
            <a:spAutoFit/>
          </a:bodyPr>
          <a:lstStyle/>
          <a:p>
            <a:pPr algn="ctr"/>
            <a:r>
              <a:rPr lang="en-US" dirty="0" err="1">
                <a:solidFill>
                  <a:schemeClr val="bg1"/>
                </a:solidFill>
              </a:rPr>
              <a:t>Sử</a:t>
            </a:r>
            <a:r>
              <a:rPr lang="en-US" dirty="0">
                <a:solidFill>
                  <a:schemeClr val="bg1"/>
                </a:solidFill>
              </a:rPr>
              <a:t> </a:t>
            </a:r>
            <a:r>
              <a:rPr lang="en-US" dirty="0" err="1">
                <a:solidFill>
                  <a:schemeClr val="bg1"/>
                </a:solidFill>
              </a:rPr>
              <a:t>dụng</a:t>
            </a:r>
            <a:r>
              <a:rPr lang="en-US" dirty="0">
                <a:solidFill>
                  <a:schemeClr val="bg1"/>
                </a:solidFill>
              </a:rPr>
              <a:t> </a:t>
            </a:r>
          </a:p>
          <a:p>
            <a:pPr algn="ctr"/>
            <a:r>
              <a:rPr lang="en-US" dirty="0" err="1">
                <a:solidFill>
                  <a:schemeClr val="bg1"/>
                </a:solidFill>
              </a:rPr>
              <a:t>hoặc</a:t>
            </a:r>
            <a:r>
              <a:rPr lang="en-US" dirty="0">
                <a:solidFill>
                  <a:schemeClr val="bg1"/>
                </a:solidFill>
              </a:rPr>
              <a:t> </a:t>
            </a:r>
            <a:r>
              <a:rPr lang="en-US" dirty="0" err="1">
                <a:solidFill>
                  <a:schemeClr val="bg1"/>
                </a:solidFill>
              </a:rPr>
              <a:t>vệ</a:t>
            </a:r>
            <a:r>
              <a:rPr lang="en-US" dirty="0">
                <a:solidFill>
                  <a:schemeClr val="bg1"/>
                </a:solidFill>
              </a:rPr>
              <a:t> </a:t>
            </a:r>
            <a:r>
              <a:rPr lang="en-US" dirty="0" err="1">
                <a:solidFill>
                  <a:schemeClr val="bg1"/>
                </a:solidFill>
              </a:rPr>
              <a:t>sinh</a:t>
            </a:r>
            <a:r>
              <a:rPr lang="en-US" dirty="0">
                <a:solidFill>
                  <a:schemeClr val="bg1"/>
                </a:solidFill>
              </a:rPr>
              <a:t> </a:t>
            </a:r>
            <a:r>
              <a:rPr lang="en-US" dirty="0" err="1">
                <a:solidFill>
                  <a:schemeClr val="bg1"/>
                </a:solidFill>
              </a:rPr>
              <a:t>kính</a:t>
            </a:r>
            <a:r>
              <a:rPr lang="en-US" dirty="0">
                <a:solidFill>
                  <a:schemeClr val="bg1"/>
                </a:solidFill>
              </a:rPr>
              <a:t> </a:t>
            </a:r>
            <a:r>
              <a:rPr lang="en-US" dirty="0" err="1">
                <a:solidFill>
                  <a:schemeClr val="bg1"/>
                </a:solidFill>
              </a:rPr>
              <a:t>tiếp</a:t>
            </a:r>
            <a:r>
              <a:rPr lang="en-US" dirty="0">
                <a:solidFill>
                  <a:schemeClr val="bg1"/>
                </a:solidFill>
              </a:rPr>
              <a:t> </a:t>
            </a:r>
            <a:r>
              <a:rPr lang="en-US" dirty="0" err="1">
                <a:solidFill>
                  <a:schemeClr val="bg1"/>
                </a:solidFill>
              </a:rPr>
              <a:t>xúc</a:t>
            </a:r>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đúng</a:t>
            </a:r>
            <a:endParaRPr lang="en-US" dirty="0">
              <a:solidFill>
                <a:schemeClr val="bg1"/>
              </a:solidFill>
            </a:endParaRPr>
          </a:p>
        </p:txBody>
      </p:sp>
    </p:spTree>
    <p:extLst>
      <p:ext uri="{BB962C8B-B14F-4D97-AF65-F5344CB8AC3E}">
        <p14:creationId xmlns:p14="http://schemas.microsoft.com/office/powerpoint/2010/main" xmlns="" val="159447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FFB21EF-49C0-F20D-028F-AACBBDFF0C27}"/>
              </a:ext>
            </a:extLst>
          </p:cNvPr>
          <p:cNvSpPr>
            <a:spLocks noGrp="1"/>
          </p:cNvSpPr>
          <p:nvPr>
            <p:ph type="title"/>
          </p:nvPr>
        </p:nvSpPr>
        <p:spPr/>
        <p:txBody>
          <a:bodyPr/>
          <a:lstStyle/>
          <a:p>
            <a:r>
              <a:rPr lang="en-US" dirty="0" err="1"/>
              <a:t>Viêm</a:t>
            </a:r>
            <a:r>
              <a:rPr lang="en-US" dirty="0"/>
              <a:t> </a:t>
            </a:r>
            <a:r>
              <a:rPr lang="en-US" dirty="0" err="1"/>
              <a:t>loét</a:t>
            </a:r>
            <a:r>
              <a:rPr lang="en-US" dirty="0"/>
              <a:t> </a:t>
            </a:r>
            <a:r>
              <a:rPr lang="en-US" dirty="0" err="1"/>
              <a:t>giác</a:t>
            </a:r>
            <a:r>
              <a:rPr lang="en-US" dirty="0"/>
              <a:t> </a:t>
            </a:r>
            <a:r>
              <a:rPr lang="en-US" dirty="0" err="1"/>
              <a:t>mạc</a:t>
            </a:r>
            <a:r>
              <a:rPr lang="en-US" dirty="0"/>
              <a:t> </a:t>
            </a:r>
          </a:p>
        </p:txBody>
      </p:sp>
      <p:graphicFrame>
        <p:nvGraphicFramePr>
          <p:cNvPr id="4" name="Content Placeholder 3">
            <a:extLst>
              <a:ext uri="{FF2B5EF4-FFF2-40B4-BE49-F238E27FC236}">
                <a16:creationId xmlns="" xmlns:a16="http://schemas.microsoft.com/office/drawing/2014/main" id="{19B9AE53-C88C-601F-F0D8-E87C43C63E14}"/>
              </a:ext>
            </a:extLst>
          </p:cNvPr>
          <p:cNvGraphicFramePr>
            <a:graphicFrameLocks noGrp="1"/>
          </p:cNvGraphicFramePr>
          <p:nvPr>
            <p:ph idx="1"/>
            <p:extLst>
              <p:ext uri="{D42A27DB-BD31-4B8C-83A1-F6EECF244321}">
                <p14:modId xmlns:p14="http://schemas.microsoft.com/office/powerpoint/2010/main" xmlns="" val="4045671627"/>
              </p:ext>
            </p:extLst>
          </p:nvPr>
        </p:nvGraphicFramePr>
        <p:xfrm>
          <a:off x="838200" y="1591733"/>
          <a:ext cx="10515600" cy="4585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3338353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81836" y="365125"/>
            <a:ext cx="6593983" cy="1325563"/>
          </a:xfrm>
          <a:solidFill>
            <a:schemeClr val="accent2"/>
          </a:solidFill>
        </p:spPr>
        <p:txBody>
          <a:bodyPr>
            <a:normAutofit/>
          </a:bodyPr>
          <a:lstStyle/>
          <a:p>
            <a:r>
              <a:rPr lang="en-US" altLang="en-US" sz="3000" b="1" dirty="0">
                <a:solidFill>
                  <a:srgbClr val="FAFD00"/>
                </a:solidFill>
                <a:latin typeface="Times New Roman" panose="02020603050405020304" pitchFamily="18" charset="0"/>
              </a:rPr>
              <a:t>C</a:t>
            </a:r>
            <a:r>
              <a:rPr lang="en-AU" altLang="en-US" sz="3000" b="1" dirty="0" err="1">
                <a:solidFill>
                  <a:srgbClr val="FAFD00"/>
                </a:solidFill>
                <a:latin typeface="Times New Roman" panose="02020603050405020304" pitchFamily="18" charset="0"/>
              </a:rPr>
              <a:t>ác</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yếu</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tố</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ảnh</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hưởng</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đến</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thị</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lực</a:t>
            </a:r>
            <a:r>
              <a:rPr lang="en-AU" altLang="en-US" sz="3000" b="1" dirty="0">
                <a:solidFill>
                  <a:srgbClr val="FAFD00"/>
                </a:solidFill>
                <a:latin typeface="Times New Roman" panose="02020603050405020304" pitchFamily="18" charset="0"/>
              </a:rPr>
              <a:t> </a:t>
            </a:r>
            <a:br>
              <a:rPr lang="en-AU" altLang="en-US" sz="3000" b="1" dirty="0">
                <a:solidFill>
                  <a:srgbClr val="FAFD00"/>
                </a:solidFill>
                <a:latin typeface="Times New Roman" panose="02020603050405020304" pitchFamily="18" charset="0"/>
              </a:rPr>
            </a:br>
            <a:r>
              <a:rPr lang="en-AU" altLang="en-US" sz="3000" b="1" dirty="0" err="1">
                <a:solidFill>
                  <a:srgbClr val="FAFD00"/>
                </a:solidFill>
                <a:latin typeface="Times New Roman" panose="02020603050405020304" pitchFamily="18" charset="0"/>
              </a:rPr>
              <a:t>và</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tật</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khúc</a:t>
            </a:r>
            <a:r>
              <a:rPr lang="en-AU" altLang="en-US" sz="3000" b="1" dirty="0">
                <a:solidFill>
                  <a:srgbClr val="FAFD00"/>
                </a:solidFill>
                <a:latin typeface="Times New Roman" panose="02020603050405020304" pitchFamily="18" charset="0"/>
              </a:rPr>
              <a:t> </a:t>
            </a:r>
            <a:r>
              <a:rPr lang="en-AU" altLang="en-US" sz="3000" b="1" dirty="0" err="1">
                <a:solidFill>
                  <a:srgbClr val="FAFD00"/>
                </a:solidFill>
                <a:latin typeface="Times New Roman" panose="02020603050405020304" pitchFamily="18" charset="0"/>
              </a:rPr>
              <a:t>xạ</a:t>
            </a:r>
            <a:endParaRPr lang="en-US" sz="3000" dirty="0"/>
          </a:p>
        </p:txBody>
      </p:sp>
      <p:sp>
        <p:nvSpPr>
          <p:cNvPr id="6" name="Content Placeholder 5"/>
          <p:cNvSpPr>
            <a:spLocks noGrp="1"/>
          </p:cNvSpPr>
          <p:nvPr>
            <p:ph idx="1"/>
          </p:nvPr>
        </p:nvSpPr>
        <p:spPr>
          <a:xfrm>
            <a:off x="838200" y="2910625"/>
            <a:ext cx="10515600" cy="3266338"/>
          </a:xfrm>
          <a:solidFill>
            <a:schemeClr val="accent2"/>
          </a:solidFill>
        </p:spPr>
        <p:txBody>
          <a:bodyPr/>
          <a:lstStyle/>
          <a:p>
            <a:r>
              <a:rPr lang="en-US" altLang="en-US" b="1" dirty="0">
                <a:latin typeface="Times New Roman" panose="02020603050405020304" pitchFamily="18" charset="0"/>
              </a:rPr>
              <a:t>Tu</a:t>
            </a:r>
            <a:r>
              <a:rPr lang="en-AU" altLang="en-US" b="1" dirty="0" err="1">
                <a:latin typeface="Times New Roman" panose="02020603050405020304" pitchFamily="18" charset="0"/>
              </a:rPr>
              <a:t>ổi</a:t>
            </a:r>
            <a:endParaRPr lang="en-AU" altLang="en-US" b="1" dirty="0">
              <a:latin typeface="Times New Roman" panose="02020603050405020304" pitchFamily="18" charset="0"/>
            </a:endParaRPr>
          </a:p>
          <a:p>
            <a:r>
              <a:rPr lang="en-US" altLang="en-US" b="1" dirty="0">
                <a:latin typeface="Times New Roman" panose="02020603050405020304" pitchFamily="18" charset="0"/>
              </a:rPr>
              <a:t>Y</a:t>
            </a:r>
            <a:r>
              <a:rPr lang="en-AU" altLang="en-US" b="1" dirty="0" err="1">
                <a:latin typeface="Times New Roman" panose="02020603050405020304" pitchFamily="18" charset="0"/>
              </a:rPr>
              <a:t>ếu</a:t>
            </a:r>
            <a:r>
              <a:rPr lang="en-AU" altLang="en-US" b="1" dirty="0">
                <a:latin typeface="Times New Roman" panose="02020603050405020304" pitchFamily="18" charset="0"/>
              </a:rPr>
              <a:t> </a:t>
            </a:r>
            <a:r>
              <a:rPr lang="en-AU" altLang="en-US" b="1" dirty="0" err="1">
                <a:latin typeface="Times New Roman" panose="02020603050405020304" pitchFamily="18" charset="0"/>
              </a:rPr>
              <a:t>tố</a:t>
            </a:r>
            <a:r>
              <a:rPr lang="en-AU" altLang="en-US" b="1" dirty="0">
                <a:latin typeface="Times New Roman" panose="02020603050405020304" pitchFamily="18" charset="0"/>
              </a:rPr>
              <a:t> di </a:t>
            </a:r>
            <a:r>
              <a:rPr lang="en-AU" altLang="en-US" b="1" dirty="0" err="1">
                <a:latin typeface="Times New Roman" panose="02020603050405020304" pitchFamily="18" charset="0"/>
              </a:rPr>
              <a:t>truyền</a:t>
            </a:r>
            <a:endParaRPr lang="en-AU" altLang="en-US" b="1" dirty="0">
              <a:latin typeface="Times New Roman" panose="02020603050405020304" pitchFamily="18" charset="0"/>
            </a:endParaRPr>
          </a:p>
          <a:p>
            <a:r>
              <a:rPr lang="en-US" altLang="en-US" b="1" dirty="0">
                <a:latin typeface="Times New Roman" panose="02020603050405020304" pitchFamily="18" charset="0"/>
              </a:rPr>
              <a:t>Y</a:t>
            </a:r>
            <a:r>
              <a:rPr lang="en-AU" altLang="en-US" b="1" dirty="0" err="1">
                <a:latin typeface="Times New Roman" panose="02020603050405020304" pitchFamily="18" charset="0"/>
              </a:rPr>
              <a:t>ếu</a:t>
            </a:r>
            <a:r>
              <a:rPr lang="en-AU" altLang="en-US" b="1" dirty="0">
                <a:latin typeface="Times New Roman" panose="02020603050405020304" pitchFamily="18" charset="0"/>
              </a:rPr>
              <a:t> </a:t>
            </a:r>
            <a:r>
              <a:rPr lang="en-AU" altLang="en-US" b="1" dirty="0" err="1">
                <a:latin typeface="Times New Roman" panose="02020603050405020304" pitchFamily="18" charset="0"/>
              </a:rPr>
              <a:t>tố</a:t>
            </a:r>
            <a:r>
              <a:rPr lang="en-AU" altLang="en-US" b="1" dirty="0">
                <a:latin typeface="Times New Roman" panose="02020603050405020304" pitchFamily="18" charset="0"/>
              </a:rPr>
              <a:t> </a:t>
            </a:r>
            <a:r>
              <a:rPr lang="en-AU" altLang="en-US" b="1" dirty="0" err="1">
                <a:latin typeface="Times New Roman" panose="02020603050405020304" pitchFamily="18" charset="0"/>
              </a:rPr>
              <a:t>môi</a:t>
            </a:r>
            <a:r>
              <a:rPr lang="en-AU" altLang="en-US" b="1" dirty="0">
                <a:latin typeface="Times New Roman" panose="02020603050405020304" pitchFamily="18" charset="0"/>
              </a:rPr>
              <a:t> </a:t>
            </a:r>
            <a:r>
              <a:rPr lang="en-AU" altLang="en-US" b="1" dirty="0" err="1">
                <a:latin typeface="Times New Roman" panose="02020603050405020304" pitchFamily="18" charset="0"/>
              </a:rPr>
              <a:t>trường</a:t>
            </a:r>
            <a:r>
              <a:rPr lang="en-AU" altLang="en-US" b="1" dirty="0">
                <a:latin typeface="Times New Roman" panose="02020603050405020304" pitchFamily="18" charset="0"/>
              </a:rPr>
              <a:t> </a:t>
            </a:r>
            <a:r>
              <a:rPr lang="en-AU" altLang="en-US" b="1" dirty="0" err="1">
                <a:latin typeface="Times New Roman" panose="02020603050405020304" pitchFamily="18" charset="0"/>
              </a:rPr>
              <a:t>nguy</a:t>
            </a:r>
            <a:r>
              <a:rPr lang="en-AU" altLang="en-US" b="1" dirty="0">
                <a:latin typeface="Times New Roman" panose="02020603050405020304" pitchFamily="18" charset="0"/>
              </a:rPr>
              <a:t> </a:t>
            </a:r>
            <a:r>
              <a:rPr lang="en-AU" altLang="en-US" b="1" dirty="0" err="1">
                <a:latin typeface="Times New Roman" panose="02020603050405020304" pitchFamily="18" charset="0"/>
              </a:rPr>
              <a:t>cơ</a:t>
            </a:r>
            <a:r>
              <a:rPr lang="en-AU" altLang="en-US" b="1" dirty="0">
                <a:latin typeface="Times New Roman" panose="02020603050405020304" pitchFamily="18" charset="0"/>
              </a:rPr>
              <a:t> </a:t>
            </a:r>
            <a:r>
              <a:rPr lang="en-AU" altLang="en-US" b="1" dirty="0" err="1">
                <a:latin typeface="Times New Roman" panose="02020603050405020304" pitchFamily="18" charset="0"/>
              </a:rPr>
              <a:t>đối</a:t>
            </a:r>
            <a:r>
              <a:rPr lang="en-AU" altLang="en-US" b="1" dirty="0">
                <a:latin typeface="Times New Roman" panose="02020603050405020304" pitchFamily="18" charset="0"/>
              </a:rPr>
              <a:t> </a:t>
            </a:r>
            <a:r>
              <a:rPr lang="en-AU" altLang="en-US" b="1" dirty="0" err="1">
                <a:latin typeface="Times New Roman" panose="02020603050405020304" pitchFamily="18" charset="0"/>
              </a:rPr>
              <a:t>với</a:t>
            </a:r>
            <a:r>
              <a:rPr lang="en-AU" altLang="en-US" b="1" dirty="0">
                <a:latin typeface="Times New Roman" panose="02020603050405020304" pitchFamily="18" charset="0"/>
              </a:rPr>
              <a:t> </a:t>
            </a:r>
            <a:r>
              <a:rPr lang="en-AU" altLang="en-US" b="1" dirty="0" err="1">
                <a:latin typeface="Times New Roman" panose="02020603050405020304" pitchFamily="18" charset="0"/>
              </a:rPr>
              <a:t>cận</a:t>
            </a:r>
            <a:r>
              <a:rPr lang="en-AU" altLang="en-US" b="1" dirty="0">
                <a:latin typeface="Times New Roman" panose="02020603050405020304" pitchFamily="18" charset="0"/>
              </a:rPr>
              <a:t> </a:t>
            </a:r>
            <a:r>
              <a:rPr lang="en-AU" altLang="en-US" b="1" dirty="0" err="1">
                <a:latin typeface="Times New Roman" panose="02020603050405020304" pitchFamily="18" charset="0"/>
              </a:rPr>
              <a:t>thị</a:t>
            </a:r>
            <a:endParaRPr lang="en-AU" altLang="en-US" b="1" dirty="0">
              <a:latin typeface="Times New Roman" panose="02020603050405020304" pitchFamily="18" charset="0"/>
            </a:endParaRPr>
          </a:p>
          <a:p>
            <a:pPr>
              <a:buNone/>
            </a:pPr>
            <a:r>
              <a:rPr lang="en-US" altLang="en-US" b="1" dirty="0">
                <a:latin typeface="Times New Roman" panose="02020603050405020304" pitchFamily="18" charset="0"/>
              </a:rPr>
              <a:t>		S</a:t>
            </a:r>
            <a:r>
              <a:rPr lang="en-AU" altLang="en-US" b="1" dirty="0">
                <a:latin typeface="Times New Roman" panose="02020603050405020304" pitchFamily="18" charset="0"/>
              </a:rPr>
              <a:t>ử </a:t>
            </a:r>
            <a:r>
              <a:rPr lang="en-AU" altLang="en-US" b="1" dirty="0" err="1">
                <a:latin typeface="Times New Roman" panose="02020603050405020304" pitchFamily="18" charset="0"/>
              </a:rPr>
              <a:t>dụng</a:t>
            </a:r>
            <a:r>
              <a:rPr lang="en-AU" altLang="en-US" b="1" dirty="0">
                <a:latin typeface="Times New Roman" panose="02020603050405020304" pitchFamily="18" charset="0"/>
              </a:rPr>
              <a:t> </a:t>
            </a:r>
            <a:r>
              <a:rPr lang="en-AU" altLang="en-US" b="1" dirty="0" err="1">
                <a:latin typeface="Times New Roman" panose="02020603050405020304" pitchFamily="18" charset="0"/>
              </a:rPr>
              <a:t>mắt</a:t>
            </a:r>
            <a:r>
              <a:rPr lang="en-AU" altLang="en-US" b="1" dirty="0">
                <a:latin typeface="Times New Roman" panose="02020603050405020304" pitchFamily="18" charset="0"/>
              </a:rPr>
              <a:t> </a:t>
            </a:r>
            <a:r>
              <a:rPr lang="en-AU" altLang="en-US" b="1" dirty="0" err="1">
                <a:latin typeface="Times New Roman" panose="02020603050405020304" pitchFamily="18" charset="0"/>
              </a:rPr>
              <a:t>nhìn</a:t>
            </a:r>
            <a:r>
              <a:rPr lang="en-AU" altLang="en-US" b="1" dirty="0">
                <a:latin typeface="Times New Roman" panose="02020603050405020304" pitchFamily="18" charset="0"/>
              </a:rPr>
              <a:t> </a:t>
            </a:r>
            <a:r>
              <a:rPr lang="en-AU" altLang="en-US" b="1" dirty="0" err="1">
                <a:latin typeface="Times New Roman" panose="02020603050405020304" pitchFamily="18" charset="0"/>
              </a:rPr>
              <a:t>gần</a:t>
            </a:r>
            <a:r>
              <a:rPr lang="en-AU" altLang="en-US" b="1" dirty="0">
                <a:latin typeface="Times New Roman" panose="02020603050405020304" pitchFamily="18" charset="0"/>
              </a:rPr>
              <a:t> </a:t>
            </a:r>
            <a:r>
              <a:rPr lang="en-AU" altLang="en-US" b="1" dirty="0" err="1">
                <a:latin typeface="Times New Roman" panose="02020603050405020304" pitchFamily="18" charset="0"/>
              </a:rPr>
              <a:t>kéo</a:t>
            </a:r>
            <a:r>
              <a:rPr lang="en-AU" altLang="en-US" b="1" dirty="0">
                <a:latin typeface="Times New Roman" panose="02020603050405020304" pitchFamily="18" charset="0"/>
              </a:rPr>
              <a:t> </a:t>
            </a:r>
            <a:r>
              <a:rPr lang="en-AU" altLang="en-US" b="1" dirty="0" err="1">
                <a:latin typeface="Times New Roman" panose="02020603050405020304" pitchFamily="18" charset="0"/>
              </a:rPr>
              <a:t>dài</a:t>
            </a:r>
            <a:endParaRPr lang="en-AU" altLang="en-US" b="1" dirty="0">
              <a:latin typeface="Times New Roman" panose="02020603050405020304" pitchFamily="18" charset="0"/>
            </a:endParaRPr>
          </a:p>
          <a:p>
            <a:pPr>
              <a:buNone/>
            </a:pPr>
            <a:r>
              <a:rPr lang="en-US" altLang="en-US" b="1" dirty="0">
                <a:latin typeface="Times New Roman" panose="02020603050405020304" pitchFamily="18" charset="0"/>
              </a:rPr>
              <a:t>		</a:t>
            </a:r>
            <a:r>
              <a:rPr lang="en-AU" altLang="en-US" b="1" dirty="0" err="1">
                <a:latin typeface="Times New Roman" panose="02020603050405020304" pitchFamily="18" charset="0"/>
              </a:rPr>
              <a:t>Học</a:t>
            </a:r>
            <a:r>
              <a:rPr lang="en-AU" altLang="en-US" b="1" dirty="0">
                <a:latin typeface="Times New Roman" panose="02020603050405020304" pitchFamily="18" charset="0"/>
              </a:rPr>
              <a:t> </a:t>
            </a:r>
            <a:r>
              <a:rPr lang="en-AU" altLang="en-US" b="1" dirty="0" err="1">
                <a:latin typeface="Times New Roman" panose="02020603050405020304" pitchFamily="18" charset="0"/>
              </a:rPr>
              <a:t>trong</a:t>
            </a:r>
            <a:r>
              <a:rPr lang="en-AU" altLang="en-US" b="1" dirty="0">
                <a:latin typeface="Times New Roman" panose="02020603050405020304" pitchFamily="18" charset="0"/>
              </a:rPr>
              <a:t> </a:t>
            </a:r>
            <a:r>
              <a:rPr lang="en-AU" altLang="en-US" b="1" dirty="0" err="1">
                <a:latin typeface="Times New Roman" panose="02020603050405020304" pitchFamily="18" charset="0"/>
              </a:rPr>
              <a:t>điều</a:t>
            </a:r>
            <a:r>
              <a:rPr lang="en-AU" altLang="en-US" b="1" dirty="0">
                <a:latin typeface="Times New Roman" panose="02020603050405020304" pitchFamily="18" charset="0"/>
              </a:rPr>
              <a:t> </a:t>
            </a:r>
            <a:r>
              <a:rPr lang="en-AU" altLang="en-US" b="1" dirty="0" err="1">
                <a:latin typeface="Times New Roman" panose="02020603050405020304" pitchFamily="18" charset="0"/>
              </a:rPr>
              <a:t>kiện</a:t>
            </a:r>
            <a:r>
              <a:rPr lang="en-AU" altLang="en-US" b="1" dirty="0">
                <a:latin typeface="Times New Roman" panose="02020603050405020304" pitchFamily="18" charset="0"/>
              </a:rPr>
              <a:t> </a:t>
            </a:r>
            <a:r>
              <a:rPr lang="en-AU" altLang="en-US" b="1" dirty="0" err="1">
                <a:latin typeface="Times New Roman" panose="02020603050405020304" pitchFamily="18" charset="0"/>
              </a:rPr>
              <a:t>thiếu</a:t>
            </a:r>
            <a:r>
              <a:rPr lang="en-AU" altLang="en-US" b="1" dirty="0">
                <a:latin typeface="Times New Roman" panose="02020603050405020304" pitchFamily="18" charset="0"/>
              </a:rPr>
              <a:t> </a:t>
            </a:r>
            <a:r>
              <a:rPr lang="en-AU" altLang="en-US" b="1" dirty="0" err="1">
                <a:latin typeface="Times New Roman" panose="02020603050405020304" pitchFamily="18" charset="0"/>
              </a:rPr>
              <a:t>ánh</a:t>
            </a:r>
            <a:r>
              <a:rPr lang="en-AU" altLang="en-US" b="1" dirty="0">
                <a:latin typeface="Times New Roman" panose="02020603050405020304" pitchFamily="18" charset="0"/>
              </a:rPr>
              <a:t> </a:t>
            </a:r>
            <a:r>
              <a:rPr lang="en-AU" altLang="en-US" b="1" dirty="0" err="1">
                <a:latin typeface="Times New Roman" panose="02020603050405020304" pitchFamily="18" charset="0"/>
              </a:rPr>
              <a:t>sáng</a:t>
            </a:r>
            <a:r>
              <a:rPr lang="en-AU" altLang="en-US" b="1" dirty="0">
                <a:latin typeface="Times New Roman" panose="02020603050405020304" pitchFamily="18" charset="0"/>
              </a:rPr>
              <a:t> ….</a:t>
            </a:r>
          </a:p>
          <a:p>
            <a:endParaRPr lang="en-US" dirty="0"/>
          </a:p>
        </p:txBody>
      </p:sp>
    </p:spTree>
    <p:extLst>
      <p:ext uri="{BB962C8B-B14F-4D97-AF65-F5344CB8AC3E}">
        <p14:creationId xmlns:p14="http://schemas.microsoft.com/office/powerpoint/2010/main" xmlns="" val="3237657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F51A6ED-1D7F-8C0B-DCE3-E79D8D8C833C}"/>
              </a:ext>
            </a:extLst>
          </p:cNvPr>
          <p:cNvSpPr>
            <a:spLocks noGrp="1"/>
          </p:cNvSpPr>
          <p:nvPr>
            <p:ph type="title"/>
          </p:nvPr>
        </p:nvSpPr>
        <p:spPr/>
        <p:txBody>
          <a:bodyPr/>
          <a:lstStyle/>
          <a:p>
            <a:r>
              <a:rPr lang="en-US" dirty="0" err="1"/>
              <a:t>Viêm</a:t>
            </a:r>
            <a:r>
              <a:rPr lang="en-US" dirty="0"/>
              <a:t> </a:t>
            </a:r>
            <a:r>
              <a:rPr lang="en-US" dirty="0" err="1"/>
              <a:t>loét</a:t>
            </a:r>
            <a:r>
              <a:rPr lang="en-US" dirty="0"/>
              <a:t> </a:t>
            </a:r>
            <a:r>
              <a:rPr lang="en-US" dirty="0" err="1"/>
              <a:t>giác</a:t>
            </a:r>
            <a:r>
              <a:rPr lang="en-US" dirty="0"/>
              <a:t> </a:t>
            </a:r>
            <a:r>
              <a:rPr lang="en-US" dirty="0" err="1"/>
              <a:t>mạc</a:t>
            </a:r>
            <a:endParaRPr lang="en-US" dirty="0"/>
          </a:p>
        </p:txBody>
      </p:sp>
      <p:sp>
        <p:nvSpPr>
          <p:cNvPr id="3" name="Content Placeholder 2">
            <a:extLst>
              <a:ext uri="{FF2B5EF4-FFF2-40B4-BE49-F238E27FC236}">
                <a16:creationId xmlns="" xmlns:a16="http://schemas.microsoft.com/office/drawing/2014/main" id="{10644759-1082-E5DC-E425-FAB3F3288149}"/>
              </a:ext>
            </a:extLst>
          </p:cNvPr>
          <p:cNvSpPr>
            <a:spLocks noGrp="1"/>
          </p:cNvSpPr>
          <p:nvPr>
            <p:ph idx="1"/>
          </p:nvPr>
        </p:nvSpPr>
        <p:spPr/>
        <p:txBody>
          <a:bodyPr>
            <a:normAutofit/>
          </a:bodyPr>
          <a:lstStyle/>
          <a:p>
            <a:pPr marL="0" indent="0">
              <a:buNone/>
            </a:pPr>
            <a:r>
              <a:rPr lang="en-US" dirty="0" err="1">
                <a:latin typeface="Calibri" panose="020F0502020204030204" pitchFamily="34" charset="0"/>
                <a:cs typeface="Calibri" panose="020F0502020204030204" pitchFamily="34" charset="0"/>
              </a:rPr>
              <a:t>Triệu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chứng</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Đ</a:t>
            </a:r>
            <a:r>
              <a:rPr lang="vi-VN" dirty="0">
                <a:latin typeface="Calibri" panose="020F0502020204030204" pitchFamily="34" charset="0"/>
                <a:cs typeface="Calibri" panose="020F0502020204030204" pitchFamily="34" charset="0"/>
              </a:rPr>
              <a:t>ỏ mắt</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Đ</a:t>
            </a:r>
            <a:r>
              <a:rPr lang="vi-VN" dirty="0">
                <a:latin typeface="Calibri" panose="020F0502020204030204" pitchFamily="34" charset="0"/>
                <a:cs typeface="Calibri" panose="020F0502020204030204" pitchFamily="34" charset="0"/>
              </a:rPr>
              <a:t>au </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C</a:t>
            </a:r>
            <a:r>
              <a:rPr lang="vi-VN" dirty="0">
                <a:latin typeface="Calibri" panose="020F0502020204030204" pitchFamily="34" charset="0"/>
                <a:cs typeface="Calibri" panose="020F0502020204030204" pitchFamily="34" charset="0"/>
              </a:rPr>
              <a:t>ảm giác </a:t>
            </a:r>
            <a:r>
              <a:rPr lang="en-US" dirty="0" err="1">
                <a:latin typeface="Calibri" panose="020F0502020204030204" pitchFamily="34" charset="0"/>
                <a:cs typeface="Calibri" panose="020F0502020204030204" pitchFamily="34" charset="0"/>
              </a:rPr>
              <a:t>dị</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vật</a:t>
            </a:r>
            <a:endParaRPr lang="en-US" dirty="0">
              <a:latin typeface="Calibri" panose="020F0502020204030204" pitchFamily="34" charset="0"/>
              <a:cs typeface="Calibri" panose="020F0502020204030204" pitchFamily="34" charset="0"/>
            </a:endParaRPr>
          </a:p>
          <a:p>
            <a:pPr lvl="1"/>
            <a:r>
              <a:rPr lang="en-US" dirty="0" err="1">
                <a:latin typeface="Calibri" panose="020F0502020204030204" pitchFamily="34" charset="0"/>
                <a:cs typeface="Calibri" panose="020F0502020204030204" pitchFamily="34" charset="0"/>
              </a:rPr>
              <a:t>Ghèn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rỉ</a:t>
            </a:r>
            <a:r>
              <a:rPr lang="en-US" dirty="0">
                <a:latin typeface="Calibri" panose="020F0502020204030204" pitchFamily="34" charset="0"/>
                <a:cs typeface="Calibri" panose="020F0502020204030204" pitchFamily="34" charset="0"/>
              </a:rPr>
              <a:t> </a:t>
            </a:r>
          </a:p>
          <a:p>
            <a:pPr lvl="1"/>
            <a:r>
              <a:rPr lang="en-US" dirty="0" err="1">
                <a:latin typeface="Calibri" panose="020F0502020204030204" pitchFamily="34" charset="0"/>
                <a:cs typeface="Calibri" panose="020F0502020204030204" pitchFamily="34" charset="0"/>
              </a:rPr>
              <a:t>Nhìn</a:t>
            </a:r>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mờ</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N</a:t>
            </a:r>
            <a:r>
              <a:rPr lang="vi-VN" dirty="0">
                <a:latin typeface="Calibri" panose="020F0502020204030204" pitchFamily="34" charset="0"/>
                <a:cs typeface="Calibri" panose="020F0502020204030204" pitchFamily="34" charset="0"/>
              </a:rPr>
              <a:t>hạy cảm với ánh sáng</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S</a:t>
            </a:r>
            <a:r>
              <a:rPr lang="vi-VN" dirty="0">
                <a:latin typeface="Calibri" panose="020F0502020204030204" pitchFamily="34" charset="0"/>
                <a:cs typeface="Calibri" panose="020F0502020204030204" pitchFamily="34" charset="0"/>
              </a:rPr>
              <a:t>ưng </a:t>
            </a:r>
            <a:r>
              <a:rPr lang="en-US" dirty="0" err="1">
                <a:latin typeface="Calibri" panose="020F0502020204030204" pitchFamily="34" charset="0"/>
                <a:cs typeface="Calibri" panose="020F0502020204030204" pitchFamily="34" charset="0"/>
              </a:rPr>
              <a:t>nề</a:t>
            </a:r>
            <a:r>
              <a:rPr lang="en-US" dirty="0">
                <a:latin typeface="Calibri" panose="020F0502020204030204" pitchFamily="34" charset="0"/>
                <a:cs typeface="Calibri" panose="020F0502020204030204" pitchFamily="34" charset="0"/>
              </a:rPr>
              <a:t> </a:t>
            </a:r>
            <a:r>
              <a:rPr lang="vi-VN" dirty="0">
                <a:latin typeface="Calibri" panose="020F0502020204030204" pitchFamily="34" charset="0"/>
                <a:cs typeface="Calibri" panose="020F0502020204030204" pitchFamily="34" charset="0"/>
              </a:rPr>
              <a:t>m</a:t>
            </a:r>
            <a:r>
              <a:rPr lang="en-US" dirty="0" err="1">
                <a:latin typeface="Calibri" panose="020F0502020204030204" pitchFamily="34" charset="0"/>
                <a:cs typeface="Calibri" panose="020F0502020204030204" pitchFamily="34" charset="0"/>
              </a:rPr>
              <a:t>i</a:t>
            </a:r>
            <a:endParaRPr lang="en-US" dirty="0">
              <a:latin typeface="Calibri" panose="020F0502020204030204" pitchFamily="34" charset="0"/>
              <a:cs typeface="Calibri" panose="020F0502020204030204" pitchFamily="34" charset="0"/>
            </a:endParaRPr>
          </a:p>
          <a:p>
            <a:pPr lvl="1"/>
            <a:r>
              <a:rPr lang="en-US" dirty="0">
                <a:latin typeface="Calibri" panose="020F0502020204030204" pitchFamily="34" charset="0"/>
                <a:cs typeface="Calibri" panose="020F0502020204030204" pitchFamily="34" charset="0"/>
              </a:rPr>
              <a:t>Đ</a:t>
            </a:r>
            <a:r>
              <a:rPr lang="vi-VN" dirty="0">
                <a:latin typeface="Calibri" panose="020F0502020204030204" pitchFamily="34" charset="0"/>
                <a:cs typeface="Calibri" panose="020F0502020204030204" pitchFamily="34" charset="0"/>
              </a:rPr>
              <a:t>ốm trắng trên giác mạc</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2578346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AEEEAA-62FE-C98E-DB8D-2B14D196DAAA}"/>
              </a:ext>
            </a:extLst>
          </p:cNvPr>
          <p:cNvSpPr>
            <a:spLocks noGrp="1"/>
          </p:cNvSpPr>
          <p:nvPr>
            <p:ph type="title"/>
          </p:nvPr>
        </p:nvSpPr>
        <p:spPr/>
        <p:txBody>
          <a:bodyPr/>
          <a:lstStyle/>
          <a:p>
            <a:r>
              <a:rPr lang="en-US" dirty="0" err="1"/>
              <a:t>Viêm</a:t>
            </a:r>
            <a:r>
              <a:rPr lang="en-US" dirty="0"/>
              <a:t> </a:t>
            </a:r>
            <a:r>
              <a:rPr lang="en-US" dirty="0" err="1"/>
              <a:t>loét</a:t>
            </a:r>
            <a:r>
              <a:rPr lang="en-US" dirty="0"/>
              <a:t> </a:t>
            </a:r>
            <a:r>
              <a:rPr lang="en-US" dirty="0" err="1"/>
              <a:t>giác</a:t>
            </a:r>
            <a:r>
              <a:rPr lang="en-US" dirty="0"/>
              <a:t> </a:t>
            </a:r>
            <a:r>
              <a:rPr lang="en-US" dirty="0" err="1"/>
              <a:t>mạc</a:t>
            </a:r>
            <a:r>
              <a:rPr lang="en-US" dirty="0"/>
              <a:t> </a:t>
            </a:r>
          </a:p>
        </p:txBody>
      </p:sp>
      <p:sp>
        <p:nvSpPr>
          <p:cNvPr id="3" name="Content Placeholder 2">
            <a:extLst>
              <a:ext uri="{FF2B5EF4-FFF2-40B4-BE49-F238E27FC236}">
                <a16:creationId xmlns="" xmlns:a16="http://schemas.microsoft.com/office/drawing/2014/main" id="{D8D74666-7EFD-0118-9CDF-287976E0FF02}"/>
              </a:ext>
            </a:extLst>
          </p:cNvPr>
          <p:cNvSpPr>
            <a:spLocks noGrp="1"/>
          </p:cNvSpPr>
          <p:nvPr>
            <p:ph idx="1"/>
          </p:nvPr>
        </p:nvSpPr>
        <p:spPr/>
        <p:txBody>
          <a:bodyPr>
            <a:normAutofit/>
          </a:bodyPr>
          <a:lstStyle/>
          <a:p>
            <a:r>
              <a:rPr lang="en-US" sz="2400" dirty="0" err="1"/>
              <a:t>Điều</a:t>
            </a:r>
            <a:r>
              <a:rPr lang="en-US" sz="2400" dirty="0"/>
              <a:t> </a:t>
            </a:r>
            <a:r>
              <a:rPr lang="en-US" sz="2400" dirty="0" err="1"/>
              <a:t>trị</a:t>
            </a:r>
            <a:r>
              <a:rPr lang="en-US" sz="2400" dirty="0"/>
              <a:t> </a:t>
            </a:r>
            <a:r>
              <a:rPr lang="en-US" sz="2400" dirty="0" err="1"/>
              <a:t>nội</a:t>
            </a:r>
            <a:r>
              <a:rPr lang="en-US" sz="2400" dirty="0"/>
              <a:t> khoa </a:t>
            </a:r>
            <a:r>
              <a:rPr lang="en-US" sz="2400" dirty="0" err="1"/>
              <a:t>theo</a:t>
            </a:r>
            <a:r>
              <a:rPr lang="en-US" sz="2400" dirty="0"/>
              <a:t> </a:t>
            </a:r>
            <a:r>
              <a:rPr lang="en-US" sz="2400" dirty="0" err="1"/>
              <a:t>nguyên</a:t>
            </a:r>
            <a:r>
              <a:rPr lang="en-US" sz="2400" dirty="0"/>
              <a:t> </a:t>
            </a:r>
            <a:r>
              <a:rPr lang="en-US" sz="2400" dirty="0" err="1"/>
              <a:t>nhân</a:t>
            </a:r>
            <a:r>
              <a:rPr lang="en-US" sz="2400" dirty="0"/>
              <a:t> </a:t>
            </a:r>
            <a:r>
              <a:rPr lang="en-US" sz="2400" dirty="0" err="1"/>
              <a:t>gây</a:t>
            </a:r>
            <a:r>
              <a:rPr lang="en-US" sz="2400" dirty="0"/>
              <a:t> </a:t>
            </a:r>
            <a:r>
              <a:rPr lang="en-US" sz="2400" dirty="0" err="1"/>
              <a:t>bệnh</a:t>
            </a:r>
            <a:endParaRPr lang="en-US" sz="2400" dirty="0"/>
          </a:p>
          <a:p>
            <a:r>
              <a:rPr lang="en-US" sz="2400" dirty="0" err="1"/>
              <a:t>Thuốc</a:t>
            </a:r>
            <a:r>
              <a:rPr lang="en-US" sz="2400" dirty="0"/>
              <a:t> corticosteroid </a:t>
            </a:r>
            <a:r>
              <a:rPr lang="en-US" sz="2400" dirty="0" err="1"/>
              <a:t>nên</a:t>
            </a:r>
            <a:r>
              <a:rPr lang="en-US" sz="2400" dirty="0"/>
              <a:t> </a:t>
            </a:r>
            <a:r>
              <a:rPr lang="en-US" sz="2400" dirty="0" err="1"/>
              <a:t>được</a:t>
            </a:r>
            <a:r>
              <a:rPr lang="en-US" sz="2400" dirty="0"/>
              <a:t> </a:t>
            </a:r>
            <a:r>
              <a:rPr lang="en-US" sz="2400" dirty="0" err="1"/>
              <a:t>giám</a:t>
            </a:r>
            <a:r>
              <a:rPr lang="en-US" sz="2400" dirty="0"/>
              <a:t> </a:t>
            </a:r>
            <a:r>
              <a:rPr lang="en-US" sz="2400" dirty="0" err="1"/>
              <a:t>sát</a:t>
            </a:r>
            <a:r>
              <a:rPr lang="en-US" sz="2400" dirty="0"/>
              <a:t> </a:t>
            </a:r>
            <a:r>
              <a:rPr lang="en-US" sz="2400" dirty="0" err="1"/>
              <a:t>chặt</a:t>
            </a:r>
            <a:r>
              <a:rPr lang="en-US" sz="2400" dirty="0"/>
              <a:t> </a:t>
            </a:r>
            <a:r>
              <a:rPr lang="en-US" sz="2400" dirty="0" err="1"/>
              <a:t>chẽ</a:t>
            </a:r>
            <a:r>
              <a:rPr lang="en-US" sz="2400" dirty="0"/>
              <a:t> </a:t>
            </a:r>
            <a:r>
              <a:rPr lang="en-US" sz="2400" dirty="0" err="1"/>
              <a:t>khi</a:t>
            </a:r>
            <a:r>
              <a:rPr lang="en-US" sz="2400" dirty="0"/>
              <a:t> </a:t>
            </a:r>
            <a:r>
              <a:rPr lang="en-US" sz="2400" dirty="0" err="1"/>
              <a:t>sử</a:t>
            </a:r>
            <a:r>
              <a:rPr lang="en-US" sz="2400" dirty="0"/>
              <a:t> </a:t>
            </a:r>
            <a:r>
              <a:rPr lang="en-US" sz="2400" dirty="0" err="1"/>
              <a:t>dụng</a:t>
            </a:r>
            <a:endParaRPr lang="en-US" sz="2400" dirty="0"/>
          </a:p>
          <a:p>
            <a:r>
              <a:rPr lang="en-US" sz="2400" dirty="0" err="1"/>
              <a:t>Điều</a:t>
            </a:r>
            <a:r>
              <a:rPr lang="en-US" sz="2400" dirty="0"/>
              <a:t> </a:t>
            </a:r>
            <a:r>
              <a:rPr lang="en-US" sz="2400" dirty="0" err="1"/>
              <a:t>trị</a:t>
            </a:r>
            <a:r>
              <a:rPr lang="en-US" sz="2400" dirty="0"/>
              <a:t> </a:t>
            </a:r>
            <a:r>
              <a:rPr lang="en-US" sz="2400" dirty="0" err="1"/>
              <a:t>nội</a:t>
            </a:r>
            <a:r>
              <a:rPr lang="en-US" sz="2400" dirty="0"/>
              <a:t> khoa </a:t>
            </a:r>
            <a:r>
              <a:rPr lang="en-US" sz="2400" dirty="0" err="1"/>
              <a:t>đáp</a:t>
            </a:r>
            <a:r>
              <a:rPr lang="en-US" sz="2400" dirty="0"/>
              <a:t> </a:t>
            </a:r>
            <a:r>
              <a:rPr lang="en-US" sz="2400" dirty="0" err="1"/>
              <a:t>ứng</a:t>
            </a:r>
            <a:r>
              <a:rPr lang="en-US" sz="2400" dirty="0"/>
              <a:t> </a:t>
            </a:r>
            <a:r>
              <a:rPr lang="en-US" sz="2400" dirty="0" err="1"/>
              <a:t>kém</a:t>
            </a:r>
            <a:r>
              <a:rPr lang="en-US" sz="2400" dirty="0"/>
              <a:t> </a:t>
            </a:r>
            <a:r>
              <a:rPr lang="en-US" sz="2400" dirty="0">
                <a:sym typeface="Wingdings" panose="05000000000000000000" pitchFamily="2" charset="2"/>
              </a:rPr>
              <a:t> </a:t>
            </a:r>
            <a:r>
              <a:rPr lang="en-US" sz="2400" dirty="0" err="1">
                <a:sym typeface="Wingdings" panose="05000000000000000000" pitchFamily="2" charset="2"/>
              </a:rPr>
              <a:t>điều</a:t>
            </a:r>
            <a:r>
              <a:rPr lang="en-US" sz="2400" dirty="0">
                <a:sym typeface="Wingdings" panose="05000000000000000000" pitchFamily="2" charset="2"/>
              </a:rPr>
              <a:t> </a:t>
            </a:r>
            <a:r>
              <a:rPr lang="en-US" sz="2400" dirty="0" err="1">
                <a:sym typeface="Wingdings" panose="05000000000000000000" pitchFamily="2" charset="2"/>
              </a:rPr>
              <a:t>trị</a:t>
            </a:r>
            <a:r>
              <a:rPr lang="en-US" sz="2400" dirty="0">
                <a:sym typeface="Wingdings" panose="05000000000000000000" pitchFamily="2" charset="2"/>
              </a:rPr>
              <a:t> </a:t>
            </a:r>
            <a:r>
              <a:rPr lang="en-US" sz="2400" dirty="0" err="1">
                <a:sym typeface="Wingdings" panose="05000000000000000000" pitchFamily="2" charset="2"/>
              </a:rPr>
              <a:t>ngoại</a:t>
            </a:r>
            <a:r>
              <a:rPr lang="en-US" sz="2400" dirty="0">
                <a:sym typeface="Wingdings" panose="05000000000000000000" pitchFamily="2" charset="2"/>
              </a:rPr>
              <a:t> khoa</a:t>
            </a:r>
            <a:endParaRPr lang="en-US" sz="2400" dirty="0"/>
          </a:p>
          <a:p>
            <a:r>
              <a:rPr lang="vi-VN" sz="2400" dirty="0">
                <a:latin typeface="Calibri" panose="020F0502020204030204" pitchFamily="34" charset="0"/>
                <a:cs typeface="Calibri" panose="020F0502020204030204" pitchFamily="34" charset="0"/>
              </a:rPr>
              <a:t>Khi hết nhiễm trùng và vết loét được chữa lành sau khi điều trị, đôi khi vẫn để lại một vết sẹo đáng kể.</a:t>
            </a:r>
            <a:endParaRPr lang="en-US" sz="2400" dirty="0">
              <a:latin typeface="Calibri" panose="020F0502020204030204" pitchFamily="34" charset="0"/>
              <a:cs typeface="Calibri" panose="020F0502020204030204" pitchFamily="34" charset="0"/>
            </a:endParaRPr>
          </a:p>
          <a:p>
            <a:r>
              <a:rPr lang="en-US" sz="2400" dirty="0" err="1"/>
              <a:t>Ghép</a:t>
            </a:r>
            <a:r>
              <a:rPr lang="en-US" sz="2400" dirty="0"/>
              <a:t> </a:t>
            </a:r>
            <a:r>
              <a:rPr lang="en-US" sz="2400" dirty="0" err="1"/>
              <a:t>giác</a:t>
            </a:r>
            <a:r>
              <a:rPr lang="en-US" sz="2400" dirty="0"/>
              <a:t> </a:t>
            </a:r>
            <a:r>
              <a:rPr lang="en-US" sz="2400" dirty="0" err="1"/>
              <a:t>mạc</a:t>
            </a:r>
            <a:r>
              <a:rPr lang="en-US" sz="2400" dirty="0"/>
              <a:t> </a:t>
            </a:r>
            <a:r>
              <a:rPr lang="en-US" sz="2400" dirty="0" err="1"/>
              <a:t>khi</a:t>
            </a:r>
            <a:r>
              <a:rPr lang="en-US" sz="2400" dirty="0"/>
              <a:t> </a:t>
            </a:r>
            <a:r>
              <a:rPr lang="en-US" sz="2400" dirty="0" err="1"/>
              <a:t>sẹo</a:t>
            </a:r>
            <a:r>
              <a:rPr lang="en-US" sz="2400" dirty="0"/>
              <a:t> </a:t>
            </a:r>
            <a:r>
              <a:rPr lang="en-US" sz="2400" dirty="0" err="1"/>
              <a:t>giác</a:t>
            </a:r>
            <a:r>
              <a:rPr lang="en-US" sz="2400" dirty="0"/>
              <a:t> </a:t>
            </a:r>
            <a:r>
              <a:rPr lang="en-US" sz="2400" dirty="0" err="1"/>
              <a:t>mạc</a:t>
            </a:r>
            <a:r>
              <a:rPr lang="en-US" sz="2400" dirty="0"/>
              <a:t> </a:t>
            </a:r>
            <a:r>
              <a:rPr lang="en-US" sz="2400" dirty="0" err="1"/>
              <a:t>gây</a:t>
            </a:r>
            <a:r>
              <a:rPr lang="en-US" sz="2400" dirty="0"/>
              <a:t> </a:t>
            </a:r>
            <a:r>
              <a:rPr lang="en-US" sz="2400" dirty="0" err="1"/>
              <a:t>giảm</a:t>
            </a:r>
            <a:r>
              <a:rPr lang="en-US" sz="2400" dirty="0"/>
              <a:t> </a:t>
            </a:r>
            <a:r>
              <a:rPr lang="en-US" sz="2400" dirty="0" err="1"/>
              <a:t>thị</a:t>
            </a:r>
            <a:r>
              <a:rPr lang="en-US" sz="2400" dirty="0"/>
              <a:t> </a:t>
            </a:r>
            <a:r>
              <a:rPr lang="en-US" sz="2400" dirty="0" err="1"/>
              <a:t>lực</a:t>
            </a:r>
            <a:r>
              <a:rPr lang="en-US" sz="2400" dirty="0"/>
              <a:t> </a:t>
            </a:r>
            <a:r>
              <a:rPr lang="en-US" sz="2400" dirty="0" err="1"/>
              <a:t>rõ</a:t>
            </a:r>
            <a:r>
              <a:rPr lang="en-US" sz="2400" dirty="0"/>
              <a:t> </a:t>
            </a:r>
            <a:r>
              <a:rPr lang="en-US" sz="2400" dirty="0" err="1"/>
              <a:t>rệt</a:t>
            </a:r>
            <a:endParaRPr lang="en-US" sz="2400" dirty="0"/>
          </a:p>
        </p:txBody>
      </p:sp>
    </p:spTree>
    <p:extLst>
      <p:ext uri="{BB962C8B-B14F-4D97-AF65-F5344CB8AC3E}">
        <p14:creationId xmlns:p14="http://schemas.microsoft.com/office/powerpoint/2010/main" xmlns="" val="50688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CA028481-BCA1-CFCB-8E9A-15363DE61CFA}"/>
              </a:ext>
            </a:extLst>
          </p:cNvPr>
          <p:cNvPicPr>
            <a:picLocks noChangeAspect="1"/>
          </p:cNvPicPr>
          <p:nvPr/>
        </p:nvPicPr>
        <p:blipFill rotWithShape="1">
          <a:blip r:embed="rId2"/>
          <a:srcRect l="15401"/>
          <a:stretch/>
        </p:blipFill>
        <p:spPr>
          <a:xfrm>
            <a:off x="1" y="10"/>
            <a:ext cx="9669642" cy="6857990"/>
          </a:xfrm>
          <a:prstGeom prst="rect">
            <a:avLst/>
          </a:prstGeom>
        </p:spPr>
      </p:pic>
      <p:sp>
        <p:nvSpPr>
          <p:cNvPr id="12" name="Rectangle 11">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E9DA24D-76A0-D3F8-E199-F4B556DEBE8B}"/>
              </a:ext>
            </a:extLst>
          </p:cNvPr>
          <p:cNvSpPr>
            <a:spLocks noGrp="1"/>
          </p:cNvSpPr>
          <p:nvPr>
            <p:ph type="title"/>
          </p:nvPr>
        </p:nvSpPr>
        <p:spPr>
          <a:xfrm>
            <a:off x="7531610" y="365125"/>
            <a:ext cx="3822189" cy="1899912"/>
          </a:xfrm>
        </p:spPr>
        <p:txBody>
          <a:bodyPr>
            <a:normAutofit/>
          </a:bodyPr>
          <a:lstStyle/>
          <a:p>
            <a:r>
              <a:rPr lang="en-US" sz="4000"/>
              <a:t>Bỏng mắt</a:t>
            </a:r>
          </a:p>
        </p:txBody>
      </p:sp>
      <p:sp>
        <p:nvSpPr>
          <p:cNvPr id="3" name="Content Placeholder 2">
            <a:extLst>
              <a:ext uri="{FF2B5EF4-FFF2-40B4-BE49-F238E27FC236}">
                <a16:creationId xmlns="" xmlns:a16="http://schemas.microsoft.com/office/drawing/2014/main" id="{A177BE60-C605-CF20-0E13-F762C107AD53}"/>
              </a:ext>
            </a:extLst>
          </p:cNvPr>
          <p:cNvSpPr>
            <a:spLocks noGrp="1"/>
          </p:cNvSpPr>
          <p:nvPr>
            <p:ph idx="1"/>
          </p:nvPr>
        </p:nvSpPr>
        <p:spPr>
          <a:xfrm>
            <a:off x="7362497" y="2265037"/>
            <a:ext cx="4146567" cy="3911926"/>
          </a:xfrm>
        </p:spPr>
        <p:txBody>
          <a:bodyPr>
            <a:normAutofit/>
          </a:bodyPr>
          <a:lstStyle/>
          <a:p>
            <a:pPr algn="just"/>
            <a:r>
              <a:rPr lang="en-US" sz="2000" dirty="0">
                <a:latin typeface="Open Sans" panose="020B0606030504020204" pitchFamily="34" charset="0"/>
              </a:rPr>
              <a:t>X</a:t>
            </a:r>
            <a:r>
              <a:rPr lang="vi-VN" sz="2000" b="0" i="0" dirty="0">
                <a:effectLst/>
                <a:latin typeface="Open Sans" panose="020B0606030504020204" pitchFamily="34" charset="0"/>
              </a:rPr>
              <a:t>ảy ra nhiều ở nam giới (85%)</a:t>
            </a:r>
            <a:endParaRPr lang="en-US" sz="2000" b="0" i="0" dirty="0">
              <a:effectLst/>
              <a:latin typeface="Open Sans" panose="020B0606030504020204" pitchFamily="34" charset="0"/>
            </a:endParaRPr>
          </a:p>
          <a:p>
            <a:pPr algn="just"/>
            <a:r>
              <a:rPr lang="en-US" sz="2000" dirty="0">
                <a:latin typeface="Open Sans" panose="020B0606030504020204" pitchFamily="34" charset="0"/>
              </a:rPr>
              <a:t>T</a:t>
            </a:r>
            <a:r>
              <a:rPr lang="vi-VN" sz="2000" b="0" i="0" dirty="0">
                <a:effectLst/>
                <a:latin typeface="Open Sans" panose="020B0606030504020204" pitchFamily="34" charset="0"/>
              </a:rPr>
              <a:t>hường gặp ở lứa tuổi lao động từ 18 – 55 tuổi (chiếm 49%)</a:t>
            </a:r>
            <a:endParaRPr lang="en-US" sz="2000" b="0" i="0" dirty="0">
              <a:effectLst/>
              <a:latin typeface="Open Sans" panose="020B0606030504020204" pitchFamily="34" charset="0"/>
            </a:endParaRPr>
          </a:p>
          <a:p>
            <a:pPr algn="just"/>
            <a:r>
              <a:rPr lang="en-US" sz="2000" dirty="0">
                <a:latin typeface="Open Sans" panose="020B0606030504020204" pitchFamily="34" charset="0"/>
              </a:rPr>
              <a:t>T</a:t>
            </a:r>
            <a:r>
              <a:rPr lang="vi-VN" sz="2000" b="0" i="0" dirty="0">
                <a:effectLst/>
                <a:latin typeface="Open Sans" panose="020B0606030504020204" pitchFamily="34" charset="0"/>
              </a:rPr>
              <a:t>rẻ em và học sinh cũng chiếm một tỷ lệ đáng kể là 30%. </a:t>
            </a:r>
            <a:endParaRPr lang="en-US" sz="2000" dirty="0">
              <a:latin typeface="Open Sans" panose="020B0606030504020204" pitchFamily="34" charset="0"/>
            </a:endParaRPr>
          </a:p>
          <a:p>
            <a:pPr algn="just"/>
            <a:r>
              <a:rPr lang="vi-VN" sz="2000" b="0" i="0" dirty="0">
                <a:effectLst/>
                <a:latin typeface="Open Sans" panose="020B0606030504020204" pitchFamily="34" charset="0"/>
              </a:rPr>
              <a:t>78% là những người sống ở nông thôn.</a:t>
            </a:r>
            <a:endParaRPr lang="en-US" sz="2000" dirty="0"/>
          </a:p>
        </p:txBody>
      </p:sp>
    </p:spTree>
    <p:extLst>
      <p:ext uri="{BB962C8B-B14F-4D97-AF65-F5344CB8AC3E}">
        <p14:creationId xmlns:p14="http://schemas.microsoft.com/office/powerpoint/2010/main" xmlns="" val="426681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BEE563-0039-0C90-F1BB-A9A3A2E3E8D1}"/>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sp>
        <p:nvSpPr>
          <p:cNvPr id="3" name="Content Placeholder 2">
            <a:extLst>
              <a:ext uri="{FF2B5EF4-FFF2-40B4-BE49-F238E27FC236}">
                <a16:creationId xmlns="" xmlns:a16="http://schemas.microsoft.com/office/drawing/2014/main" id="{6B3B3F8B-742E-4E40-9D24-FBF036CB0F02}"/>
              </a:ext>
            </a:extLst>
          </p:cNvPr>
          <p:cNvSpPr>
            <a:spLocks noGrp="1"/>
          </p:cNvSpPr>
          <p:nvPr>
            <p:ph idx="1"/>
          </p:nvPr>
        </p:nvSpPr>
        <p:spPr/>
        <p:txBody>
          <a:bodyPr/>
          <a:lstStyle/>
          <a:p>
            <a:pPr marL="0" indent="0">
              <a:buNone/>
            </a:pPr>
            <a:r>
              <a:rPr lang="en-US" dirty="0" err="1"/>
              <a:t>Nguyên</a:t>
            </a:r>
            <a:r>
              <a:rPr lang="en-US" dirty="0"/>
              <a:t> </a:t>
            </a:r>
            <a:r>
              <a:rPr lang="en-US" dirty="0" err="1"/>
              <a:t>nhân</a:t>
            </a:r>
            <a:endParaRPr lang="en-US" dirty="0"/>
          </a:p>
          <a:p>
            <a:endParaRPr lang="en-US" dirty="0"/>
          </a:p>
        </p:txBody>
      </p:sp>
      <p:graphicFrame>
        <p:nvGraphicFramePr>
          <p:cNvPr id="4" name="Diagram 3">
            <a:extLst>
              <a:ext uri="{FF2B5EF4-FFF2-40B4-BE49-F238E27FC236}">
                <a16:creationId xmlns="" xmlns:a16="http://schemas.microsoft.com/office/drawing/2014/main" id="{21CCBE4C-D073-02A8-619D-156C6D1EF0F9}"/>
              </a:ext>
            </a:extLst>
          </p:cNvPr>
          <p:cNvGraphicFramePr/>
          <p:nvPr>
            <p:extLst>
              <p:ext uri="{D42A27DB-BD31-4B8C-83A1-F6EECF244321}">
                <p14:modId xmlns:p14="http://schemas.microsoft.com/office/powerpoint/2010/main" xmlns="" val="1679564369"/>
              </p:ext>
            </p:extLst>
          </p:nvPr>
        </p:nvGraphicFramePr>
        <p:xfrm>
          <a:off x="2575140" y="99392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xmlns="" val="697629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94F22A-D330-4CF0-CC02-15AAC187C82E}"/>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sp>
        <p:nvSpPr>
          <p:cNvPr id="3" name="Content Placeholder 2">
            <a:extLst>
              <a:ext uri="{FF2B5EF4-FFF2-40B4-BE49-F238E27FC236}">
                <a16:creationId xmlns="" xmlns:a16="http://schemas.microsoft.com/office/drawing/2014/main" id="{B1E7BE25-64EE-0026-D30E-27C01CAADC71}"/>
              </a:ext>
            </a:extLst>
          </p:cNvPr>
          <p:cNvSpPr>
            <a:spLocks noGrp="1"/>
          </p:cNvSpPr>
          <p:nvPr>
            <p:ph idx="1"/>
          </p:nvPr>
        </p:nvSpPr>
        <p:spPr/>
        <p:txBody>
          <a:bodyPr>
            <a:normAutofit/>
          </a:bodyPr>
          <a:lstStyle/>
          <a:p>
            <a:pPr marL="0" indent="0">
              <a:buNone/>
            </a:pPr>
            <a:r>
              <a:rPr lang="en-US" b="0" i="0" u="sng" dirty="0" err="1">
                <a:solidFill>
                  <a:srgbClr val="333333"/>
                </a:solidFill>
                <a:effectLst/>
                <a:latin typeface="Asap"/>
              </a:rPr>
              <a:t>Sơ</a:t>
            </a:r>
            <a:r>
              <a:rPr lang="en-US" b="0" i="0" u="sng" dirty="0">
                <a:solidFill>
                  <a:srgbClr val="333333"/>
                </a:solidFill>
                <a:effectLst/>
                <a:latin typeface="Asap"/>
              </a:rPr>
              <a:t> </a:t>
            </a:r>
            <a:r>
              <a:rPr lang="en-US" b="0" i="0" u="sng" dirty="0" err="1">
                <a:solidFill>
                  <a:srgbClr val="333333"/>
                </a:solidFill>
                <a:effectLst/>
                <a:latin typeface="Asap"/>
              </a:rPr>
              <a:t>cứu</a:t>
            </a:r>
            <a:r>
              <a:rPr lang="en-US" b="0" i="0" u="sng" dirty="0">
                <a:solidFill>
                  <a:srgbClr val="333333"/>
                </a:solidFill>
                <a:effectLst/>
                <a:latin typeface="Asap"/>
              </a:rPr>
              <a:t> ban </a:t>
            </a:r>
            <a:r>
              <a:rPr lang="en-US" b="0" i="0" u="sng" dirty="0" err="1">
                <a:solidFill>
                  <a:srgbClr val="333333"/>
                </a:solidFill>
                <a:effectLst/>
                <a:latin typeface="Asap"/>
              </a:rPr>
              <a:t>đầu</a:t>
            </a:r>
            <a:endParaRPr lang="en-US" b="0" i="0" u="sng" dirty="0">
              <a:solidFill>
                <a:srgbClr val="333333"/>
              </a:solidFill>
              <a:effectLst/>
              <a:latin typeface="Asap"/>
            </a:endParaRPr>
          </a:p>
          <a:p>
            <a:r>
              <a:rPr lang="en-US" dirty="0">
                <a:solidFill>
                  <a:srgbClr val="333333"/>
                </a:solidFill>
                <a:latin typeface="Asap"/>
              </a:rPr>
              <a:t>L</a:t>
            </a:r>
            <a:r>
              <a:rPr lang="vi-VN" b="0" i="0" dirty="0">
                <a:solidFill>
                  <a:srgbClr val="333333"/>
                </a:solidFill>
                <a:effectLst/>
                <a:latin typeface="Asap"/>
              </a:rPr>
              <a:t>oại trừ tác nhân gây bỏng ra khỏi mắt</a:t>
            </a:r>
            <a:r>
              <a:rPr lang="en-US" b="0" i="0" dirty="0">
                <a:solidFill>
                  <a:srgbClr val="333333"/>
                </a:solidFill>
                <a:effectLst/>
                <a:latin typeface="Asap"/>
              </a:rPr>
              <a:t>: đ</a:t>
            </a:r>
            <a:r>
              <a:rPr lang="vi-VN" b="0" i="0" dirty="0">
                <a:solidFill>
                  <a:srgbClr val="333333"/>
                </a:solidFill>
                <a:effectLst/>
                <a:latin typeface="Asap"/>
              </a:rPr>
              <a:t>ối với những trường hợp bỏng do vôi, cần gắp</a:t>
            </a:r>
            <a:r>
              <a:rPr lang="en-US" b="0" i="0" dirty="0">
                <a:solidFill>
                  <a:srgbClr val="333333"/>
                </a:solidFill>
                <a:effectLst/>
                <a:latin typeface="Asap"/>
              </a:rPr>
              <a:t> </a:t>
            </a:r>
            <a:r>
              <a:rPr lang="en-US" b="0" i="0" dirty="0" err="1">
                <a:solidFill>
                  <a:srgbClr val="333333"/>
                </a:solidFill>
                <a:effectLst/>
                <a:latin typeface="Asap"/>
              </a:rPr>
              <a:t>hết</a:t>
            </a:r>
            <a:r>
              <a:rPr lang="en-US" b="0" i="0" dirty="0">
                <a:solidFill>
                  <a:srgbClr val="333333"/>
                </a:solidFill>
                <a:effectLst/>
                <a:latin typeface="Asap"/>
              </a:rPr>
              <a:t> </a:t>
            </a:r>
            <a:r>
              <a:rPr lang="vi-VN" b="0" i="0" dirty="0">
                <a:solidFill>
                  <a:srgbClr val="333333"/>
                </a:solidFill>
                <a:effectLst/>
                <a:latin typeface="Asap"/>
              </a:rPr>
              <a:t>vôi cục ra khỏi mắt trước khi rửa.</a:t>
            </a:r>
          </a:p>
          <a:p>
            <a:r>
              <a:rPr lang="en-US" dirty="0">
                <a:solidFill>
                  <a:srgbClr val="333333"/>
                </a:solidFill>
                <a:latin typeface="Asap"/>
              </a:rPr>
              <a:t>R</a:t>
            </a:r>
            <a:r>
              <a:rPr lang="vi-VN" b="0" i="0" dirty="0">
                <a:solidFill>
                  <a:srgbClr val="333333"/>
                </a:solidFill>
                <a:effectLst/>
                <a:latin typeface="Asap"/>
              </a:rPr>
              <a:t>ửa mắt với nhiều nước và kéo dài bằng nước sạc</a:t>
            </a:r>
            <a:r>
              <a:rPr lang="en-US" b="0" i="0" dirty="0">
                <a:solidFill>
                  <a:srgbClr val="333333"/>
                </a:solidFill>
                <a:effectLst/>
                <a:latin typeface="Asap"/>
              </a:rPr>
              <a:t>h, </a:t>
            </a:r>
            <a:r>
              <a:rPr lang="en-US" b="0" i="0" dirty="0" err="1">
                <a:solidFill>
                  <a:srgbClr val="333333"/>
                </a:solidFill>
                <a:effectLst/>
                <a:latin typeface="Asap"/>
              </a:rPr>
              <a:t>nước</a:t>
            </a:r>
            <a:r>
              <a:rPr lang="en-US" b="0" i="0" dirty="0">
                <a:solidFill>
                  <a:srgbClr val="333333"/>
                </a:solidFill>
                <a:effectLst/>
                <a:latin typeface="Asap"/>
              </a:rPr>
              <a:t> </a:t>
            </a:r>
            <a:r>
              <a:rPr lang="en-US" b="0" i="0" dirty="0" err="1">
                <a:solidFill>
                  <a:srgbClr val="333333"/>
                </a:solidFill>
                <a:effectLst/>
                <a:latin typeface="Asap"/>
              </a:rPr>
              <a:t>muối</a:t>
            </a:r>
            <a:r>
              <a:rPr lang="en-US" b="0" i="0" dirty="0">
                <a:solidFill>
                  <a:srgbClr val="333333"/>
                </a:solidFill>
                <a:effectLst/>
                <a:latin typeface="Asap"/>
              </a:rPr>
              <a:t> </a:t>
            </a:r>
            <a:r>
              <a:rPr lang="en-US" b="0" i="0" dirty="0" err="1">
                <a:solidFill>
                  <a:srgbClr val="333333"/>
                </a:solidFill>
                <a:effectLst/>
                <a:latin typeface="Asap"/>
              </a:rPr>
              <a:t>sinh</a:t>
            </a:r>
            <a:r>
              <a:rPr lang="en-US" b="0" i="0" dirty="0">
                <a:solidFill>
                  <a:srgbClr val="333333"/>
                </a:solidFill>
                <a:effectLst/>
                <a:latin typeface="Asap"/>
              </a:rPr>
              <a:t> </a:t>
            </a:r>
            <a:r>
              <a:rPr lang="en-US" b="0" i="0" dirty="0" err="1">
                <a:solidFill>
                  <a:srgbClr val="333333"/>
                </a:solidFill>
                <a:effectLst/>
                <a:latin typeface="Asap"/>
              </a:rPr>
              <a:t>lý</a:t>
            </a:r>
            <a:r>
              <a:rPr lang="en-US" b="0" i="0" dirty="0">
                <a:solidFill>
                  <a:srgbClr val="333333"/>
                </a:solidFill>
                <a:effectLst/>
                <a:latin typeface="Asap"/>
              </a:rPr>
              <a:t>, </a:t>
            </a:r>
            <a:r>
              <a:rPr lang="en-US" b="0" i="0" dirty="0" err="1">
                <a:solidFill>
                  <a:srgbClr val="333333"/>
                </a:solidFill>
                <a:effectLst/>
                <a:latin typeface="Asap"/>
              </a:rPr>
              <a:t>huyết</a:t>
            </a:r>
            <a:r>
              <a:rPr lang="en-US" b="0" i="0" dirty="0">
                <a:solidFill>
                  <a:srgbClr val="333333"/>
                </a:solidFill>
                <a:effectLst/>
                <a:latin typeface="Asap"/>
              </a:rPr>
              <a:t> </a:t>
            </a:r>
            <a:r>
              <a:rPr lang="en-US" b="0" i="0" dirty="0" err="1">
                <a:solidFill>
                  <a:srgbClr val="333333"/>
                </a:solidFill>
                <a:effectLst/>
                <a:latin typeface="Asap"/>
              </a:rPr>
              <a:t>thanh</a:t>
            </a:r>
            <a:r>
              <a:rPr lang="en-US" b="0" i="0" dirty="0">
                <a:solidFill>
                  <a:srgbClr val="333333"/>
                </a:solidFill>
                <a:effectLst/>
                <a:latin typeface="Asap"/>
              </a:rPr>
              <a:t>.</a:t>
            </a:r>
          </a:p>
          <a:p>
            <a:pPr algn="just"/>
            <a:r>
              <a:rPr lang="vi-VN" b="0" i="0" dirty="0">
                <a:solidFill>
                  <a:srgbClr val="333333"/>
                </a:solidFill>
                <a:effectLst/>
                <a:latin typeface="Asap"/>
              </a:rPr>
              <a:t>Để rửa mắt đúng cách, người bị bỏng ngâm mặt – mắt xuống nước và cố gắng chớp mắt thật nhiều lần trong nước để nước lưu thông toàn bộ bề mặt mắt.</a:t>
            </a:r>
          </a:p>
          <a:p>
            <a:endParaRPr lang="en-US" dirty="0"/>
          </a:p>
        </p:txBody>
      </p:sp>
    </p:spTree>
    <p:extLst>
      <p:ext uri="{BB962C8B-B14F-4D97-AF65-F5344CB8AC3E}">
        <p14:creationId xmlns:p14="http://schemas.microsoft.com/office/powerpoint/2010/main" xmlns="" val="4093964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AE8E7CCA-E114-6D7F-73D3-2CFA4666BF3F}"/>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pic>
        <p:nvPicPr>
          <p:cNvPr id="6" name="Content Placeholder 5">
            <a:extLst>
              <a:ext uri="{FF2B5EF4-FFF2-40B4-BE49-F238E27FC236}">
                <a16:creationId xmlns="" xmlns:a16="http://schemas.microsoft.com/office/drawing/2014/main" id="{70D38A8F-014F-5155-F07D-42DBF2A35B9B}"/>
              </a:ext>
            </a:extLst>
          </p:cNvPr>
          <p:cNvPicPr>
            <a:picLocks noGrp="1" noChangeAspect="1"/>
          </p:cNvPicPr>
          <p:nvPr>
            <p:ph sz="half" idx="1"/>
          </p:nvPr>
        </p:nvPicPr>
        <p:blipFill rotWithShape="1">
          <a:blip r:embed="rId2"/>
          <a:stretch/>
        </p:blipFill>
        <p:spPr>
          <a:xfrm>
            <a:off x="236660" y="2126983"/>
            <a:ext cx="5783140" cy="3890357"/>
          </a:xfrm>
          <a:prstGeom prst="rect">
            <a:avLst/>
          </a:prstGeom>
        </p:spPr>
      </p:pic>
      <p:pic>
        <p:nvPicPr>
          <p:cNvPr id="4" name="Picture 3">
            <a:extLst>
              <a:ext uri="{FF2B5EF4-FFF2-40B4-BE49-F238E27FC236}">
                <a16:creationId xmlns="" xmlns:a16="http://schemas.microsoft.com/office/drawing/2014/main" id="{1CF76A02-1BA2-A72C-8431-53FAE09E0670}"/>
              </a:ext>
            </a:extLst>
          </p:cNvPr>
          <p:cNvPicPr>
            <a:picLocks noChangeAspect="1"/>
          </p:cNvPicPr>
          <p:nvPr/>
        </p:nvPicPr>
        <p:blipFill rotWithShape="1">
          <a:blip r:embed="rId3"/>
          <a:srcRect r="-2" b="6567"/>
          <a:stretch/>
        </p:blipFill>
        <p:spPr>
          <a:xfrm>
            <a:off x="6019800" y="2126984"/>
            <a:ext cx="5803323" cy="3890357"/>
          </a:xfrm>
          <a:prstGeom prst="rect">
            <a:avLst/>
          </a:prstGeom>
        </p:spPr>
      </p:pic>
    </p:spTree>
    <p:extLst>
      <p:ext uri="{BB962C8B-B14F-4D97-AF65-F5344CB8AC3E}">
        <p14:creationId xmlns:p14="http://schemas.microsoft.com/office/powerpoint/2010/main" xmlns="" val="15269570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1D22AB7-219C-14B8-B5F1-4B1AB16FAA32}"/>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sp>
        <p:nvSpPr>
          <p:cNvPr id="3" name="Content Placeholder 2">
            <a:extLst>
              <a:ext uri="{FF2B5EF4-FFF2-40B4-BE49-F238E27FC236}">
                <a16:creationId xmlns="" xmlns:a16="http://schemas.microsoft.com/office/drawing/2014/main" id="{EEE6CC87-B2F1-8B2D-EE3C-98A37FB0AB02}"/>
              </a:ext>
            </a:extLst>
          </p:cNvPr>
          <p:cNvSpPr>
            <a:spLocks noGrp="1"/>
          </p:cNvSpPr>
          <p:nvPr>
            <p:ph idx="1"/>
          </p:nvPr>
        </p:nvSpPr>
        <p:spPr/>
        <p:txBody>
          <a:bodyPr>
            <a:normAutofit fontScale="85000" lnSpcReduction="10000"/>
          </a:bodyPr>
          <a:lstStyle/>
          <a:p>
            <a:pPr marL="0" indent="0" algn="just">
              <a:buNone/>
            </a:pPr>
            <a:r>
              <a:rPr lang="en-US" b="0" i="0" u="sng" dirty="0" err="1">
                <a:solidFill>
                  <a:srgbClr val="333333"/>
                </a:solidFill>
                <a:effectLst/>
                <a:latin typeface="Asap"/>
              </a:rPr>
              <a:t>Sơ</a:t>
            </a:r>
            <a:r>
              <a:rPr lang="en-US" b="0" i="0" u="sng" dirty="0">
                <a:solidFill>
                  <a:srgbClr val="333333"/>
                </a:solidFill>
                <a:effectLst/>
                <a:latin typeface="Asap"/>
              </a:rPr>
              <a:t> </a:t>
            </a:r>
            <a:r>
              <a:rPr lang="en-US" b="0" i="0" u="sng" dirty="0" err="1">
                <a:solidFill>
                  <a:srgbClr val="333333"/>
                </a:solidFill>
                <a:effectLst/>
                <a:latin typeface="Asap"/>
              </a:rPr>
              <a:t>cứu</a:t>
            </a:r>
            <a:r>
              <a:rPr lang="en-US" b="0" i="0" u="sng" dirty="0">
                <a:solidFill>
                  <a:srgbClr val="333333"/>
                </a:solidFill>
                <a:effectLst/>
                <a:latin typeface="Asap"/>
              </a:rPr>
              <a:t> ban </a:t>
            </a:r>
            <a:r>
              <a:rPr lang="en-US" b="0" i="0" u="sng" dirty="0" err="1">
                <a:solidFill>
                  <a:srgbClr val="333333"/>
                </a:solidFill>
                <a:effectLst/>
                <a:latin typeface="Asap"/>
              </a:rPr>
              <a:t>đầu</a:t>
            </a:r>
            <a:endParaRPr lang="en-US" b="0" i="0" u="sng" dirty="0">
              <a:solidFill>
                <a:srgbClr val="333333"/>
              </a:solidFill>
              <a:effectLst/>
              <a:latin typeface="Asap"/>
            </a:endParaRPr>
          </a:p>
          <a:p>
            <a:pPr algn="just"/>
            <a:r>
              <a:rPr lang="vi-VN" b="0" i="0" dirty="0">
                <a:solidFill>
                  <a:srgbClr val="333333"/>
                </a:solidFill>
                <a:effectLst/>
                <a:latin typeface="Asap"/>
              </a:rPr>
              <a:t>Những người khác có thể giúp người bị bỏng mắt rửa mắt bằng cách dùng vòi, gáo, xô, chậu… để đổ nước vào trong mắt bệnh nhân trong tư thế nằm ngửa, mắt mở chủ động hoặc người khác phải vành mi giúp.</a:t>
            </a:r>
          </a:p>
          <a:p>
            <a:pPr algn="just"/>
            <a:r>
              <a:rPr lang="vi-VN" b="0" i="0" dirty="0">
                <a:solidFill>
                  <a:srgbClr val="333333"/>
                </a:solidFill>
                <a:effectLst/>
                <a:latin typeface="Asap"/>
              </a:rPr>
              <a:t>Lượng nước rửa ít nhất là vài lít, thời gian rửa ít nhất từ 10 – 15 phút.</a:t>
            </a:r>
          </a:p>
          <a:p>
            <a:pPr algn="just"/>
            <a:r>
              <a:rPr lang="vi-VN" b="0" i="0" dirty="0">
                <a:solidFill>
                  <a:srgbClr val="333333"/>
                </a:solidFill>
                <a:effectLst/>
                <a:latin typeface="Asap"/>
              </a:rPr>
              <a:t>Tuyệt đối không được rửa mắt bằng dung dịch trung hòa axit bằng bazơ </a:t>
            </a:r>
            <a:endParaRPr lang="en-US" b="0" i="0" dirty="0">
              <a:solidFill>
                <a:srgbClr val="333333"/>
              </a:solidFill>
              <a:effectLst/>
              <a:latin typeface="Asap"/>
            </a:endParaRPr>
          </a:p>
          <a:p>
            <a:pPr algn="just"/>
            <a:r>
              <a:rPr lang="vi-VN" b="0" i="0" dirty="0">
                <a:solidFill>
                  <a:srgbClr val="333333"/>
                </a:solidFill>
                <a:effectLst/>
                <a:latin typeface="Asap"/>
              </a:rPr>
              <a:t>Khi chuyển bệnh nhân đến cơ sở y tế chỉ che mắt. </a:t>
            </a:r>
            <a:endParaRPr lang="en-US" b="0" i="0" dirty="0">
              <a:solidFill>
                <a:srgbClr val="333333"/>
              </a:solidFill>
              <a:effectLst/>
              <a:latin typeface="Asap"/>
            </a:endParaRPr>
          </a:p>
          <a:p>
            <a:pPr algn="just"/>
            <a:r>
              <a:rPr lang="vi-VN" b="0" i="0" dirty="0">
                <a:solidFill>
                  <a:srgbClr val="333333"/>
                </a:solidFill>
                <a:effectLst/>
                <a:latin typeface="Asap"/>
              </a:rPr>
              <a:t>Khi đưa bệnh nhân tới viện, người nhà nên mang theo chai lọ và nhãn mác dung dịch, hóa chất gây chấn thương đến bệnh viện để bác sĩ nhận biết nhanh được loại hóa chất gây bỏng để có hướng xử trí nhanh nhất, chính xác và hiệu quả nhất.</a:t>
            </a:r>
          </a:p>
          <a:p>
            <a:pPr algn="just"/>
            <a:endParaRPr lang="vi-VN" b="0" i="0" dirty="0">
              <a:solidFill>
                <a:srgbClr val="333333"/>
              </a:solidFill>
              <a:effectLst/>
              <a:latin typeface="Asap"/>
            </a:endParaRPr>
          </a:p>
          <a:p>
            <a:endParaRPr lang="en-US" dirty="0"/>
          </a:p>
        </p:txBody>
      </p:sp>
    </p:spTree>
    <p:extLst>
      <p:ext uri="{BB962C8B-B14F-4D97-AF65-F5344CB8AC3E}">
        <p14:creationId xmlns:p14="http://schemas.microsoft.com/office/powerpoint/2010/main" xmlns="" val="2482174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AC4CD4-F8FD-24A8-CE65-196311D8DC50}"/>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sp>
        <p:nvSpPr>
          <p:cNvPr id="3" name="Content Placeholder 2">
            <a:extLst>
              <a:ext uri="{FF2B5EF4-FFF2-40B4-BE49-F238E27FC236}">
                <a16:creationId xmlns="" xmlns:a16="http://schemas.microsoft.com/office/drawing/2014/main" id="{5F1ED133-76C1-CBDC-98A1-9A126AE86A8F}"/>
              </a:ext>
            </a:extLst>
          </p:cNvPr>
          <p:cNvSpPr>
            <a:spLocks noGrp="1"/>
          </p:cNvSpPr>
          <p:nvPr>
            <p:ph idx="1"/>
          </p:nvPr>
        </p:nvSpPr>
        <p:spPr>
          <a:xfrm>
            <a:off x="838200" y="1825625"/>
            <a:ext cx="10515600" cy="4667250"/>
          </a:xfrm>
        </p:spPr>
        <p:txBody>
          <a:bodyPr>
            <a:normAutofit fontScale="92500" lnSpcReduction="20000"/>
          </a:bodyPr>
          <a:lstStyle/>
          <a:p>
            <a:pPr marL="0" indent="0">
              <a:buNone/>
            </a:pPr>
            <a:r>
              <a:rPr lang="en-US" u="sng" dirty="0" err="1"/>
              <a:t>Tại</a:t>
            </a:r>
            <a:r>
              <a:rPr lang="en-US" u="sng" dirty="0"/>
              <a:t> </a:t>
            </a:r>
            <a:r>
              <a:rPr lang="en-US" u="sng" dirty="0" err="1"/>
              <a:t>cơ</a:t>
            </a:r>
            <a:r>
              <a:rPr lang="en-US" u="sng" dirty="0"/>
              <a:t> </a:t>
            </a:r>
            <a:r>
              <a:rPr lang="en-US" u="sng" dirty="0" err="1"/>
              <a:t>sở</a:t>
            </a:r>
            <a:r>
              <a:rPr lang="en-US" u="sng" dirty="0"/>
              <a:t> y </a:t>
            </a:r>
            <a:r>
              <a:rPr lang="en-US" u="sng" dirty="0" err="1"/>
              <a:t>tế</a:t>
            </a:r>
            <a:endParaRPr lang="en-US" u="sng" dirty="0"/>
          </a:p>
          <a:p>
            <a:r>
              <a:rPr lang="en-US" dirty="0">
                <a:solidFill>
                  <a:srgbClr val="333333"/>
                </a:solidFill>
                <a:latin typeface="Asap"/>
              </a:rPr>
              <a:t>T</a:t>
            </a:r>
            <a:r>
              <a:rPr lang="vi-VN" b="0" i="0" dirty="0">
                <a:solidFill>
                  <a:srgbClr val="333333"/>
                </a:solidFill>
                <a:effectLst/>
                <a:latin typeface="Asap"/>
              </a:rPr>
              <a:t>iếp tục rửa mắt </a:t>
            </a:r>
            <a:r>
              <a:rPr lang="en-US" b="0" i="0" dirty="0" err="1">
                <a:solidFill>
                  <a:srgbClr val="333333"/>
                </a:solidFill>
                <a:effectLst/>
                <a:latin typeface="Asap"/>
              </a:rPr>
              <a:t>hoặc</a:t>
            </a:r>
            <a:r>
              <a:rPr lang="en-US" b="0" i="0" dirty="0">
                <a:solidFill>
                  <a:srgbClr val="333333"/>
                </a:solidFill>
                <a:effectLst/>
                <a:latin typeface="Asap"/>
              </a:rPr>
              <a:t> </a:t>
            </a:r>
            <a:r>
              <a:rPr lang="en-US" b="0" i="0" dirty="0" err="1">
                <a:solidFill>
                  <a:srgbClr val="333333"/>
                </a:solidFill>
                <a:effectLst/>
                <a:latin typeface="Asap"/>
              </a:rPr>
              <a:t>nhỏ</a:t>
            </a:r>
            <a:r>
              <a:rPr lang="en-US" b="0" i="0" dirty="0">
                <a:solidFill>
                  <a:srgbClr val="333333"/>
                </a:solidFill>
                <a:effectLst/>
                <a:latin typeface="Asap"/>
              </a:rPr>
              <a:t> </a:t>
            </a:r>
            <a:r>
              <a:rPr lang="en-US" b="0" i="0" dirty="0" err="1">
                <a:solidFill>
                  <a:srgbClr val="333333"/>
                </a:solidFill>
                <a:effectLst/>
                <a:latin typeface="Asap"/>
              </a:rPr>
              <a:t>giọt</a:t>
            </a:r>
            <a:r>
              <a:rPr lang="en-US" b="0" i="0" dirty="0">
                <a:solidFill>
                  <a:srgbClr val="333333"/>
                </a:solidFill>
                <a:effectLst/>
                <a:latin typeface="Asap"/>
              </a:rPr>
              <a:t> </a:t>
            </a:r>
            <a:r>
              <a:rPr lang="en-US" b="0" i="0" dirty="0" err="1">
                <a:solidFill>
                  <a:srgbClr val="333333"/>
                </a:solidFill>
                <a:effectLst/>
                <a:latin typeface="Asap"/>
              </a:rPr>
              <a:t>vào</a:t>
            </a:r>
            <a:r>
              <a:rPr lang="en-US" b="0" i="0" dirty="0">
                <a:solidFill>
                  <a:srgbClr val="333333"/>
                </a:solidFill>
                <a:effectLst/>
                <a:latin typeface="Asap"/>
              </a:rPr>
              <a:t> </a:t>
            </a:r>
            <a:r>
              <a:rPr lang="en-US" b="0" i="0" dirty="0" err="1">
                <a:solidFill>
                  <a:srgbClr val="333333"/>
                </a:solidFill>
                <a:effectLst/>
                <a:latin typeface="Asap"/>
              </a:rPr>
              <a:t>mắt</a:t>
            </a:r>
            <a:r>
              <a:rPr lang="en-US" b="0" i="0" dirty="0">
                <a:solidFill>
                  <a:srgbClr val="333333"/>
                </a:solidFill>
                <a:effectLst/>
                <a:latin typeface="Asap"/>
              </a:rPr>
              <a:t> qua </a:t>
            </a:r>
            <a:r>
              <a:rPr lang="en-US" b="0" i="0" dirty="0" err="1">
                <a:solidFill>
                  <a:srgbClr val="333333"/>
                </a:solidFill>
                <a:effectLst/>
                <a:latin typeface="Asap"/>
              </a:rPr>
              <a:t>hệ</a:t>
            </a:r>
            <a:r>
              <a:rPr lang="en-US" b="0" i="0" dirty="0">
                <a:solidFill>
                  <a:srgbClr val="333333"/>
                </a:solidFill>
                <a:effectLst/>
                <a:latin typeface="Asap"/>
              </a:rPr>
              <a:t> </a:t>
            </a:r>
            <a:r>
              <a:rPr lang="en-US" b="0" i="0" dirty="0" err="1">
                <a:solidFill>
                  <a:srgbClr val="333333"/>
                </a:solidFill>
                <a:effectLst/>
                <a:latin typeface="Asap"/>
              </a:rPr>
              <a:t>thống</a:t>
            </a:r>
            <a:r>
              <a:rPr lang="en-US" b="0" i="0" dirty="0">
                <a:solidFill>
                  <a:srgbClr val="333333"/>
                </a:solidFill>
                <a:effectLst/>
                <a:latin typeface="Asap"/>
              </a:rPr>
              <a:t> </a:t>
            </a:r>
            <a:r>
              <a:rPr lang="en-US" b="0" i="0" dirty="0" err="1">
                <a:solidFill>
                  <a:srgbClr val="333333"/>
                </a:solidFill>
                <a:effectLst/>
                <a:latin typeface="Asap"/>
              </a:rPr>
              <a:t>dây</a:t>
            </a:r>
            <a:r>
              <a:rPr lang="en-US" b="0" i="0" dirty="0">
                <a:solidFill>
                  <a:srgbClr val="333333"/>
                </a:solidFill>
                <a:effectLst/>
                <a:latin typeface="Asap"/>
              </a:rPr>
              <a:t> </a:t>
            </a:r>
            <a:r>
              <a:rPr lang="en-US" b="0" i="0" dirty="0" err="1">
                <a:solidFill>
                  <a:srgbClr val="333333"/>
                </a:solidFill>
                <a:effectLst/>
                <a:latin typeface="Asap"/>
              </a:rPr>
              <a:t>truyền</a:t>
            </a:r>
            <a:r>
              <a:rPr lang="en-US" b="0" i="0" dirty="0">
                <a:solidFill>
                  <a:srgbClr val="333333"/>
                </a:solidFill>
                <a:effectLst/>
                <a:latin typeface="Asap"/>
              </a:rPr>
              <a:t> </a:t>
            </a:r>
            <a:r>
              <a:rPr lang="vi-VN" b="0" i="0" dirty="0">
                <a:solidFill>
                  <a:srgbClr val="333333"/>
                </a:solidFill>
                <a:effectLst/>
                <a:latin typeface="Asap"/>
              </a:rPr>
              <a:t>bằng dung dịch đẳng trương </a:t>
            </a:r>
            <a:r>
              <a:rPr lang="en-US" b="0" i="0" dirty="0" err="1">
                <a:solidFill>
                  <a:srgbClr val="333333"/>
                </a:solidFill>
                <a:effectLst/>
                <a:latin typeface="Asap"/>
              </a:rPr>
              <a:t>hoặc</a:t>
            </a:r>
            <a:r>
              <a:rPr lang="en-US" b="0" i="0" dirty="0">
                <a:solidFill>
                  <a:srgbClr val="333333"/>
                </a:solidFill>
                <a:effectLst/>
                <a:latin typeface="Asap"/>
              </a:rPr>
              <a:t> </a:t>
            </a:r>
            <a:r>
              <a:rPr lang="en-US" b="0" i="0" dirty="0" err="1">
                <a:solidFill>
                  <a:srgbClr val="333333"/>
                </a:solidFill>
                <a:effectLst/>
                <a:latin typeface="Asap"/>
              </a:rPr>
              <a:t>nước</a:t>
            </a:r>
            <a:r>
              <a:rPr lang="en-US" b="0" i="0" dirty="0">
                <a:solidFill>
                  <a:srgbClr val="333333"/>
                </a:solidFill>
                <a:effectLst/>
                <a:latin typeface="Asap"/>
              </a:rPr>
              <a:t> </a:t>
            </a:r>
            <a:r>
              <a:rPr lang="en-US" b="0" i="0" dirty="0" err="1">
                <a:solidFill>
                  <a:srgbClr val="333333"/>
                </a:solidFill>
                <a:effectLst/>
                <a:latin typeface="Asap"/>
              </a:rPr>
              <a:t>đường</a:t>
            </a:r>
            <a:r>
              <a:rPr lang="en-US" b="0" i="0" dirty="0">
                <a:solidFill>
                  <a:srgbClr val="333333"/>
                </a:solidFill>
                <a:effectLst/>
                <a:latin typeface="Asap"/>
              </a:rPr>
              <a:t> </a:t>
            </a:r>
            <a:r>
              <a:rPr lang="en-US" b="0" i="0" dirty="0" err="1">
                <a:solidFill>
                  <a:srgbClr val="333333"/>
                </a:solidFill>
                <a:effectLst/>
                <a:latin typeface="Asap"/>
              </a:rPr>
              <a:t>nếu</a:t>
            </a:r>
            <a:r>
              <a:rPr lang="en-US" b="0" i="0" dirty="0">
                <a:solidFill>
                  <a:srgbClr val="333333"/>
                </a:solidFill>
                <a:effectLst/>
                <a:latin typeface="Asap"/>
              </a:rPr>
              <a:t> </a:t>
            </a:r>
            <a:r>
              <a:rPr lang="en-US" b="0" i="0" dirty="0" err="1">
                <a:solidFill>
                  <a:srgbClr val="333333"/>
                </a:solidFill>
                <a:effectLst/>
                <a:latin typeface="Asap"/>
              </a:rPr>
              <a:t>là</a:t>
            </a:r>
            <a:r>
              <a:rPr lang="en-US" b="0" i="0" dirty="0">
                <a:solidFill>
                  <a:srgbClr val="333333"/>
                </a:solidFill>
                <a:effectLst/>
                <a:latin typeface="Asap"/>
              </a:rPr>
              <a:t> </a:t>
            </a:r>
            <a:r>
              <a:rPr lang="en-US" b="0" i="0" dirty="0" err="1">
                <a:solidFill>
                  <a:srgbClr val="333333"/>
                </a:solidFill>
                <a:effectLst/>
                <a:latin typeface="Asap"/>
              </a:rPr>
              <a:t>bỏng</a:t>
            </a:r>
            <a:r>
              <a:rPr lang="en-US" b="0" i="0" dirty="0">
                <a:solidFill>
                  <a:srgbClr val="333333"/>
                </a:solidFill>
                <a:effectLst/>
                <a:latin typeface="Asap"/>
              </a:rPr>
              <a:t> </a:t>
            </a:r>
            <a:r>
              <a:rPr lang="en-US" b="0" i="0" dirty="0" err="1">
                <a:solidFill>
                  <a:srgbClr val="333333"/>
                </a:solidFill>
                <a:effectLst/>
                <a:latin typeface="Asap"/>
              </a:rPr>
              <a:t>vôi</a:t>
            </a:r>
            <a:r>
              <a:rPr lang="en-US" b="0" i="0" dirty="0">
                <a:solidFill>
                  <a:srgbClr val="333333"/>
                </a:solidFill>
                <a:effectLst/>
                <a:latin typeface="Asap"/>
              </a:rPr>
              <a:t> </a:t>
            </a:r>
            <a:r>
              <a:rPr lang="vi-VN" b="0" i="0" dirty="0">
                <a:solidFill>
                  <a:srgbClr val="333333"/>
                </a:solidFill>
                <a:effectLst/>
                <a:latin typeface="Asap"/>
              </a:rPr>
              <a:t>đến khi pH = 7.</a:t>
            </a:r>
            <a:r>
              <a:rPr lang="en-US" dirty="0"/>
              <a:t> </a:t>
            </a:r>
          </a:p>
          <a:p>
            <a:r>
              <a:rPr lang="en-US" dirty="0" err="1"/>
              <a:t>Bơm</a:t>
            </a:r>
            <a:r>
              <a:rPr lang="en-US" dirty="0"/>
              <a:t> </a:t>
            </a:r>
            <a:r>
              <a:rPr lang="en-US" dirty="0" err="1"/>
              <a:t>rửa</a:t>
            </a:r>
            <a:r>
              <a:rPr lang="en-US" dirty="0"/>
              <a:t> </a:t>
            </a:r>
            <a:r>
              <a:rPr lang="en-US" dirty="0" err="1"/>
              <a:t>lệ</a:t>
            </a:r>
            <a:r>
              <a:rPr lang="en-US" dirty="0"/>
              <a:t> </a:t>
            </a:r>
            <a:r>
              <a:rPr lang="en-US" dirty="0" err="1"/>
              <a:t>đạo</a:t>
            </a:r>
            <a:endParaRPr lang="en-US" dirty="0"/>
          </a:p>
          <a:p>
            <a:r>
              <a:rPr lang="vi-VN" b="0" i="0" dirty="0">
                <a:solidFill>
                  <a:srgbClr val="333333"/>
                </a:solidFill>
                <a:effectLst/>
                <a:latin typeface="Asap"/>
              </a:rPr>
              <a:t>Costicoid toàn thân và tại chỗ, </a:t>
            </a:r>
            <a:r>
              <a:rPr lang="en-US" b="0" i="0" dirty="0">
                <a:solidFill>
                  <a:srgbClr val="333333"/>
                </a:solidFill>
                <a:effectLst/>
                <a:latin typeface="Asap"/>
              </a:rPr>
              <a:t>t</a:t>
            </a:r>
            <a:r>
              <a:rPr lang="vi-VN" b="0" i="0" dirty="0">
                <a:solidFill>
                  <a:srgbClr val="333333"/>
                </a:solidFill>
                <a:effectLst/>
                <a:latin typeface="Asap"/>
              </a:rPr>
              <a:t>rong 10 ngày đầu. Sau đó</a:t>
            </a:r>
            <a:r>
              <a:rPr lang="en-US" b="0" i="0" dirty="0">
                <a:solidFill>
                  <a:srgbClr val="333333"/>
                </a:solidFill>
                <a:effectLst/>
                <a:latin typeface="Asap"/>
              </a:rPr>
              <a:t> </a:t>
            </a:r>
            <a:r>
              <a:rPr lang="vi-VN" b="0" i="0" dirty="0">
                <a:solidFill>
                  <a:srgbClr val="333333"/>
                </a:solidFill>
                <a:effectLst/>
                <a:latin typeface="Asap"/>
              </a:rPr>
              <a:t>thay thế bằng non-steroid, atropin 1% cũng góp phần giảm đau, chống viêm, chống dính mi</a:t>
            </a:r>
            <a:endParaRPr lang="en-US" b="0" i="0" dirty="0">
              <a:solidFill>
                <a:srgbClr val="333333"/>
              </a:solidFill>
              <a:effectLst/>
              <a:latin typeface="Asap"/>
            </a:endParaRPr>
          </a:p>
          <a:p>
            <a:r>
              <a:rPr lang="en-US" b="0" i="0" dirty="0" err="1">
                <a:solidFill>
                  <a:srgbClr val="333333"/>
                </a:solidFill>
                <a:effectLst/>
                <a:latin typeface="Asap"/>
              </a:rPr>
              <a:t>Chống</a:t>
            </a:r>
            <a:r>
              <a:rPr lang="en-US" b="0" i="0" dirty="0">
                <a:solidFill>
                  <a:srgbClr val="333333"/>
                </a:solidFill>
                <a:effectLst/>
                <a:latin typeface="Asap"/>
              </a:rPr>
              <a:t> </a:t>
            </a:r>
            <a:r>
              <a:rPr lang="en-US" b="0" i="0" dirty="0" err="1">
                <a:solidFill>
                  <a:srgbClr val="333333"/>
                </a:solidFill>
                <a:effectLst/>
                <a:latin typeface="Asap"/>
              </a:rPr>
              <a:t>nhiễm</a:t>
            </a:r>
            <a:r>
              <a:rPr lang="en-US" b="0" i="0" dirty="0">
                <a:solidFill>
                  <a:srgbClr val="333333"/>
                </a:solidFill>
                <a:effectLst/>
                <a:latin typeface="Asap"/>
              </a:rPr>
              <a:t> </a:t>
            </a:r>
            <a:r>
              <a:rPr lang="en-US" b="0" i="0" dirty="0" err="1">
                <a:solidFill>
                  <a:srgbClr val="333333"/>
                </a:solidFill>
                <a:effectLst/>
                <a:latin typeface="Asap"/>
              </a:rPr>
              <a:t>khuẩn</a:t>
            </a:r>
            <a:r>
              <a:rPr lang="en-US" b="0" i="0" dirty="0">
                <a:solidFill>
                  <a:srgbClr val="333333"/>
                </a:solidFill>
                <a:effectLst/>
                <a:latin typeface="Asap"/>
              </a:rPr>
              <a:t>: </a:t>
            </a:r>
            <a:r>
              <a:rPr lang="en-US" b="0" i="0" dirty="0" err="1">
                <a:solidFill>
                  <a:srgbClr val="333333"/>
                </a:solidFill>
                <a:effectLst/>
                <a:latin typeface="Asap"/>
              </a:rPr>
              <a:t>Tetracyclin</a:t>
            </a:r>
            <a:r>
              <a:rPr lang="en-US" b="0" i="0" dirty="0">
                <a:solidFill>
                  <a:srgbClr val="333333"/>
                </a:solidFill>
                <a:effectLst/>
                <a:latin typeface="Asap"/>
              </a:rPr>
              <a:t> </a:t>
            </a:r>
          </a:p>
          <a:p>
            <a:r>
              <a:rPr lang="vi-VN" b="0" i="0" dirty="0">
                <a:solidFill>
                  <a:srgbClr val="333333"/>
                </a:solidFill>
                <a:effectLst/>
                <a:latin typeface="Asap"/>
              </a:rPr>
              <a:t>Tăng cường dinh dưỡng kết giác mạc</a:t>
            </a:r>
            <a:r>
              <a:rPr lang="en-US" b="0" i="0" dirty="0">
                <a:solidFill>
                  <a:srgbClr val="333333"/>
                </a:solidFill>
                <a:effectLst/>
                <a:latin typeface="Asap"/>
              </a:rPr>
              <a:t>: </a:t>
            </a:r>
            <a:r>
              <a:rPr lang="vi-VN" b="0" i="0" dirty="0">
                <a:solidFill>
                  <a:srgbClr val="333333"/>
                </a:solidFill>
                <a:effectLst/>
                <a:latin typeface="Asap"/>
              </a:rPr>
              <a:t>tra mắt với chế phẩm có chứa vitamin nhóm A, B, C hoặc tiêm huyết thanh tự thân dưới kết mạc. Tăng cường khẩu phần ăn giàu protein và vitamin, uống nhiều nước để thải trừ độc. </a:t>
            </a:r>
            <a:endParaRPr lang="en-US" dirty="0"/>
          </a:p>
          <a:p>
            <a:endParaRPr lang="en-US" dirty="0"/>
          </a:p>
        </p:txBody>
      </p:sp>
    </p:spTree>
    <p:extLst>
      <p:ext uri="{BB962C8B-B14F-4D97-AF65-F5344CB8AC3E}">
        <p14:creationId xmlns:p14="http://schemas.microsoft.com/office/powerpoint/2010/main" xmlns="" val="41036209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2" name="Rectangle 14">
            <a:extLst>
              <a:ext uri="{FF2B5EF4-FFF2-40B4-BE49-F238E27FC236}">
                <a16:creationId xmlns="" xmlns:a16="http://schemas.microsoft.com/office/drawing/2014/main" id="{614141FC-8189-47F8-821A-FC9A4E91E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6">
            <a:extLst>
              <a:ext uri="{FF2B5EF4-FFF2-40B4-BE49-F238E27FC236}">
                <a16:creationId xmlns="" xmlns:a16="http://schemas.microsoft.com/office/drawing/2014/main" id="{C062E60F-5CD4-4268-8359-8076634680E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6A909CBC-E142-C01C-BC85-FEEE365E01B7}"/>
              </a:ext>
            </a:extLst>
          </p:cNvPr>
          <p:cNvSpPr>
            <a:spLocks noGrp="1"/>
          </p:cNvSpPr>
          <p:nvPr>
            <p:ph type="title"/>
          </p:nvPr>
        </p:nvSpPr>
        <p:spPr>
          <a:xfrm>
            <a:off x="841248" y="510047"/>
            <a:ext cx="3300984" cy="1645920"/>
          </a:xfrm>
        </p:spPr>
        <p:txBody>
          <a:bodyPr>
            <a:normAutofit/>
          </a:bodyPr>
          <a:lstStyle/>
          <a:p>
            <a:r>
              <a:rPr lang="en-US" sz="2800"/>
              <a:t>Bỏng mắt</a:t>
            </a:r>
          </a:p>
        </p:txBody>
      </p:sp>
      <p:sp>
        <p:nvSpPr>
          <p:cNvPr id="14" name="Rectangle 18">
            <a:extLst>
              <a:ext uri="{FF2B5EF4-FFF2-40B4-BE49-F238E27FC236}">
                <a16:creationId xmlns="" xmlns:a16="http://schemas.microsoft.com/office/drawing/2014/main" id="{BB341EC3-1810-4D33-BA3F-E2D0AA0ECF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20">
            <a:extLst>
              <a:ext uri="{FF2B5EF4-FFF2-40B4-BE49-F238E27FC236}">
                <a16:creationId xmlns="" xmlns:a16="http://schemas.microsoft.com/office/drawing/2014/main" id="{10127CDE-2B99-47A8-BB3C-7D17519105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35981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16BAD26B-8766-BF5A-1B38-11B839FA81BF}"/>
              </a:ext>
            </a:extLst>
          </p:cNvPr>
          <p:cNvSpPr>
            <a:spLocks noGrp="1"/>
          </p:cNvSpPr>
          <p:nvPr>
            <p:ph idx="1"/>
          </p:nvPr>
        </p:nvSpPr>
        <p:spPr>
          <a:xfrm>
            <a:off x="4410296" y="510047"/>
            <a:ext cx="7183403" cy="1645920"/>
          </a:xfrm>
        </p:spPr>
        <p:txBody>
          <a:bodyPr numCol="2" anchor="ctr">
            <a:normAutofit/>
          </a:bodyPr>
          <a:lstStyle/>
          <a:p>
            <a:pPr marL="0" indent="0">
              <a:buNone/>
            </a:pPr>
            <a:r>
              <a:rPr lang="en-US" sz="1800" dirty="0" err="1"/>
              <a:t>Biến</a:t>
            </a:r>
            <a:r>
              <a:rPr lang="en-US" sz="1800" dirty="0"/>
              <a:t> </a:t>
            </a:r>
            <a:r>
              <a:rPr lang="en-US" sz="1800" dirty="0" err="1"/>
              <a:t>chứng</a:t>
            </a:r>
            <a:r>
              <a:rPr lang="en-US" sz="1800" dirty="0"/>
              <a:t> </a:t>
            </a:r>
            <a:r>
              <a:rPr lang="en-US" sz="1800" dirty="0" err="1"/>
              <a:t>sau</a:t>
            </a:r>
            <a:r>
              <a:rPr lang="en-US" sz="1800" dirty="0"/>
              <a:t> </a:t>
            </a:r>
            <a:r>
              <a:rPr lang="en-US" sz="1800" dirty="0" err="1"/>
              <a:t>bỏng</a:t>
            </a:r>
            <a:endParaRPr lang="en-US" sz="1800" dirty="0"/>
          </a:p>
          <a:p>
            <a:pPr lvl="1"/>
            <a:r>
              <a:rPr lang="en-US" sz="1600" dirty="0" err="1"/>
              <a:t>Viêm</a:t>
            </a:r>
            <a:r>
              <a:rPr lang="en-US" sz="1600" dirty="0"/>
              <a:t> </a:t>
            </a:r>
            <a:r>
              <a:rPr lang="en-US" sz="1600" dirty="0" err="1"/>
              <a:t>màng</a:t>
            </a:r>
            <a:r>
              <a:rPr lang="en-US" sz="1600" dirty="0"/>
              <a:t> </a:t>
            </a:r>
            <a:r>
              <a:rPr lang="en-US" sz="1600" dirty="0" err="1"/>
              <a:t>bồ</a:t>
            </a:r>
            <a:r>
              <a:rPr lang="en-US" sz="1600" dirty="0"/>
              <a:t> </a:t>
            </a:r>
            <a:r>
              <a:rPr lang="en-US" sz="1600" dirty="0" err="1"/>
              <a:t>đào</a:t>
            </a:r>
            <a:endParaRPr lang="en-US" sz="1600" dirty="0"/>
          </a:p>
          <a:p>
            <a:pPr lvl="1"/>
            <a:r>
              <a:rPr lang="en-US" sz="1600" dirty="0" err="1"/>
              <a:t>Đục</a:t>
            </a:r>
            <a:r>
              <a:rPr lang="en-US" sz="1600" dirty="0"/>
              <a:t> </a:t>
            </a:r>
            <a:r>
              <a:rPr lang="en-US" sz="1600" dirty="0" err="1"/>
              <a:t>thể</a:t>
            </a:r>
            <a:r>
              <a:rPr lang="en-US" sz="1600" dirty="0"/>
              <a:t> </a:t>
            </a:r>
            <a:r>
              <a:rPr lang="en-US" sz="1600" dirty="0" err="1"/>
              <a:t>thuỷ</a:t>
            </a:r>
            <a:r>
              <a:rPr lang="en-US" sz="1600" dirty="0"/>
              <a:t> </a:t>
            </a:r>
            <a:r>
              <a:rPr lang="en-US" sz="1600" dirty="0" err="1"/>
              <a:t>tinh</a:t>
            </a:r>
            <a:r>
              <a:rPr lang="en-US" sz="1600" dirty="0"/>
              <a:t> </a:t>
            </a:r>
          </a:p>
          <a:p>
            <a:pPr lvl="1"/>
            <a:r>
              <a:rPr lang="en-US" sz="1600" dirty="0" err="1"/>
              <a:t>Dính</a:t>
            </a:r>
            <a:r>
              <a:rPr lang="en-US" sz="1600" dirty="0"/>
              <a:t> mi </a:t>
            </a:r>
            <a:r>
              <a:rPr lang="en-US" sz="1600" dirty="0" err="1"/>
              <a:t>cầu</a:t>
            </a:r>
            <a:endParaRPr lang="en-US" sz="1600" dirty="0"/>
          </a:p>
          <a:p>
            <a:pPr lvl="1"/>
            <a:endParaRPr lang="en-US" sz="1600" dirty="0"/>
          </a:p>
          <a:p>
            <a:pPr lvl="1"/>
            <a:endParaRPr lang="en-US" sz="1600" dirty="0"/>
          </a:p>
          <a:p>
            <a:pPr lvl="1"/>
            <a:r>
              <a:rPr lang="en-US" sz="1600" dirty="0" err="1"/>
              <a:t>Sẹo</a:t>
            </a:r>
            <a:r>
              <a:rPr lang="en-US" sz="1600" dirty="0"/>
              <a:t> mi co </a:t>
            </a:r>
            <a:r>
              <a:rPr lang="en-US" sz="1600" dirty="0" err="1"/>
              <a:t>kéo</a:t>
            </a:r>
            <a:r>
              <a:rPr lang="en-US" sz="1600" dirty="0"/>
              <a:t> </a:t>
            </a:r>
            <a:r>
              <a:rPr lang="en-US" sz="1600" dirty="0" err="1"/>
              <a:t>gây</a:t>
            </a:r>
            <a:r>
              <a:rPr lang="en-US" sz="1600" dirty="0"/>
              <a:t> </a:t>
            </a:r>
            <a:r>
              <a:rPr lang="en-US" sz="1600" dirty="0" err="1"/>
              <a:t>hở</a:t>
            </a:r>
            <a:r>
              <a:rPr lang="en-US" sz="1600" dirty="0"/>
              <a:t> mi, </a:t>
            </a:r>
            <a:r>
              <a:rPr lang="en-US" sz="1600" dirty="0" err="1"/>
              <a:t>quặm</a:t>
            </a:r>
            <a:r>
              <a:rPr lang="en-US" sz="1600" dirty="0"/>
              <a:t> </a:t>
            </a:r>
          </a:p>
          <a:p>
            <a:pPr lvl="1"/>
            <a:r>
              <a:rPr lang="en-US" sz="1600" dirty="0" err="1"/>
              <a:t>Khô</a:t>
            </a:r>
            <a:r>
              <a:rPr lang="en-US" sz="1600" dirty="0"/>
              <a:t> </a:t>
            </a:r>
            <a:r>
              <a:rPr lang="en-US" sz="1600" dirty="0" err="1"/>
              <a:t>mắt</a:t>
            </a:r>
            <a:endParaRPr lang="en-US" sz="1600" dirty="0"/>
          </a:p>
          <a:p>
            <a:pPr lvl="1"/>
            <a:r>
              <a:rPr lang="en-US" sz="1600" dirty="0" err="1"/>
              <a:t>Sẹo</a:t>
            </a:r>
            <a:r>
              <a:rPr lang="en-US" sz="1600" dirty="0"/>
              <a:t> </a:t>
            </a:r>
            <a:r>
              <a:rPr lang="en-US" sz="1600" dirty="0" err="1"/>
              <a:t>giác</a:t>
            </a:r>
            <a:r>
              <a:rPr lang="en-US" sz="1600" dirty="0"/>
              <a:t> </a:t>
            </a:r>
            <a:r>
              <a:rPr lang="en-US" sz="1600" dirty="0" err="1"/>
              <a:t>mạc</a:t>
            </a:r>
            <a:endParaRPr lang="en-US" sz="1600" dirty="0"/>
          </a:p>
        </p:txBody>
      </p:sp>
      <p:pic>
        <p:nvPicPr>
          <p:cNvPr id="8" name="Picture 7">
            <a:extLst>
              <a:ext uri="{FF2B5EF4-FFF2-40B4-BE49-F238E27FC236}">
                <a16:creationId xmlns="" xmlns:a16="http://schemas.microsoft.com/office/drawing/2014/main" id="{CB1FEEF2-2B83-26F2-7242-87E5F056F67B}"/>
              </a:ext>
            </a:extLst>
          </p:cNvPr>
          <p:cNvPicPr>
            <a:picLocks noChangeAspect="1"/>
          </p:cNvPicPr>
          <p:nvPr/>
        </p:nvPicPr>
        <p:blipFill rotWithShape="1">
          <a:blip r:embed="rId3"/>
          <a:srcRect l="21311" r="9497" b="-2"/>
          <a:stretch/>
        </p:blipFill>
        <p:spPr>
          <a:xfrm>
            <a:off x="875292" y="2928830"/>
            <a:ext cx="3266939" cy="3316943"/>
          </a:xfrm>
          <a:prstGeom prst="rect">
            <a:avLst/>
          </a:prstGeom>
        </p:spPr>
      </p:pic>
      <p:pic>
        <p:nvPicPr>
          <p:cNvPr id="10" name="Picture 9">
            <a:extLst>
              <a:ext uri="{FF2B5EF4-FFF2-40B4-BE49-F238E27FC236}">
                <a16:creationId xmlns="" xmlns:a16="http://schemas.microsoft.com/office/drawing/2014/main" id="{F251C7E2-6AE2-A776-2048-65B1AC9293A7}"/>
              </a:ext>
            </a:extLst>
          </p:cNvPr>
          <p:cNvPicPr>
            <a:picLocks noChangeAspect="1"/>
          </p:cNvPicPr>
          <p:nvPr/>
        </p:nvPicPr>
        <p:blipFill rotWithShape="1">
          <a:blip r:embed="rId4"/>
          <a:srcRect l="1416" r="14507" b="-4"/>
          <a:stretch/>
        </p:blipFill>
        <p:spPr>
          <a:xfrm>
            <a:off x="4278833" y="2928830"/>
            <a:ext cx="3266939" cy="3316943"/>
          </a:xfrm>
          <a:prstGeom prst="rect">
            <a:avLst/>
          </a:prstGeom>
        </p:spPr>
      </p:pic>
      <p:pic>
        <p:nvPicPr>
          <p:cNvPr id="6" name="Picture 5">
            <a:extLst>
              <a:ext uri="{FF2B5EF4-FFF2-40B4-BE49-F238E27FC236}">
                <a16:creationId xmlns="" xmlns:a16="http://schemas.microsoft.com/office/drawing/2014/main" id="{2736280A-6754-5292-9911-C99A81647D8C}"/>
              </a:ext>
            </a:extLst>
          </p:cNvPr>
          <p:cNvPicPr>
            <a:picLocks noChangeAspect="1"/>
          </p:cNvPicPr>
          <p:nvPr/>
        </p:nvPicPr>
        <p:blipFill rotWithShape="1">
          <a:blip r:embed="rId5"/>
          <a:srcRect l="5817" r="29426" b="2"/>
          <a:stretch/>
        </p:blipFill>
        <p:spPr>
          <a:xfrm>
            <a:off x="7731402" y="2928830"/>
            <a:ext cx="3266938" cy="3316942"/>
          </a:xfrm>
          <a:prstGeom prst="rect">
            <a:avLst/>
          </a:prstGeom>
        </p:spPr>
      </p:pic>
    </p:spTree>
    <p:extLst>
      <p:ext uri="{BB962C8B-B14F-4D97-AF65-F5344CB8AC3E}">
        <p14:creationId xmlns:p14="http://schemas.microsoft.com/office/powerpoint/2010/main" xmlns="" val="33324578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373A60-2398-F180-F26A-751EFB8CCFC6}"/>
              </a:ext>
            </a:extLst>
          </p:cNvPr>
          <p:cNvSpPr>
            <a:spLocks noGrp="1"/>
          </p:cNvSpPr>
          <p:nvPr>
            <p:ph type="title"/>
          </p:nvPr>
        </p:nvSpPr>
        <p:spPr/>
        <p:txBody>
          <a:bodyPr/>
          <a:lstStyle/>
          <a:p>
            <a:r>
              <a:rPr lang="en-US" dirty="0" err="1"/>
              <a:t>Bỏng</a:t>
            </a:r>
            <a:r>
              <a:rPr lang="en-US" dirty="0"/>
              <a:t> </a:t>
            </a:r>
            <a:r>
              <a:rPr lang="en-US" dirty="0" err="1"/>
              <a:t>mắt</a:t>
            </a:r>
            <a:endParaRPr lang="en-US" dirty="0"/>
          </a:p>
        </p:txBody>
      </p:sp>
      <p:sp>
        <p:nvSpPr>
          <p:cNvPr id="3" name="Content Placeholder 2">
            <a:extLst>
              <a:ext uri="{FF2B5EF4-FFF2-40B4-BE49-F238E27FC236}">
                <a16:creationId xmlns="" xmlns:a16="http://schemas.microsoft.com/office/drawing/2014/main" id="{FFBD502C-6DC9-B757-7DD0-47764960A1B0}"/>
              </a:ext>
            </a:extLst>
          </p:cNvPr>
          <p:cNvSpPr>
            <a:spLocks noGrp="1"/>
          </p:cNvSpPr>
          <p:nvPr>
            <p:ph idx="1"/>
          </p:nvPr>
        </p:nvSpPr>
        <p:spPr/>
        <p:txBody>
          <a:bodyPr/>
          <a:lstStyle/>
          <a:p>
            <a:pPr marL="0" indent="0">
              <a:buNone/>
            </a:pPr>
            <a:r>
              <a:rPr lang="en-US" dirty="0" err="1"/>
              <a:t>Cách</a:t>
            </a:r>
            <a:r>
              <a:rPr lang="en-US" dirty="0"/>
              <a:t> </a:t>
            </a:r>
            <a:r>
              <a:rPr lang="en-US" dirty="0" err="1"/>
              <a:t>phòng</a:t>
            </a:r>
            <a:r>
              <a:rPr lang="en-US" dirty="0"/>
              <a:t> </a:t>
            </a:r>
            <a:r>
              <a:rPr lang="en-US" dirty="0" err="1"/>
              <a:t>tránh</a:t>
            </a:r>
            <a:endParaRPr lang="en-US" dirty="0"/>
          </a:p>
          <a:p>
            <a:pPr lvl="1" algn="just"/>
            <a:r>
              <a:rPr lang="en-US" dirty="0" err="1">
                <a:solidFill>
                  <a:srgbClr val="333333"/>
                </a:solidFill>
                <a:latin typeface="Cabin"/>
              </a:rPr>
              <a:t>Sử</a:t>
            </a:r>
            <a:r>
              <a:rPr lang="en-US" dirty="0">
                <a:solidFill>
                  <a:srgbClr val="333333"/>
                </a:solidFill>
                <a:latin typeface="Cabin"/>
              </a:rPr>
              <a:t> </a:t>
            </a:r>
            <a:r>
              <a:rPr lang="en-US" dirty="0" err="1">
                <a:solidFill>
                  <a:srgbClr val="333333"/>
                </a:solidFill>
                <a:latin typeface="Cabin"/>
              </a:rPr>
              <a:t>dụng</a:t>
            </a:r>
            <a:r>
              <a:rPr lang="en-US" dirty="0">
                <a:solidFill>
                  <a:srgbClr val="333333"/>
                </a:solidFill>
                <a:latin typeface="Cabin"/>
              </a:rPr>
              <a:t> </a:t>
            </a:r>
            <a:r>
              <a:rPr lang="en-US" dirty="0" err="1">
                <a:solidFill>
                  <a:srgbClr val="333333"/>
                </a:solidFill>
                <a:latin typeface="Cabin"/>
              </a:rPr>
              <a:t>bảo</a:t>
            </a:r>
            <a:r>
              <a:rPr lang="en-US" dirty="0">
                <a:solidFill>
                  <a:srgbClr val="333333"/>
                </a:solidFill>
                <a:latin typeface="Cabin"/>
              </a:rPr>
              <a:t> </a:t>
            </a:r>
            <a:r>
              <a:rPr lang="en-US" dirty="0" err="1">
                <a:solidFill>
                  <a:srgbClr val="333333"/>
                </a:solidFill>
                <a:latin typeface="Cabin"/>
              </a:rPr>
              <a:t>hộ</a:t>
            </a:r>
            <a:r>
              <a:rPr lang="en-US" dirty="0">
                <a:solidFill>
                  <a:srgbClr val="333333"/>
                </a:solidFill>
                <a:latin typeface="Cabin"/>
              </a:rPr>
              <a:t> </a:t>
            </a:r>
            <a:r>
              <a:rPr lang="en-US" dirty="0" err="1">
                <a:solidFill>
                  <a:srgbClr val="333333"/>
                </a:solidFill>
                <a:latin typeface="Cabin"/>
              </a:rPr>
              <a:t>lao</a:t>
            </a:r>
            <a:r>
              <a:rPr lang="en-US" dirty="0">
                <a:solidFill>
                  <a:srgbClr val="333333"/>
                </a:solidFill>
                <a:latin typeface="Cabin"/>
              </a:rPr>
              <a:t> </a:t>
            </a:r>
            <a:r>
              <a:rPr lang="en-US" dirty="0" err="1">
                <a:solidFill>
                  <a:srgbClr val="333333"/>
                </a:solidFill>
                <a:latin typeface="Cabin"/>
              </a:rPr>
              <a:t>động</a:t>
            </a:r>
            <a:r>
              <a:rPr lang="en-US" dirty="0">
                <a:solidFill>
                  <a:srgbClr val="333333"/>
                </a:solidFill>
                <a:latin typeface="Cabin"/>
              </a:rPr>
              <a:t> (</a:t>
            </a:r>
            <a:r>
              <a:rPr lang="en-US" dirty="0" err="1">
                <a:solidFill>
                  <a:srgbClr val="333333"/>
                </a:solidFill>
                <a:latin typeface="Cabin"/>
              </a:rPr>
              <a:t>kính</a:t>
            </a:r>
            <a:r>
              <a:rPr lang="en-US" dirty="0">
                <a:solidFill>
                  <a:srgbClr val="333333"/>
                </a:solidFill>
                <a:latin typeface="Cabin"/>
              </a:rPr>
              <a:t>, </a:t>
            </a:r>
            <a:r>
              <a:rPr lang="en-US" dirty="0" err="1">
                <a:solidFill>
                  <a:srgbClr val="333333"/>
                </a:solidFill>
                <a:latin typeface="Cabin"/>
              </a:rPr>
              <a:t>tấm</a:t>
            </a:r>
            <a:r>
              <a:rPr lang="en-US" dirty="0">
                <a:solidFill>
                  <a:srgbClr val="333333"/>
                </a:solidFill>
                <a:latin typeface="Cabin"/>
              </a:rPr>
              <a:t> </a:t>
            </a:r>
            <a:r>
              <a:rPr lang="en-US" dirty="0" err="1">
                <a:solidFill>
                  <a:srgbClr val="333333"/>
                </a:solidFill>
                <a:latin typeface="Cabin"/>
              </a:rPr>
              <a:t>chắn</a:t>
            </a:r>
            <a:r>
              <a:rPr lang="en-US" dirty="0">
                <a:solidFill>
                  <a:srgbClr val="333333"/>
                </a:solidFill>
                <a:latin typeface="Cabin"/>
              </a:rPr>
              <a:t>,..</a:t>
            </a:r>
            <a:r>
              <a:rPr lang="vi-VN" b="0" i="0" dirty="0">
                <a:solidFill>
                  <a:srgbClr val="333333"/>
                </a:solidFill>
                <a:effectLst/>
                <a:latin typeface="Cabin"/>
              </a:rPr>
              <a:t>.</a:t>
            </a:r>
            <a:r>
              <a:rPr lang="en-US" b="0" i="0" dirty="0">
                <a:solidFill>
                  <a:srgbClr val="333333"/>
                </a:solidFill>
                <a:effectLst/>
                <a:latin typeface="Cabin"/>
              </a:rPr>
              <a:t>) </a:t>
            </a:r>
            <a:r>
              <a:rPr lang="en-US" b="0" i="0" dirty="0" err="1">
                <a:solidFill>
                  <a:srgbClr val="333333"/>
                </a:solidFill>
                <a:effectLst/>
                <a:latin typeface="Cabin"/>
              </a:rPr>
              <a:t>khi</a:t>
            </a:r>
            <a:r>
              <a:rPr lang="en-US" b="0" i="0" dirty="0">
                <a:solidFill>
                  <a:srgbClr val="333333"/>
                </a:solidFill>
                <a:effectLst/>
                <a:latin typeface="Cabin"/>
              </a:rPr>
              <a:t> </a:t>
            </a:r>
            <a:r>
              <a:rPr lang="en-US" b="0" i="0" dirty="0" err="1">
                <a:solidFill>
                  <a:srgbClr val="333333"/>
                </a:solidFill>
                <a:effectLst/>
                <a:latin typeface="Cabin"/>
              </a:rPr>
              <a:t>làm</a:t>
            </a:r>
            <a:r>
              <a:rPr lang="en-US" b="0" i="0" dirty="0">
                <a:solidFill>
                  <a:srgbClr val="333333"/>
                </a:solidFill>
                <a:effectLst/>
                <a:latin typeface="Cabin"/>
              </a:rPr>
              <a:t> </a:t>
            </a:r>
            <a:r>
              <a:rPr lang="en-US" b="0" i="0" dirty="0" err="1">
                <a:solidFill>
                  <a:srgbClr val="333333"/>
                </a:solidFill>
                <a:effectLst/>
                <a:latin typeface="Cabin"/>
              </a:rPr>
              <a:t>việc</a:t>
            </a:r>
            <a:r>
              <a:rPr lang="en-US" b="0" i="0" dirty="0">
                <a:solidFill>
                  <a:srgbClr val="333333"/>
                </a:solidFill>
                <a:effectLst/>
                <a:latin typeface="Cabin"/>
              </a:rPr>
              <a:t> </a:t>
            </a:r>
            <a:r>
              <a:rPr lang="en-US" b="0" i="0" dirty="0" err="1">
                <a:solidFill>
                  <a:srgbClr val="333333"/>
                </a:solidFill>
                <a:effectLst/>
                <a:latin typeface="Cabin"/>
              </a:rPr>
              <a:t>tron</a:t>
            </a:r>
            <a:r>
              <a:rPr lang="en-US" dirty="0" err="1">
                <a:solidFill>
                  <a:srgbClr val="333333"/>
                </a:solidFill>
                <a:latin typeface="Cabin"/>
              </a:rPr>
              <a:t>g</a:t>
            </a:r>
            <a:r>
              <a:rPr lang="en-US" dirty="0">
                <a:solidFill>
                  <a:srgbClr val="333333"/>
                </a:solidFill>
                <a:latin typeface="Cabin"/>
              </a:rPr>
              <a:t> </a:t>
            </a:r>
            <a:r>
              <a:rPr lang="en-US" dirty="0" err="1">
                <a:solidFill>
                  <a:srgbClr val="333333"/>
                </a:solidFill>
                <a:latin typeface="Cabin"/>
              </a:rPr>
              <a:t>môi</a:t>
            </a:r>
            <a:r>
              <a:rPr lang="en-US" dirty="0">
                <a:solidFill>
                  <a:srgbClr val="333333"/>
                </a:solidFill>
                <a:latin typeface="Cabin"/>
              </a:rPr>
              <a:t> </a:t>
            </a:r>
            <a:r>
              <a:rPr lang="en-US" dirty="0" err="1">
                <a:solidFill>
                  <a:srgbClr val="333333"/>
                </a:solidFill>
                <a:latin typeface="Cabin"/>
              </a:rPr>
              <a:t>trường</a:t>
            </a:r>
            <a:r>
              <a:rPr lang="en-US" dirty="0">
                <a:solidFill>
                  <a:srgbClr val="333333"/>
                </a:solidFill>
                <a:latin typeface="Cabin"/>
              </a:rPr>
              <a:t> </a:t>
            </a:r>
            <a:r>
              <a:rPr lang="en-US" dirty="0" err="1">
                <a:solidFill>
                  <a:srgbClr val="333333"/>
                </a:solidFill>
                <a:latin typeface="Cabin"/>
              </a:rPr>
              <a:t>có</a:t>
            </a:r>
            <a:r>
              <a:rPr lang="en-US" dirty="0">
                <a:solidFill>
                  <a:srgbClr val="333333"/>
                </a:solidFill>
                <a:latin typeface="Cabin"/>
              </a:rPr>
              <a:t> </a:t>
            </a:r>
            <a:r>
              <a:rPr lang="en-US" dirty="0" err="1">
                <a:solidFill>
                  <a:srgbClr val="333333"/>
                </a:solidFill>
                <a:latin typeface="Cabin"/>
              </a:rPr>
              <a:t>nguy</a:t>
            </a:r>
            <a:r>
              <a:rPr lang="en-US" dirty="0">
                <a:solidFill>
                  <a:srgbClr val="333333"/>
                </a:solidFill>
                <a:latin typeface="Cabin"/>
              </a:rPr>
              <a:t> </a:t>
            </a:r>
            <a:r>
              <a:rPr lang="en-US" dirty="0" err="1">
                <a:solidFill>
                  <a:srgbClr val="333333"/>
                </a:solidFill>
                <a:latin typeface="Cabin"/>
              </a:rPr>
              <a:t>cơ</a:t>
            </a:r>
            <a:r>
              <a:rPr lang="en-US" dirty="0">
                <a:solidFill>
                  <a:srgbClr val="333333"/>
                </a:solidFill>
                <a:latin typeface="Cabin"/>
              </a:rPr>
              <a:t> </a:t>
            </a:r>
            <a:r>
              <a:rPr lang="en-US" dirty="0" err="1">
                <a:solidFill>
                  <a:srgbClr val="333333"/>
                </a:solidFill>
                <a:latin typeface="Cabin"/>
              </a:rPr>
              <a:t>như</a:t>
            </a:r>
            <a:r>
              <a:rPr lang="en-US" dirty="0">
                <a:solidFill>
                  <a:srgbClr val="333333"/>
                </a:solidFill>
                <a:latin typeface="Cabin"/>
              </a:rPr>
              <a:t> </a:t>
            </a:r>
            <a:r>
              <a:rPr lang="en-US" dirty="0" err="1">
                <a:solidFill>
                  <a:srgbClr val="333333"/>
                </a:solidFill>
                <a:latin typeface="Cabin"/>
              </a:rPr>
              <a:t>nhiệt</a:t>
            </a:r>
            <a:r>
              <a:rPr lang="en-US" dirty="0">
                <a:solidFill>
                  <a:srgbClr val="333333"/>
                </a:solidFill>
                <a:latin typeface="Cabin"/>
              </a:rPr>
              <a:t> </a:t>
            </a:r>
            <a:r>
              <a:rPr lang="en-US" dirty="0" err="1">
                <a:solidFill>
                  <a:srgbClr val="333333"/>
                </a:solidFill>
                <a:latin typeface="Cabin"/>
              </a:rPr>
              <a:t>độ</a:t>
            </a:r>
            <a:r>
              <a:rPr lang="en-US" dirty="0">
                <a:solidFill>
                  <a:srgbClr val="333333"/>
                </a:solidFill>
                <a:latin typeface="Cabin"/>
              </a:rPr>
              <a:t> </a:t>
            </a:r>
            <a:r>
              <a:rPr lang="en-US" dirty="0" err="1">
                <a:solidFill>
                  <a:srgbClr val="333333"/>
                </a:solidFill>
                <a:latin typeface="Cabin"/>
              </a:rPr>
              <a:t>cao</a:t>
            </a:r>
            <a:r>
              <a:rPr lang="en-US" dirty="0">
                <a:solidFill>
                  <a:srgbClr val="333333"/>
                </a:solidFill>
                <a:latin typeface="Cabin"/>
              </a:rPr>
              <a:t>, </a:t>
            </a:r>
            <a:r>
              <a:rPr lang="en-US" dirty="0" err="1">
                <a:solidFill>
                  <a:srgbClr val="333333"/>
                </a:solidFill>
                <a:latin typeface="Cabin"/>
              </a:rPr>
              <a:t>hóa</a:t>
            </a:r>
            <a:r>
              <a:rPr lang="en-US" dirty="0">
                <a:solidFill>
                  <a:srgbClr val="333333"/>
                </a:solidFill>
                <a:latin typeface="Cabin"/>
              </a:rPr>
              <a:t> </a:t>
            </a:r>
            <a:r>
              <a:rPr lang="en-US" dirty="0" err="1">
                <a:solidFill>
                  <a:srgbClr val="333333"/>
                </a:solidFill>
                <a:latin typeface="Cabin"/>
              </a:rPr>
              <a:t>chất</a:t>
            </a:r>
            <a:r>
              <a:rPr lang="en-US" dirty="0">
                <a:solidFill>
                  <a:srgbClr val="333333"/>
                </a:solidFill>
                <a:latin typeface="Cabin"/>
              </a:rPr>
              <a:t>,…</a:t>
            </a:r>
            <a:r>
              <a:rPr lang="vi-VN" b="0" i="0" dirty="0">
                <a:solidFill>
                  <a:srgbClr val="333333"/>
                </a:solidFill>
                <a:effectLst/>
                <a:latin typeface="Cabin"/>
              </a:rPr>
              <a:t> </a:t>
            </a:r>
            <a:endParaRPr lang="en-US" b="0" i="0" dirty="0">
              <a:solidFill>
                <a:srgbClr val="333333"/>
              </a:solidFill>
              <a:effectLst/>
              <a:latin typeface="Cabin"/>
            </a:endParaRPr>
          </a:p>
          <a:p>
            <a:pPr lvl="1" algn="just"/>
            <a:r>
              <a:rPr lang="en-US" b="0" i="0" dirty="0" err="1">
                <a:solidFill>
                  <a:srgbClr val="333333"/>
                </a:solidFill>
                <a:effectLst/>
                <a:latin typeface="Cabin"/>
              </a:rPr>
              <a:t>Không</a:t>
            </a:r>
            <a:r>
              <a:rPr lang="en-US" b="0" i="0" dirty="0">
                <a:solidFill>
                  <a:srgbClr val="333333"/>
                </a:solidFill>
                <a:effectLst/>
                <a:latin typeface="Cabin"/>
              </a:rPr>
              <a:t> </a:t>
            </a:r>
            <a:r>
              <a:rPr lang="en-US" b="0" i="0" dirty="0" err="1">
                <a:solidFill>
                  <a:srgbClr val="333333"/>
                </a:solidFill>
                <a:effectLst/>
                <a:latin typeface="Cabin"/>
              </a:rPr>
              <a:t>để</a:t>
            </a:r>
            <a:r>
              <a:rPr lang="en-US" b="0" i="0" dirty="0">
                <a:solidFill>
                  <a:srgbClr val="333333"/>
                </a:solidFill>
                <a:effectLst/>
                <a:latin typeface="Cabin"/>
              </a:rPr>
              <a:t> </a:t>
            </a:r>
            <a:r>
              <a:rPr lang="en-US" b="0" i="0" dirty="0" err="1">
                <a:solidFill>
                  <a:srgbClr val="333333"/>
                </a:solidFill>
                <a:effectLst/>
                <a:latin typeface="Cabin"/>
              </a:rPr>
              <a:t>trẻ</a:t>
            </a:r>
            <a:r>
              <a:rPr lang="en-US" b="0" i="0" dirty="0">
                <a:solidFill>
                  <a:srgbClr val="333333"/>
                </a:solidFill>
                <a:effectLst/>
                <a:latin typeface="Cabin"/>
              </a:rPr>
              <a:t> </a:t>
            </a:r>
            <a:r>
              <a:rPr lang="en-US" b="0" i="0" dirty="0" err="1">
                <a:solidFill>
                  <a:srgbClr val="333333"/>
                </a:solidFill>
                <a:effectLst/>
                <a:latin typeface="Cabin"/>
              </a:rPr>
              <a:t>nhỏ</a:t>
            </a:r>
            <a:r>
              <a:rPr lang="en-US" b="0" i="0" dirty="0">
                <a:solidFill>
                  <a:srgbClr val="333333"/>
                </a:solidFill>
                <a:effectLst/>
                <a:latin typeface="Cabin"/>
              </a:rPr>
              <a:t> </a:t>
            </a:r>
            <a:r>
              <a:rPr lang="en-US" b="0" i="0" dirty="0" err="1">
                <a:solidFill>
                  <a:srgbClr val="333333"/>
                </a:solidFill>
                <a:effectLst/>
                <a:latin typeface="Cabin"/>
              </a:rPr>
              <a:t>vui</a:t>
            </a:r>
            <a:r>
              <a:rPr lang="en-US" b="0" i="0" dirty="0">
                <a:solidFill>
                  <a:srgbClr val="333333"/>
                </a:solidFill>
                <a:effectLst/>
                <a:latin typeface="Cabin"/>
              </a:rPr>
              <a:t> </a:t>
            </a:r>
            <a:r>
              <a:rPr lang="en-US" b="0" i="0" dirty="0" err="1">
                <a:solidFill>
                  <a:srgbClr val="333333"/>
                </a:solidFill>
                <a:effectLst/>
                <a:latin typeface="Cabin"/>
              </a:rPr>
              <a:t>chơi</a:t>
            </a:r>
            <a:r>
              <a:rPr lang="en-US" b="0" i="0" dirty="0">
                <a:solidFill>
                  <a:srgbClr val="333333"/>
                </a:solidFill>
                <a:effectLst/>
                <a:latin typeface="Cabin"/>
              </a:rPr>
              <a:t> </a:t>
            </a:r>
            <a:r>
              <a:rPr lang="en-US" b="0" i="0" dirty="0" err="1">
                <a:solidFill>
                  <a:srgbClr val="333333"/>
                </a:solidFill>
                <a:effectLst/>
                <a:latin typeface="Cabin"/>
              </a:rPr>
              <a:t>gần</a:t>
            </a:r>
            <a:r>
              <a:rPr lang="en-US" b="0" i="0" dirty="0">
                <a:solidFill>
                  <a:srgbClr val="333333"/>
                </a:solidFill>
                <a:effectLst/>
                <a:latin typeface="Cabin"/>
              </a:rPr>
              <a:t> </a:t>
            </a:r>
            <a:r>
              <a:rPr lang="en-US" b="0" i="0" dirty="0" err="1">
                <a:solidFill>
                  <a:srgbClr val="333333"/>
                </a:solidFill>
                <a:effectLst/>
                <a:latin typeface="Cabin"/>
              </a:rPr>
              <a:t>các</a:t>
            </a:r>
            <a:r>
              <a:rPr lang="en-US" b="0" i="0" dirty="0">
                <a:solidFill>
                  <a:srgbClr val="333333"/>
                </a:solidFill>
                <a:effectLst/>
                <a:latin typeface="Cabin"/>
              </a:rPr>
              <a:t> </a:t>
            </a:r>
            <a:r>
              <a:rPr lang="en-US" b="0" i="0" dirty="0" err="1">
                <a:solidFill>
                  <a:srgbClr val="333333"/>
                </a:solidFill>
                <a:effectLst/>
                <a:latin typeface="Cabin"/>
              </a:rPr>
              <a:t>nguồn</a:t>
            </a:r>
            <a:r>
              <a:rPr lang="en-US" b="0" i="0" dirty="0">
                <a:solidFill>
                  <a:srgbClr val="333333"/>
                </a:solidFill>
                <a:effectLst/>
                <a:latin typeface="Cabin"/>
              </a:rPr>
              <a:t> </a:t>
            </a:r>
            <a:r>
              <a:rPr lang="en-US" b="0" i="0" dirty="0" err="1">
                <a:solidFill>
                  <a:srgbClr val="333333"/>
                </a:solidFill>
                <a:effectLst/>
                <a:latin typeface="Cabin"/>
              </a:rPr>
              <a:t>nhiệt</a:t>
            </a:r>
            <a:r>
              <a:rPr lang="en-US" b="0" i="0" dirty="0">
                <a:solidFill>
                  <a:srgbClr val="333333"/>
                </a:solidFill>
                <a:effectLst/>
                <a:latin typeface="Cabin"/>
              </a:rPr>
              <a:t>, </a:t>
            </a:r>
            <a:r>
              <a:rPr lang="en-US" b="0" i="0" dirty="0" err="1">
                <a:solidFill>
                  <a:srgbClr val="333333"/>
                </a:solidFill>
                <a:effectLst/>
                <a:latin typeface="Cabin"/>
              </a:rPr>
              <a:t>các</a:t>
            </a:r>
            <a:r>
              <a:rPr lang="en-US" b="0" i="0" dirty="0">
                <a:solidFill>
                  <a:srgbClr val="333333"/>
                </a:solidFill>
                <a:effectLst/>
                <a:latin typeface="Cabin"/>
              </a:rPr>
              <a:t> </a:t>
            </a:r>
            <a:r>
              <a:rPr lang="en-US" b="0" i="0" dirty="0" err="1">
                <a:solidFill>
                  <a:srgbClr val="333333"/>
                </a:solidFill>
                <a:effectLst/>
                <a:latin typeface="Cabin"/>
              </a:rPr>
              <a:t>dụng</a:t>
            </a:r>
            <a:r>
              <a:rPr lang="en-US" b="0" i="0" dirty="0">
                <a:solidFill>
                  <a:srgbClr val="333333"/>
                </a:solidFill>
                <a:effectLst/>
                <a:latin typeface="Cabin"/>
              </a:rPr>
              <a:t> </a:t>
            </a:r>
            <a:r>
              <a:rPr lang="en-US" b="0" i="0" dirty="0" err="1">
                <a:solidFill>
                  <a:srgbClr val="333333"/>
                </a:solidFill>
                <a:effectLst/>
                <a:latin typeface="Cabin"/>
              </a:rPr>
              <a:t>cụ</a:t>
            </a:r>
            <a:r>
              <a:rPr lang="en-US" b="0" i="0" dirty="0">
                <a:solidFill>
                  <a:srgbClr val="333333"/>
                </a:solidFill>
                <a:effectLst/>
                <a:latin typeface="Cabin"/>
              </a:rPr>
              <a:t> </a:t>
            </a:r>
            <a:r>
              <a:rPr lang="en-US" b="0" i="0" dirty="0" err="1">
                <a:solidFill>
                  <a:srgbClr val="333333"/>
                </a:solidFill>
                <a:effectLst/>
                <a:latin typeface="Cabin"/>
              </a:rPr>
              <a:t>có</a:t>
            </a:r>
            <a:r>
              <a:rPr lang="en-US" b="0" i="0" dirty="0">
                <a:solidFill>
                  <a:srgbClr val="333333"/>
                </a:solidFill>
                <a:effectLst/>
                <a:latin typeface="Cabin"/>
              </a:rPr>
              <a:t> </a:t>
            </a:r>
            <a:r>
              <a:rPr lang="en-US" b="0" i="0" dirty="0" err="1">
                <a:solidFill>
                  <a:srgbClr val="333333"/>
                </a:solidFill>
                <a:effectLst/>
                <a:latin typeface="Cabin"/>
              </a:rPr>
              <a:t>hóa</a:t>
            </a:r>
            <a:r>
              <a:rPr lang="en-US" b="0" i="0" dirty="0">
                <a:solidFill>
                  <a:srgbClr val="333333"/>
                </a:solidFill>
                <a:effectLst/>
                <a:latin typeface="Cabin"/>
              </a:rPr>
              <a:t> </a:t>
            </a:r>
            <a:r>
              <a:rPr lang="en-US" b="0" i="0" dirty="0" err="1">
                <a:solidFill>
                  <a:srgbClr val="333333"/>
                </a:solidFill>
                <a:effectLst/>
                <a:latin typeface="Cabin"/>
              </a:rPr>
              <a:t>chất</a:t>
            </a:r>
            <a:r>
              <a:rPr lang="en-US" b="0" i="0" dirty="0">
                <a:solidFill>
                  <a:srgbClr val="333333"/>
                </a:solidFill>
                <a:effectLst/>
                <a:latin typeface="Cabin"/>
              </a:rPr>
              <a:t>, </a:t>
            </a:r>
            <a:r>
              <a:rPr lang="en-US" b="0" i="0" dirty="0" err="1">
                <a:solidFill>
                  <a:srgbClr val="333333"/>
                </a:solidFill>
                <a:effectLst/>
                <a:latin typeface="Cabin"/>
              </a:rPr>
              <a:t>vôi</a:t>
            </a:r>
            <a:r>
              <a:rPr lang="en-US" b="0" i="0" dirty="0">
                <a:solidFill>
                  <a:srgbClr val="333333"/>
                </a:solidFill>
                <a:effectLst/>
                <a:latin typeface="Cabin"/>
              </a:rPr>
              <a:t> </a:t>
            </a:r>
            <a:r>
              <a:rPr lang="en-US" b="0" i="0" dirty="0" err="1">
                <a:solidFill>
                  <a:srgbClr val="333333"/>
                </a:solidFill>
                <a:effectLst/>
                <a:latin typeface="Cabin"/>
              </a:rPr>
              <a:t>sống</a:t>
            </a:r>
            <a:r>
              <a:rPr lang="vi-VN" b="0" i="0" dirty="0">
                <a:solidFill>
                  <a:srgbClr val="333333"/>
                </a:solidFill>
                <a:effectLst/>
                <a:latin typeface="Cabin"/>
              </a:rPr>
              <a:t>.</a:t>
            </a:r>
            <a:endParaRPr lang="en-US" b="0" i="0" dirty="0">
              <a:solidFill>
                <a:srgbClr val="333333"/>
              </a:solidFill>
              <a:effectLst/>
              <a:latin typeface="Cabin"/>
            </a:endParaRPr>
          </a:p>
          <a:p>
            <a:pPr lvl="1" algn="just"/>
            <a:r>
              <a:rPr lang="vi-VN" b="0" i="0" dirty="0">
                <a:solidFill>
                  <a:srgbClr val="333333"/>
                </a:solidFill>
                <a:effectLst/>
                <a:latin typeface="Cabin"/>
              </a:rPr>
              <a:t>Có phương tiện cấp cứu đầy đủ để rửa mắt.</a:t>
            </a:r>
            <a:endParaRPr lang="en-US" b="0" i="0" dirty="0">
              <a:solidFill>
                <a:srgbClr val="333333"/>
              </a:solidFill>
              <a:effectLst/>
              <a:latin typeface="Cabin"/>
            </a:endParaRPr>
          </a:p>
          <a:p>
            <a:pPr lvl="1" algn="just"/>
            <a:r>
              <a:rPr lang="vi-VN" b="0" i="0" dirty="0">
                <a:solidFill>
                  <a:srgbClr val="333333"/>
                </a:solidFill>
                <a:effectLst/>
                <a:latin typeface="Cabin"/>
              </a:rPr>
              <a:t>Cần tuyên truyền rộng rãi để mỗi người dân biết cách tự sơ cứu khi bị bỏng mắt trước khi đến cơ sở y tế.</a:t>
            </a:r>
          </a:p>
          <a:p>
            <a:pPr lvl="1" algn="just"/>
            <a:endParaRPr lang="vi-VN" b="0" i="0" dirty="0">
              <a:solidFill>
                <a:srgbClr val="333333"/>
              </a:solidFill>
              <a:effectLst/>
              <a:latin typeface="Cabin"/>
            </a:endParaRPr>
          </a:p>
          <a:p>
            <a:endParaRPr lang="en-US" dirty="0"/>
          </a:p>
        </p:txBody>
      </p:sp>
    </p:spTree>
    <p:extLst>
      <p:ext uri="{BB962C8B-B14F-4D97-AF65-F5344CB8AC3E}">
        <p14:creationId xmlns:p14="http://schemas.microsoft.com/office/powerpoint/2010/main" xmlns="" val="170084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856" y="2781837"/>
            <a:ext cx="3932237" cy="642400"/>
          </a:xfrm>
          <a:solidFill>
            <a:schemeClr val="accent2">
              <a:lumMod val="40000"/>
              <a:lumOff val="60000"/>
            </a:schemeClr>
          </a:solidFill>
        </p:spPr>
        <p:txBody>
          <a:bodyPr/>
          <a:lstStyle/>
          <a:p>
            <a:r>
              <a:rPr lang="en-US" dirty="0" err="1"/>
              <a:t>Cận</a:t>
            </a:r>
            <a:r>
              <a:rPr lang="en-US" dirty="0"/>
              <a:t> </a:t>
            </a:r>
            <a:r>
              <a:rPr lang="en-US" dirty="0" err="1"/>
              <a:t>thị</a:t>
            </a:r>
            <a:endParaRPr lang="en-US" dirty="0"/>
          </a:p>
        </p:txBody>
      </p:sp>
      <p:sp>
        <p:nvSpPr>
          <p:cNvPr id="4" name="Text Placeholder 3"/>
          <p:cNvSpPr>
            <a:spLocks noGrp="1"/>
          </p:cNvSpPr>
          <p:nvPr>
            <p:ph type="body" sz="half" idx="2"/>
          </p:nvPr>
        </p:nvSpPr>
        <p:spPr>
          <a:xfrm>
            <a:off x="839787" y="3639444"/>
            <a:ext cx="3932237" cy="2205507"/>
          </a:xfrm>
          <a:solidFill>
            <a:schemeClr val="accent2">
              <a:lumMod val="40000"/>
              <a:lumOff val="60000"/>
            </a:schemeClr>
          </a:solidFill>
        </p:spPr>
        <p:txBody>
          <a:bodyPr/>
          <a:lstStyle/>
          <a:p>
            <a:r>
              <a:rPr lang="vi-VN" dirty="0"/>
              <a:t>Cận thị là một tật khúc xạ phổ biến do mắt có công suất quang học quá cao so với chiều dài trục nhãn cầu. Ở mắt bình thường, hình ảnh của vật hội tụ lên võng mạc giúp mắt nhìn rõ vật. Đối với mắt cận thị, các tia sáng song song đi từ một vật ở xa được hội tụ ở phía trước võng mạc làm cho mắt gặp khó khăn khi nhìn những vật ở xa.</a:t>
            </a:r>
            <a:endParaRPr lang="en-US" dirty="0"/>
          </a:p>
        </p:txBody>
      </p:sp>
      <p:pic>
        <p:nvPicPr>
          <p:cNvPr id="4098" name="Picture 2" descr="Myopia - Short Sightedness"/>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5183188" y="2781837"/>
            <a:ext cx="6172200" cy="280330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785416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74FC392-F790-A7D9-A8F8-7CA29609255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 xmlns:a16="http://schemas.microsoft.com/office/drawing/2014/main" id="{7295B1D7-D724-6358-7164-409AB3A2082D}"/>
              </a:ext>
            </a:extLst>
          </p:cNvPr>
          <p:cNvPicPr>
            <a:picLocks noGrp="1" noChangeAspect="1"/>
          </p:cNvPicPr>
          <p:nvPr>
            <p:ph idx="1"/>
          </p:nvPr>
        </p:nvPicPr>
        <p:blipFill>
          <a:blip r:embed="rId2">
            <a:extLst>
              <a:ext uri="{28A0092B-C50C-407E-A947-70E740481C1C}">
                <a14:useLocalDpi xmlns:a14="http://schemas.microsoft.com/office/drawing/2010/main" xmlns="" val="0"/>
              </a:ext>
            </a:extLst>
          </a:blip>
          <a:srcRect/>
          <a:stretch/>
        </p:blipFill>
        <p:spPr>
          <a:xfrm>
            <a:off x="0" y="0"/>
            <a:ext cx="12192000" cy="6858000"/>
          </a:xfrm>
        </p:spPr>
      </p:pic>
    </p:spTree>
    <p:extLst>
      <p:ext uri="{BB962C8B-B14F-4D97-AF65-F5344CB8AC3E}">
        <p14:creationId xmlns:p14="http://schemas.microsoft.com/office/powerpoint/2010/main" xmlns="" val="8745176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69701" y="1700010"/>
            <a:ext cx="10573555" cy="4958367"/>
          </a:xfrm>
          <a:prstGeom prst="rect">
            <a:avLst/>
          </a:prstGeom>
        </p:spPr>
      </p:pic>
    </p:spTree>
    <p:extLst>
      <p:ext uri="{BB962C8B-B14F-4D97-AF65-F5344CB8AC3E}">
        <p14:creationId xmlns:p14="http://schemas.microsoft.com/office/powerpoint/2010/main" xmlns="" val="3149195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1790700" y="3387144"/>
            <a:ext cx="3644900" cy="3229019"/>
          </a:xfrm>
          <a:prstGeom prst="rect">
            <a:avLst/>
          </a:prstGeom>
          <a:solidFill>
            <a:schemeClr val="accent2"/>
          </a:solidFill>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80000"/>
              </a:lnSpc>
              <a:buClr>
                <a:srgbClr val="FFFFCC"/>
              </a:buClr>
              <a:buSzPct val="64000"/>
              <a:buFont typeface="Wingdings" panose="05000000000000000000" pitchFamily="2" charset="2"/>
              <a:buChar char="Ø"/>
              <a:defRPr/>
            </a:pPr>
            <a:endParaRPr lang="en-US" sz="2000" dirty="0">
              <a:latin typeface="Helvetica Neue" pitchFamily="1" charset="0"/>
              <a:sym typeface="Helvetica Neue" pitchFamily="1" charset="0"/>
            </a:endParaRPr>
          </a:p>
          <a:p>
            <a:pPr marL="457200" indent="-457200">
              <a:lnSpc>
                <a:spcPct val="80000"/>
              </a:lnSpc>
              <a:buClr>
                <a:srgbClr val="FFFFCC"/>
              </a:buClr>
              <a:buSzPct val="64000"/>
              <a:buFont typeface="Wingdings" panose="05000000000000000000" pitchFamily="2" charset="2"/>
              <a:buChar char="Ø"/>
              <a:defRPr/>
            </a:pPr>
            <a:r>
              <a:rPr lang="en-US" sz="2000" dirty="0" err="1">
                <a:latin typeface="Helvetica Neue" pitchFamily="1" charset="0"/>
                <a:sym typeface="Helvetica Neue" pitchFamily="1" charset="0"/>
              </a:rPr>
              <a:t>Độ</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cận</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thị</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cao</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thường</a:t>
            </a:r>
            <a:r>
              <a:rPr lang="en-US" sz="2000" dirty="0">
                <a:latin typeface="Helvetica Neue" pitchFamily="1" charset="0"/>
                <a:sym typeface="Helvetica Neue" pitchFamily="1" charset="0"/>
              </a:rPr>
              <a:t> &gt;6D)</a:t>
            </a:r>
          </a:p>
          <a:p>
            <a:pPr marL="457200" indent="-457200">
              <a:lnSpc>
                <a:spcPct val="80000"/>
              </a:lnSpc>
              <a:spcBef>
                <a:spcPts val="3300"/>
              </a:spcBef>
              <a:buClr>
                <a:srgbClr val="FFFFCC"/>
              </a:buClr>
              <a:buSzPct val="64000"/>
              <a:buFont typeface="Wingdings" panose="05000000000000000000" pitchFamily="2" charset="2"/>
              <a:buChar char="Ø"/>
              <a:defRPr/>
            </a:pPr>
            <a:r>
              <a:rPr lang="en-US" sz="2000" dirty="0" err="1">
                <a:latin typeface="Helvetica Neue" pitchFamily="1" charset="0"/>
                <a:sym typeface="Helvetica Neue" pitchFamily="1" charset="0"/>
              </a:rPr>
              <a:t>Tiến</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triển</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nhanh</a:t>
            </a:r>
            <a:endParaRPr lang="en-US" sz="2000" dirty="0">
              <a:latin typeface="Helvetica Neue" pitchFamily="1" charset="0"/>
              <a:sym typeface="Helvetica Neue" pitchFamily="1" charset="0"/>
            </a:endParaRPr>
          </a:p>
          <a:p>
            <a:pPr marL="457200" indent="-457200">
              <a:lnSpc>
                <a:spcPct val="80000"/>
              </a:lnSpc>
              <a:spcBef>
                <a:spcPts val="3300"/>
              </a:spcBef>
              <a:buClr>
                <a:srgbClr val="FFFFCC"/>
              </a:buClr>
              <a:buSzPct val="64000"/>
              <a:buFont typeface="Wingdings" panose="05000000000000000000" pitchFamily="2" charset="2"/>
              <a:buChar char="Ø"/>
              <a:defRPr/>
            </a:pPr>
            <a:r>
              <a:rPr lang="en-US" sz="2000" dirty="0" err="1">
                <a:latin typeface="Helvetica Neue" pitchFamily="1" charset="0"/>
                <a:sym typeface="Helvetica Neue" pitchFamily="1" charset="0"/>
              </a:rPr>
              <a:t>Thuờng</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kèm</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theo</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các</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tổn</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thương</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đáy</a:t>
            </a:r>
            <a:r>
              <a:rPr lang="en-US" sz="2000" dirty="0">
                <a:latin typeface="Helvetica Neue" pitchFamily="1" charset="0"/>
                <a:sym typeface="Helvetica Neue" pitchFamily="1" charset="0"/>
              </a:rPr>
              <a:t> </a:t>
            </a:r>
            <a:r>
              <a:rPr lang="en-US" sz="2000" dirty="0" err="1">
                <a:latin typeface="Helvetica Neue" pitchFamily="1" charset="0"/>
                <a:sym typeface="Helvetica Neue" pitchFamily="1" charset="0"/>
              </a:rPr>
              <a:t>mắt</a:t>
            </a:r>
            <a:endParaRPr lang="en-US" sz="2000" dirty="0">
              <a:latin typeface="Helvetica Neue" pitchFamily="1" charset="0"/>
              <a:sym typeface="Helvetica Neue" pitchFamily="1" charset="0"/>
            </a:endParaRPr>
          </a:p>
          <a:p>
            <a:pPr marL="457200" indent="-457200">
              <a:lnSpc>
                <a:spcPct val="80000"/>
              </a:lnSpc>
              <a:spcBef>
                <a:spcPts val="3300"/>
              </a:spcBef>
              <a:buClr>
                <a:srgbClr val="FFFFCC"/>
              </a:buClr>
              <a:buSzPct val="64000"/>
              <a:buFont typeface="Wingdings" panose="05000000000000000000" pitchFamily="2" charset="2"/>
              <a:buChar char="Ø"/>
              <a:defRPr/>
            </a:pPr>
            <a:r>
              <a:rPr lang="en-US" sz="2000" dirty="0">
                <a:latin typeface="Helvetica Neue" pitchFamily="1" charset="0"/>
                <a:sym typeface="Helvetica Neue" pitchFamily="1" charset="0"/>
              </a:rPr>
              <a:t>Di </a:t>
            </a:r>
            <a:r>
              <a:rPr lang="en-US" sz="2000" dirty="0" err="1">
                <a:latin typeface="Helvetica Neue" pitchFamily="1" charset="0"/>
                <a:sym typeface="Helvetica Neue" pitchFamily="1" charset="0"/>
              </a:rPr>
              <a:t>truyền</a:t>
            </a:r>
            <a:endParaRPr lang="en-US" sz="2000" dirty="0">
              <a:latin typeface="Helvetica Neue" pitchFamily="1" charset="0"/>
              <a:sym typeface="Helvetica Neue" pitchFamily="1" charset="0"/>
            </a:endParaRPr>
          </a:p>
        </p:txBody>
      </p:sp>
      <p:sp>
        <p:nvSpPr>
          <p:cNvPr id="11" name="Rectangle 3"/>
          <p:cNvSpPr txBox="1">
            <a:spLocks noChangeArrowheads="1"/>
          </p:cNvSpPr>
          <p:nvPr/>
        </p:nvSpPr>
        <p:spPr>
          <a:xfrm>
            <a:off x="1562100" y="1739363"/>
            <a:ext cx="8610600" cy="635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200" b="1" dirty="0" err="1">
                <a:solidFill>
                  <a:srgbClr val="0070C0"/>
                </a:solidFill>
                <a:latin typeface="Times New Roman" panose="02020603050405020304" pitchFamily="18" charset="0"/>
                <a:sym typeface="Helvetica Neue" pitchFamily="1" charset="0"/>
              </a:rPr>
              <a:t>Phân</a:t>
            </a:r>
            <a:r>
              <a:rPr lang="en-US" altLang="en-US" sz="3200" b="1" dirty="0">
                <a:solidFill>
                  <a:srgbClr val="0070C0"/>
                </a:solidFill>
                <a:latin typeface="Times New Roman" panose="02020603050405020304" pitchFamily="18" charset="0"/>
                <a:sym typeface="Helvetica Neue" pitchFamily="1" charset="0"/>
              </a:rPr>
              <a:t> </a:t>
            </a:r>
            <a:r>
              <a:rPr lang="en-US" altLang="en-US" sz="3200" b="1" dirty="0" err="1">
                <a:solidFill>
                  <a:srgbClr val="0070C0"/>
                </a:solidFill>
                <a:latin typeface="Times New Roman" panose="02020603050405020304" pitchFamily="18" charset="0"/>
                <a:sym typeface="Helvetica Neue" pitchFamily="1" charset="0"/>
              </a:rPr>
              <a:t>loại</a:t>
            </a:r>
            <a:r>
              <a:rPr lang="en-US" altLang="en-US" sz="3200" b="1" dirty="0">
                <a:solidFill>
                  <a:srgbClr val="0070C0"/>
                </a:solidFill>
                <a:latin typeface="Times New Roman" panose="02020603050405020304" pitchFamily="18" charset="0"/>
                <a:sym typeface="Helvetica Neue" pitchFamily="1" charset="0"/>
              </a:rPr>
              <a:t> </a:t>
            </a:r>
            <a:r>
              <a:rPr lang="en-US" altLang="en-US" sz="3200" b="1" dirty="0" err="1">
                <a:solidFill>
                  <a:srgbClr val="0070C0"/>
                </a:solidFill>
                <a:latin typeface="Times New Roman" panose="02020603050405020304" pitchFamily="18" charset="0"/>
                <a:sym typeface="Helvetica Neue" pitchFamily="1" charset="0"/>
              </a:rPr>
              <a:t>cận</a:t>
            </a:r>
            <a:r>
              <a:rPr lang="en-US" altLang="en-US" sz="3200" b="1" dirty="0">
                <a:solidFill>
                  <a:srgbClr val="0070C0"/>
                </a:solidFill>
                <a:latin typeface="Times New Roman" panose="02020603050405020304" pitchFamily="18" charset="0"/>
                <a:sym typeface="Helvetica Neue" pitchFamily="1" charset="0"/>
              </a:rPr>
              <a:t> </a:t>
            </a:r>
            <a:r>
              <a:rPr lang="en-US" altLang="en-US" sz="3200" b="1" dirty="0" err="1">
                <a:solidFill>
                  <a:srgbClr val="0070C0"/>
                </a:solidFill>
                <a:latin typeface="Times New Roman" panose="02020603050405020304" pitchFamily="18" charset="0"/>
                <a:sym typeface="Helvetica Neue" pitchFamily="1" charset="0"/>
              </a:rPr>
              <a:t>thị</a:t>
            </a:r>
            <a:endParaRPr lang="en-US" altLang="en-US" sz="3200" b="1" dirty="0">
              <a:solidFill>
                <a:srgbClr val="0070C0"/>
              </a:solidFill>
              <a:latin typeface="Times New Roman" panose="02020603050405020304" pitchFamily="18" charset="0"/>
              <a:sym typeface="Helvetica Neue" pitchFamily="1" charset="0"/>
            </a:endParaRPr>
          </a:p>
        </p:txBody>
      </p:sp>
      <p:sp>
        <p:nvSpPr>
          <p:cNvPr id="12" name="Rectangle 4"/>
          <p:cNvSpPr>
            <a:spLocks/>
          </p:cNvSpPr>
          <p:nvPr/>
        </p:nvSpPr>
        <p:spPr bwMode="auto">
          <a:xfrm>
            <a:off x="2095500" y="2425163"/>
            <a:ext cx="2773363" cy="533400"/>
          </a:xfrm>
          <a:prstGeom prst="rect">
            <a:avLst/>
          </a:prstGeom>
          <a:solidFill>
            <a:schemeClr val="accent4">
              <a:lumMod val="40000"/>
              <a:lumOff val="60000"/>
            </a:schemeClr>
          </a:solidFill>
          <a:ln>
            <a:noFill/>
          </a:ln>
        </p:spPr>
        <p:txBody>
          <a:bodyPr lIns="0" tIns="0" rIns="0" bIns="0" anchor="ctr"/>
          <a:lstStyle/>
          <a:p>
            <a:pPr marL="382588" indent="-342900" eaLnBrk="1" hangingPunct="1">
              <a:lnSpc>
                <a:spcPct val="160000"/>
              </a:lnSpc>
              <a:defRPr/>
            </a:pP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Bệnh</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cận</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thị</a:t>
            </a:r>
            <a:endParaRPr lang="en-US" sz="2400" b="0" dirty="0">
              <a:solidFill>
                <a:srgbClr val="0070C0"/>
              </a:solidFill>
              <a:effectLst>
                <a:outerShdw blurRad="38100" dist="38100" dir="2700000" algn="tl">
                  <a:srgbClr val="FFFFFF"/>
                </a:outerShdw>
              </a:effectLst>
              <a:latin typeface="Helvetica Neue" pitchFamily="1" charset="0"/>
              <a:sym typeface="Helvetica Neue" pitchFamily="1" charset="0"/>
            </a:endParaRPr>
          </a:p>
        </p:txBody>
      </p:sp>
      <p:sp>
        <p:nvSpPr>
          <p:cNvPr id="13" name="Rectangle 5"/>
          <p:cNvSpPr>
            <a:spLocks/>
          </p:cNvSpPr>
          <p:nvPr/>
        </p:nvSpPr>
        <p:spPr bwMode="auto">
          <a:xfrm>
            <a:off x="6362700" y="2425163"/>
            <a:ext cx="3886200" cy="665163"/>
          </a:xfrm>
          <a:prstGeom prst="rect">
            <a:avLst/>
          </a:prstGeom>
          <a:solidFill>
            <a:schemeClr val="accent4">
              <a:lumMod val="40000"/>
              <a:lumOff val="60000"/>
            </a:schemeClr>
          </a:solidFill>
          <a:ln>
            <a:noFill/>
          </a:ln>
        </p:spPr>
        <p:txBody>
          <a:bodyPr lIns="0" tIns="0" rIns="0" bIns="0" anchor="ctr">
            <a:spAutoFit/>
          </a:bodyPr>
          <a:lstStyle/>
          <a:p>
            <a:pPr marL="382588" indent="-342900" algn="ctr" eaLnBrk="1" hangingPunct="1">
              <a:lnSpc>
                <a:spcPct val="90000"/>
              </a:lnSpc>
              <a:defRPr/>
            </a:pP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Tật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cận</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thị</a:t>
            </a:r>
            <a:endParaRPr lang="en-US" sz="2400" b="0" dirty="0">
              <a:solidFill>
                <a:srgbClr val="0070C0"/>
              </a:solidFill>
              <a:effectLst>
                <a:outerShdw blurRad="38100" dist="38100" dir="2700000" algn="tl">
                  <a:srgbClr val="FFFFFF"/>
                </a:outerShdw>
              </a:effectLst>
              <a:latin typeface="Helvetica Neue" pitchFamily="1" charset="0"/>
              <a:sym typeface="Helvetica Neue" pitchFamily="1" charset="0"/>
            </a:endParaRPr>
          </a:p>
          <a:p>
            <a:pPr marL="382588" indent="-342900" algn="ctr" eaLnBrk="1" hangingPunct="1">
              <a:lnSpc>
                <a:spcPct val="90000"/>
              </a:lnSpc>
              <a:defRPr/>
            </a:pP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Cận</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thị</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học</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 </a:t>
            </a:r>
            <a:r>
              <a:rPr lang="en-US" sz="2400" b="0" dirty="0" err="1">
                <a:solidFill>
                  <a:srgbClr val="0070C0"/>
                </a:solidFill>
                <a:effectLst>
                  <a:outerShdw blurRad="38100" dist="38100" dir="2700000" algn="tl">
                    <a:srgbClr val="FFFFFF"/>
                  </a:outerShdw>
                </a:effectLst>
                <a:latin typeface="Helvetica Neue" pitchFamily="1" charset="0"/>
                <a:sym typeface="Helvetica Neue" pitchFamily="1" charset="0"/>
              </a:rPr>
              <a:t>đường</a:t>
            </a:r>
            <a:r>
              <a:rPr lang="en-US" sz="2400" b="0" dirty="0">
                <a:solidFill>
                  <a:srgbClr val="0070C0"/>
                </a:solidFill>
                <a:effectLst>
                  <a:outerShdw blurRad="38100" dist="38100" dir="2700000" algn="tl">
                    <a:srgbClr val="FFFFFF"/>
                  </a:outerShdw>
                </a:effectLst>
                <a:latin typeface="Helvetica Neue" pitchFamily="1" charset="0"/>
                <a:sym typeface="Helvetica Neue" pitchFamily="1" charset="0"/>
              </a:rPr>
              <a:t>)</a:t>
            </a:r>
          </a:p>
        </p:txBody>
      </p:sp>
      <p:sp>
        <p:nvSpPr>
          <p:cNvPr id="14" name="Rectangle 6"/>
          <p:cNvSpPr>
            <a:spLocks/>
          </p:cNvSpPr>
          <p:nvPr/>
        </p:nvSpPr>
        <p:spPr bwMode="auto">
          <a:xfrm>
            <a:off x="6438900" y="3491963"/>
            <a:ext cx="3924300" cy="3200400"/>
          </a:xfrm>
          <a:prstGeom prst="rect">
            <a:avLst/>
          </a:prstGeom>
          <a:solidFill>
            <a:schemeClr val="accent2"/>
          </a:solidFill>
          <a:ln>
            <a:noFill/>
          </a:ln>
          <a:effectLst/>
        </p:spPr>
        <p:txBody>
          <a:bodyPr lIns="0" tIns="0" rIns="0" bIns="0"/>
          <a:lstStyle/>
          <a:p>
            <a:pPr marL="457200" indent="-457200" eaLnBrk="1" hangingPunct="1">
              <a:lnSpc>
                <a:spcPct val="80000"/>
              </a:lnSpc>
              <a:spcBef>
                <a:spcPts val="3300"/>
              </a:spcBef>
              <a:buClr>
                <a:srgbClr val="FFFFCC"/>
              </a:buClr>
              <a:buSzPct val="64000"/>
              <a:buFont typeface="Wingdings" pitchFamily="2" charset="2"/>
              <a:buChar char="Ø"/>
              <a:defRPr/>
            </a:pPr>
            <a:endParaRPr lang="en-US" sz="2400" dirty="0">
              <a:solidFill>
                <a:schemeClr val="tx1"/>
              </a:solidFill>
              <a:latin typeface="Times New Roman" panose="02020603050405020304" pitchFamily="18" charset="0"/>
              <a:cs typeface="Times New Roman" panose="02020603050405020304" pitchFamily="18" charset="0"/>
              <a:sym typeface="Helvetica Neue" pitchFamily="1" charset="0"/>
            </a:endParaRPr>
          </a:p>
          <a:p>
            <a:pPr marL="457200" indent="-457200" eaLnBrk="1" hangingPunct="1">
              <a:lnSpc>
                <a:spcPct val="80000"/>
              </a:lnSpc>
              <a:spcBef>
                <a:spcPts val="3300"/>
              </a:spcBef>
              <a:buClr>
                <a:srgbClr val="FFFFCC"/>
              </a:buClr>
              <a:buSzPct val="64000"/>
              <a:buFont typeface="Wingdings" pitchFamily="2" charset="2"/>
              <a:buChar char="Ø"/>
              <a:defRPr/>
            </a:pP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Độ</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cận</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thị</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thường</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thấp</a:t>
            </a:r>
            <a:endParaRPr lang="en-US" sz="2000" dirty="0">
              <a:solidFill>
                <a:schemeClr val="tx1"/>
              </a:solidFill>
              <a:latin typeface="Times New Roman" panose="02020603050405020304" pitchFamily="18" charset="0"/>
              <a:cs typeface="Times New Roman" panose="02020603050405020304" pitchFamily="18" charset="0"/>
              <a:sym typeface="Helvetica Neue" pitchFamily="1" charset="0"/>
            </a:endParaRPr>
          </a:p>
          <a:p>
            <a:pPr marL="457200" indent="-457200" eaLnBrk="1" hangingPunct="1">
              <a:lnSpc>
                <a:spcPct val="80000"/>
              </a:lnSpc>
              <a:spcBef>
                <a:spcPts val="3300"/>
              </a:spcBef>
              <a:buClr>
                <a:srgbClr val="FFFFCC"/>
              </a:buClr>
              <a:buSzPct val="64000"/>
              <a:buFont typeface="Wingdings" pitchFamily="2" charset="2"/>
              <a:buChar char="Ø"/>
              <a:defRPr/>
            </a:pP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Tiến</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triển</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từ</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từ</a:t>
            </a:r>
            <a:endParaRPr lang="en-US" sz="2000" dirty="0">
              <a:solidFill>
                <a:schemeClr val="tx1"/>
              </a:solidFill>
              <a:latin typeface="Times New Roman" panose="02020603050405020304" pitchFamily="18" charset="0"/>
              <a:cs typeface="Times New Roman" panose="02020603050405020304" pitchFamily="18" charset="0"/>
              <a:sym typeface="Helvetica Neue" pitchFamily="1" charset="0"/>
            </a:endParaRPr>
          </a:p>
          <a:p>
            <a:pPr marL="457200" indent="-457200" eaLnBrk="1" hangingPunct="1">
              <a:lnSpc>
                <a:spcPct val="80000"/>
              </a:lnSpc>
              <a:spcBef>
                <a:spcPts val="3300"/>
              </a:spcBef>
              <a:buClr>
                <a:srgbClr val="FFFFCC"/>
              </a:buClr>
              <a:buSzPct val="64000"/>
              <a:buFont typeface="Wingdings" pitchFamily="2" charset="2"/>
              <a:buChar char="Ø"/>
              <a:defRPr/>
            </a:pP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Ít</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kèm</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theo</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các</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tổn</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thương</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ở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đáy</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mắt</a:t>
            </a:r>
            <a:endParaRPr lang="en-US" sz="2000" dirty="0">
              <a:solidFill>
                <a:schemeClr val="tx1"/>
              </a:solidFill>
              <a:latin typeface="Times New Roman" panose="02020603050405020304" pitchFamily="18" charset="0"/>
              <a:cs typeface="Times New Roman" panose="02020603050405020304" pitchFamily="18" charset="0"/>
              <a:sym typeface="Helvetica Neue" pitchFamily="1" charset="0"/>
            </a:endParaRPr>
          </a:p>
          <a:p>
            <a:pPr marL="457200" indent="-457200" eaLnBrk="1" hangingPunct="1">
              <a:lnSpc>
                <a:spcPct val="80000"/>
              </a:lnSpc>
              <a:spcBef>
                <a:spcPts val="3300"/>
              </a:spcBef>
              <a:buClr>
                <a:srgbClr val="FFFFCC"/>
              </a:buClr>
              <a:buSzPct val="64000"/>
              <a:buFont typeface="Wingdings" pitchFamily="2" charset="2"/>
              <a:buChar char="Ø"/>
              <a:defRPr/>
            </a:pP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Không</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di</a:t>
            </a:r>
            <a:r>
              <a:rPr lang="en-US" sz="2000" dirty="0">
                <a:solidFill>
                  <a:schemeClr val="tx1"/>
                </a:solidFill>
                <a:latin typeface="Times New Roman" panose="02020603050405020304" pitchFamily="18" charset="0"/>
                <a:cs typeface="Times New Roman" panose="02020603050405020304" pitchFamily="18" charset="0"/>
                <a:sym typeface="Helvetica Neue" pitchFamily="1" charset="0"/>
              </a:rPr>
              <a:t> </a:t>
            </a:r>
            <a:r>
              <a:rPr lang="en-US" sz="2000" dirty="0" err="1">
                <a:solidFill>
                  <a:schemeClr val="tx1"/>
                </a:solidFill>
                <a:latin typeface="Times New Roman" panose="02020603050405020304" pitchFamily="18" charset="0"/>
                <a:cs typeface="Times New Roman" panose="02020603050405020304" pitchFamily="18" charset="0"/>
                <a:sym typeface="Helvetica Neue" pitchFamily="1" charset="0"/>
              </a:rPr>
              <a:t>truyền</a:t>
            </a:r>
            <a:endParaRPr lang="en-US" sz="2000" dirty="0">
              <a:solidFill>
                <a:schemeClr val="tx1"/>
              </a:solidFill>
              <a:latin typeface="Times New Roman" panose="02020603050405020304" pitchFamily="18" charset="0"/>
              <a:cs typeface="Times New Roman" panose="02020603050405020304" pitchFamily="18" charset="0"/>
              <a:sym typeface="Helvetica Neue" pitchFamily="1" charset="0"/>
            </a:endParaRPr>
          </a:p>
        </p:txBody>
      </p:sp>
      <p:sp>
        <p:nvSpPr>
          <p:cNvPr id="15" name="AutoShape 8">
            <a:hlinkClick r:id="" action="ppaction://hlinkshowjump?jump=previousslide" highlightClick="1"/>
          </p:cNvPr>
          <p:cNvSpPr>
            <a:spLocks noChangeArrowheads="1"/>
          </p:cNvSpPr>
          <p:nvPr/>
        </p:nvSpPr>
        <p:spPr bwMode="auto">
          <a:xfrm>
            <a:off x="876300" y="6920963"/>
            <a:ext cx="381000" cy="381000"/>
          </a:xfrm>
          <a:prstGeom prst="actionButtonBackPrevious">
            <a:avLst/>
          </a:prstGeom>
          <a:solidFill>
            <a:srgbClr val="A50021"/>
          </a:solidFill>
          <a:ln w="28575">
            <a:solidFill>
              <a:srgbClr val="FF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16" name="AutoShape 9">
            <a:hlinkClick r:id="" action="ppaction://hlinkshowjump?jump=nextslide" highlightClick="1"/>
          </p:cNvPr>
          <p:cNvSpPr>
            <a:spLocks noChangeArrowheads="1"/>
          </p:cNvSpPr>
          <p:nvPr/>
        </p:nvSpPr>
        <p:spPr bwMode="auto">
          <a:xfrm>
            <a:off x="10325100" y="6920963"/>
            <a:ext cx="381000" cy="381000"/>
          </a:xfrm>
          <a:prstGeom prst="actionButtonForwardNext">
            <a:avLst/>
          </a:prstGeom>
          <a:solidFill>
            <a:srgbClr val="FF9900"/>
          </a:solidFill>
          <a:ln w="28575">
            <a:solidFill>
              <a:srgbClr val="9933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17" name="AutoShape 10">
            <a:hlinkClick r:id="rId2" action="ppaction://hlinksldjump" highlightClick="1"/>
          </p:cNvPr>
          <p:cNvSpPr>
            <a:spLocks noChangeArrowheads="1"/>
          </p:cNvSpPr>
          <p:nvPr/>
        </p:nvSpPr>
        <p:spPr bwMode="auto">
          <a:xfrm>
            <a:off x="876300" y="1358363"/>
            <a:ext cx="381000" cy="381000"/>
          </a:xfrm>
          <a:prstGeom prst="actionButtonBeginning">
            <a:avLst/>
          </a:prstGeom>
          <a:solidFill>
            <a:srgbClr val="FFFFFF"/>
          </a:solidFill>
          <a:ln w="9525">
            <a:solidFill>
              <a:srgbClr val="000000"/>
            </a:solidFill>
            <a:miter lim="800000"/>
            <a:headEnd/>
            <a:tailEnd/>
          </a:ln>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50000"/>
              </a:spcBef>
              <a:buClrTx/>
              <a:buSzTx/>
              <a:buFontTx/>
              <a:buNone/>
            </a:pPr>
            <a:endParaRPr lang="en-US" altLang="en-US" sz="2800">
              <a:solidFill>
                <a:srgbClr val="FF0000"/>
              </a:solidFill>
              <a:latin typeface="Times New Roman" panose="02020603050405020304" pitchFamily="18" charset="0"/>
            </a:endParaRPr>
          </a:p>
        </p:txBody>
      </p:sp>
      <p:sp>
        <p:nvSpPr>
          <p:cNvPr id="18" name="Rectangle 3"/>
          <p:cNvSpPr txBox="1">
            <a:spLocks noChangeArrowheads="1"/>
          </p:cNvSpPr>
          <p:nvPr/>
        </p:nvSpPr>
        <p:spPr bwMode="auto">
          <a:xfrm>
            <a:off x="1333500" y="901163"/>
            <a:ext cx="8610600" cy="635000"/>
          </a:xfrm>
          <a:prstGeom prst="rect">
            <a:avLst/>
          </a:prstGeom>
          <a:noFill/>
          <a:ln>
            <a:noFill/>
          </a:ln>
          <a:effectLst/>
          <a:extLst>
            <a:ext uri="{FAA26D3D-D897-4be2-8F04-BA451C77F1D7}"/>
          </a:extLst>
        </p:spPr>
        <p:txBody>
          <a:bodyPr anchor="ctr" anchorCtr="1"/>
          <a:lstStyle/>
          <a:p>
            <a:pPr algn="ctr" eaLnBrk="1" hangingPunct="1">
              <a:defRPr/>
            </a:pPr>
            <a:r>
              <a:rPr lang="en-US" sz="3600" dirty="0">
                <a:solidFill>
                  <a:srgbClr val="0070C0"/>
                </a:solidFill>
              </a:rPr>
              <a:t>CẬN THỊ</a:t>
            </a:r>
            <a:endParaRPr lang="en-US" sz="3600" kern="0" dirty="0">
              <a:solidFill>
                <a:srgbClr val="0070C0"/>
              </a:solidFill>
              <a:cs typeface="+mj-cs"/>
              <a:sym typeface="Helvetica Neue" pitchFamily="1" charset="0"/>
            </a:endParaRPr>
          </a:p>
        </p:txBody>
      </p:sp>
    </p:spTree>
    <p:extLst>
      <p:ext uri="{BB962C8B-B14F-4D97-AF65-F5344CB8AC3E}">
        <p14:creationId xmlns:p14="http://schemas.microsoft.com/office/powerpoint/2010/main" xmlns="" val="101951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1600" y="365125"/>
            <a:ext cx="8712200" cy="1325563"/>
          </a:xfrm>
          <a:solidFill>
            <a:srgbClr val="92D050"/>
          </a:solidFill>
        </p:spPr>
        <p:txBody>
          <a:bodyPr>
            <a:normAutofit/>
          </a:bodyPr>
          <a:lstStyle/>
          <a:p>
            <a:r>
              <a:rPr lang="vi-VN" dirty="0"/>
              <a:t>Tỷ lệ tật khúc xạ đặc biệt là cận thị có xu hướng</a:t>
            </a:r>
            <a:r>
              <a:rPr lang="en-US" dirty="0"/>
              <a:t> </a:t>
            </a:r>
            <a:r>
              <a:rPr lang="vi-VN" dirty="0"/>
              <a:t>tăng cao trên toàn thế giới.</a:t>
            </a:r>
            <a:endParaRPr lang="en-US" dirty="0"/>
          </a:p>
        </p:txBody>
      </p:sp>
      <p:graphicFrame>
        <p:nvGraphicFramePr>
          <p:cNvPr id="4" name="Object 4"/>
          <p:cNvGraphicFramePr>
            <a:graphicFrameLocks noGrp="1" noChangeAspect="1"/>
          </p:cNvGraphicFramePr>
          <p:nvPr>
            <p:ph idx="1"/>
            <p:extLst>
              <p:ext uri="{D42A27DB-BD31-4B8C-83A1-F6EECF244321}">
                <p14:modId xmlns:p14="http://schemas.microsoft.com/office/powerpoint/2010/main" xmlns="" val="944099150"/>
              </p:ext>
            </p:extLst>
          </p:nvPr>
        </p:nvGraphicFramePr>
        <p:xfrm>
          <a:off x="838201" y="1690688"/>
          <a:ext cx="10515600" cy="5352715"/>
        </p:xfrm>
        <a:graphic>
          <a:graphicData uri="http://schemas.openxmlformats.org/presentationml/2006/ole">
            <p:oleObj spid="_x0000_s1030" name="Chart" r:id="rId3" imgW="9648768" imgH="6886738" progId="Excel.Chart.8">
              <p:embed/>
            </p:oleObj>
          </a:graphicData>
        </a:graphic>
      </p:graphicFrame>
    </p:spTree>
    <p:extLst>
      <p:ext uri="{BB962C8B-B14F-4D97-AF65-F5344CB8AC3E}">
        <p14:creationId xmlns:p14="http://schemas.microsoft.com/office/powerpoint/2010/main" xmlns="" val="10086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2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20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wipe(down)">
                                      <p:cBhvr>
                                        <p:cTn id="47" dur="2000"/>
                                        <p:tgtEl>
                                          <p:spTgt spid="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down)">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wipe(down)">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wipe(down)">
                                      <p:cBhvr>
                                        <p:cTn id="62" dur="500"/>
                                        <p:tgtEl>
                                          <p:spTgt spid="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bld="categoryEl"/>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6079" y="642165"/>
            <a:ext cx="6619742" cy="699015"/>
          </a:xfrm>
          <a:solidFill>
            <a:schemeClr val="accent2"/>
          </a:solidFill>
        </p:spPr>
        <p:txBody>
          <a:bodyPr>
            <a:normAutofit fontScale="90000"/>
          </a:bodyPr>
          <a:lstStyle/>
          <a:p>
            <a:r>
              <a:rPr lang="en-US" sz="3000" dirty="0">
                <a:latin typeface="Times New Roman" panose="02020603050405020304" pitchFamily="18" charset="0"/>
                <a:cs typeface="Times New Roman" panose="02020603050405020304" pitchFamily="18" charset="0"/>
              </a:rPr>
              <a:t>Tỷ </a:t>
            </a:r>
            <a:r>
              <a:rPr lang="en-US" sz="3000" dirty="0" err="1">
                <a:latin typeface="Times New Roman" panose="02020603050405020304" pitchFamily="18" charset="0"/>
                <a:cs typeface="Times New Roman" panose="02020603050405020304" pitchFamily="18" charset="0"/>
              </a:rPr>
              <a:t>lệ</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cận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thị</a:t>
            </a:r>
            <a:r>
              <a:rPr lang="en-US" sz="3000" dirty="0">
                <a:latin typeface="Times New Roman" panose="02020603050405020304" pitchFamily="18" charset="0"/>
                <a:cs typeface="Times New Roman" panose="02020603050405020304" pitchFamily="18" charset="0"/>
              </a:rPr>
              <a:t> ở </a:t>
            </a:r>
            <a:r>
              <a:rPr lang="en-US" sz="3000" dirty="0" err="1">
                <a:latin typeface="Times New Roman" panose="02020603050405020304" pitchFamily="18" charset="0"/>
                <a:cs typeface="Times New Roman" panose="02020603050405020304" pitchFamily="18" charset="0"/>
              </a:rPr>
              <a:t>Hà</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Nội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tăng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trong</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vài</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thập</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kỷ</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gần</a:t>
            </a:r>
            <a:r>
              <a:rPr lang="en-US" sz="3000" dirty="0">
                <a:latin typeface="Times New Roman" panose="02020603050405020304" pitchFamily="18" charset="0"/>
                <a:cs typeface="Times New Roman" panose="02020603050405020304" pitchFamily="18" charset="0"/>
              </a:rPr>
              <a:t> </a:t>
            </a:r>
            <a:r>
              <a:rPr lang="en-US" sz="3000" dirty="0" err="1">
                <a:latin typeface="Times New Roman" panose="02020603050405020304" pitchFamily="18" charset="0"/>
                <a:cs typeface="Times New Roman" panose="02020603050405020304" pitchFamily="18" charset="0"/>
              </a:rPr>
              <a:t>đây</a:t>
            </a:r>
            <a:endParaRPr lang="en-US" sz="3000" dirty="0">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noChangeAspect="1"/>
          </p:cNvGraphicFramePr>
          <p:nvPr>
            <p:ph idx="1"/>
            <p:extLst>
              <p:ext uri="{D42A27DB-BD31-4B8C-83A1-F6EECF244321}">
                <p14:modId xmlns:p14="http://schemas.microsoft.com/office/powerpoint/2010/main" xmlns="" val="2305454019"/>
              </p:ext>
            </p:extLst>
          </p:nvPr>
        </p:nvGraphicFramePr>
        <p:xfrm>
          <a:off x="1606550" y="1861344"/>
          <a:ext cx="8978900" cy="4279900"/>
        </p:xfrm>
        <a:graphic>
          <a:graphicData uri="http://schemas.openxmlformats.org/presentationml/2006/ole">
            <p:oleObj spid="_x0000_s2054" name="Chart" r:id="rId3" imgW="8972550" imgH="4267200" progId="MSGraph.Chart.8">
              <p:embed followColorScheme="full"/>
            </p:oleObj>
          </a:graphicData>
        </a:graphic>
      </p:graphicFrame>
    </p:spTree>
    <p:extLst>
      <p:ext uri="{BB962C8B-B14F-4D97-AF65-F5344CB8AC3E}">
        <p14:creationId xmlns:p14="http://schemas.microsoft.com/office/powerpoint/2010/main" xmlns="" val="15813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50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bld="series"/>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MHN" id="{4067AA47-1257-2748-8413-05AF3022A57B}" vid="{3D8D0A0B-1E70-9748-9D9C-67B509FFB6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543</TotalTime>
  <Words>3457</Words>
  <Application>Microsoft Office PowerPoint</Application>
  <PresentationFormat>Custom</PresentationFormat>
  <Paragraphs>333</Paragraphs>
  <Slides>61</Slides>
  <Notes>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3" baseType="lpstr">
      <vt:lpstr>Office Theme</vt:lpstr>
      <vt:lpstr>Chart</vt:lpstr>
      <vt:lpstr>TẬT KHÚC XẠ </vt:lpstr>
      <vt:lpstr>MỞ ĐẦU</vt:lpstr>
      <vt:lpstr>Định nghĩa</vt:lpstr>
      <vt:lpstr>Phân loại</vt:lpstr>
      <vt:lpstr>Các yếu tố ảnh hưởng đến thị lực  và tật khúc xạ</vt:lpstr>
      <vt:lpstr>Cận thị</vt:lpstr>
      <vt:lpstr>Slide 7</vt:lpstr>
      <vt:lpstr>Tỷ lệ tật khúc xạ đặc biệt là cận thị có xu hướng tăng cao trên toàn thế giới.</vt:lpstr>
      <vt:lpstr>Tỷ lệ cận thị ở Hà Nội tăng trong vài thập kỷ gần đây</vt:lpstr>
      <vt:lpstr>Triệu chứng cận thị</vt:lpstr>
      <vt:lpstr>Slide 11</vt:lpstr>
      <vt:lpstr>Việt Nam hiện nay</vt:lpstr>
      <vt:lpstr>Viễn thị</vt:lpstr>
      <vt:lpstr>Triệu chứng viễn thị</vt:lpstr>
      <vt:lpstr>Slide 15</vt:lpstr>
      <vt:lpstr>Viễn thị</vt:lpstr>
      <vt:lpstr>Loạn thị</vt:lpstr>
      <vt:lpstr>Triệu chứng của loạn thị</vt:lpstr>
      <vt:lpstr>LÃO THỊ</vt:lpstr>
      <vt:lpstr>LÃO THỊ</vt:lpstr>
      <vt:lpstr>CHẨN ĐOÁN TẬT KHÚC XẠ</vt:lpstr>
      <vt:lpstr>Slide 22</vt:lpstr>
      <vt:lpstr>Slide 23</vt:lpstr>
      <vt:lpstr>Slide 24</vt:lpstr>
      <vt:lpstr>Slide 25</vt:lpstr>
      <vt:lpstr>Điều trị</vt:lpstr>
      <vt:lpstr>Điều trị</vt:lpstr>
      <vt:lpstr>Điều trị</vt:lpstr>
      <vt:lpstr>Điều trị</vt:lpstr>
      <vt:lpstr>PHÒNG NGỪA CẬN THỊ HỌC ĐƯỜNG</vt:lpstr>
      <vt:lpstr>PHÒNG NGỪA CẬN THỊ HỌC ĐƯỜNG</vt:lpstr>
      <vt:lpstr>PHÒNG NGỪA CẬN THỊ HỌC ĐƯỜNG</vt:lpstr>
      <vt:lpstr>CHÚ Ý</vt:lpstr>
      <vt:lpstr>Tổng kết</vt:lpstr>
      <vt:lpstr>Các bệnh lý  bề mặt nhãn cầu thông thường</vt:lpstr>
      <vt:lpstr>Giải phẫu mắt</vt:lpstr>
      <vt:lpstr>Slide 37</vt:lpstr>
      <vt:lpstr>Viêm kết mạc</vt:lpstr>
      <vt:lpstr>Viêm kết mạc nhiễm khuẩn</vt:lpstr>
      <vt:lpstr>Nguyên nhân</vt:lpstr>
      <vt:lpstr>Slide 41</vt:lpstr>
      <vt:lpstr>Viêm kết mạc nhiễm khuẩn </vt:lpstr>
      <vt:lpstr>Điều trị</vt:lpstr>
      <vt:lpstr>Cách phòng tránh </vt:lpstr>
      <vt:lpstr>Viêm kết mạc  không nhiễm khuẩn</vt:lpstr>
      <vt:lpstr>Nguyên nhân</vt:lpstr>
      <vt:lpstr>Viêm loét giác mạc</vt:lpstr>
      <vt:lpstr>Slide 48</vt:lpstr>
      <vt:lpstr>Viêm loét giác mạc </vt:lpstr>
      <vt:lpstr>Viêm loét giác mạc</vt:lpstr>
      <vt:lpstr>Viêm loét giác mạc </vt:lpstr>
      <vt:lpstr>Bỏng mắt</vt:lpstr>
      <vt:lpstr>Bỏng mắt</vt:lpstr>
      <vt:lpstr>Bỏng mắt</vt:lpstr>
      <vt:lpstr>Bỏng mắt</vt:lpstr>
      <vt:lpstr>Bỏng mắt</vt:lpstr>
      <vt:lpstr>Bỏng mắt</vt:lpstr>
      <vt:lpstr>Bỏng mắt</vt:lpstr>
      <vt:lpstr>Bỏng mắt</vt:lpstr>
      <vt:lpstr>Slide 60</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Pterygium: an update on clinical features, and management</dc:title>
  <dc:creator>Hoang Duong Pham</dc:creator>
  <cp:lastModifiedBy>Windows User</cp:lastModifiedBy>
  <cp:revision>43</cp:revision>
  <dcterms:created xsi:type="dcterms:W3CDTF">2023-06-27T13:42:27Z</dcterms:created>
  <dcterms:modified xsi:type="dcterms:W3CDTF">2023-09-30T08:59:37Z</dcterms:modified>
</cp:coreProperties>
</file>