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13A4A-DFF7-4E8F-A80D-749D0B6F4B30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DB9B-8345-4CAD-A5F3-DB8013A0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83915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Calibri</vt:lpstr>
      <vt:lpstr>Theme87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MinhThangPC.VN</cp:lastModifiedBy>
  <cp:revision>6</cp:revision>
  <dcterms:created xsi:type="dcterms:W3CDTF">2023-03-21T05:07:16Z</dcterms:created>
  <dcterms:modified xsi:type="dcterms:W3CDTF">2023-03-24T04:26:27Z</dcterms:modified>
  <cp:category/>
</cp:coreProperties>
</file>