
<file path=[Content_Types].xml><?xml version="1.0" encoding="utf-8"?>
<Types xmlns="http://schemas.openxmlformats.org/package/2006/content-types">
  <Default Extension="mp3" ContentType="audio/unknown"/>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0" r:id="rId5"/>
    <p:sldId id="261" r:id="rId6"/>
    <p:sldId id="262" r:id="rId7"/>
    <p:sldId id="263" r:id="rId8"/>
    <p:sldId id="264" r:id="rId9"/>
    <p:sldId id="265" r:id="rId10"/>
    <p:sldId id="266" r:id="rId11"/>
    <p:sldId id="267" r:id="rId12"/>
    <p:sldId id="268" r:id="rId13"/>
    <p:sldId id="269" r:id="rId14"/>
    <p:sldId id="271" r:id="rId15"/>
    <p:sldId id="272" r:id="rId16"/>
    <p:sldId id="273" r:id="rId17"/>
    <p:sldId id="274" r:id="rId18"/>
    <p:sldId id="276" r:id="rId19"/>
    <p:sldId id="278" r:id="rId20"/>
    <p:sldId id="277" r:id="rId21"/>
    <p:sldId id="279" r:id="rId22"/>
    <p:sldId id="280" r:id="rId23"/>
    <p:sldId id="281" r:id="rId24"/>
    <p:sldId id="282" r:id="rId25"/>
    <p:sldId id="283" r:id="rId26"/>
    <p:sldId id="284" r:id="rId27"/>
    <p:sldId id="285" r:id="rId28"/>
    <p:sldId id="286" r:id="rId29"/>
    <p:sldId id="287" r:id="rId30"/>
    <p:sldId id="288" r:id="rId31"/>
    <p:sldId id="289" r:id="rId32"/>
    <p:sldId id="290" r:id="rId33"/>
    <p:sldId id="291" r:id="rId34"/>
    <p:sldId id="292" r:id="rId35"/>
    <p:sldId id="293"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120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8B04E40-7DB5-44AF-8484-3B5C8278AAE6}" type="datetimeFigureOut">
              <a:rPr lang="en-US" smtClean="0"/>
              <a:t>11/14/2023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5A987-75A5-4EF1-94CD-ED95EA8154B1}" type="slidenum">
              <a:rPr lang="en-US" smtClean="0"/>
              <a:t>‹#›</a:t>
            </a:fld>
            <a:endParaRPr lang="en-US"/>
          </a:p>
        </p:txBody>
      </p:sp>
    </p:spTree>
    <p:extLst>
      <p:ext uri="{BB962C8B-B14F-4D97-AF65-F5344CB8AC3E}">
        <p14:creationId xmlns:p14="http://schemas.microsoft.com/office/powerpoint/2010/main" val="14814821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B04E40-7DB5-44AF-8484-3B5C8278AAE6}" type="datetimeFigureOut">
              <a:rPr lang="en-US" smtClean="0"/>
              <a:t>11/14/2023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5A987-75A5-4EF1-94CD-ED95EA8154B1}" type="slidenum">
              <a:rPr lang="en-US" smtClean="0"/>
              <a:t>‹#›</a:t>
            </a:fld>
            <a:endParaRPr lang="en-US"/>
          </a:p>
        </p:txBody>
      </p:sp>
    </p:spTree>
    <p:extLst>
      <p:ext uri="{BB962C8B-B14F-4D97-AF65-F5344CB8AC3E}">
        <p14:creationId xmlns:p14="http://schemas.microsoft.com/office/powerpoint/2010/main" val="24661095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B04E40-7DB5-44AF-8484-3B5C8278AAE6}" type="datetimeFigureOut">
              <a:rPr lang="en-US" smtClean="0"/>
              <a:t>11/14/2023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5A987-75A5-4EF1-94CD-ED95EA8154B1}" type="slidenum">
              <a:rPr lang="en-US" smtClean="0"/>
              <a:t>‹#›</a:t>
            </a:fld>
            <a:endParaRPr lang="en-US"/>
          </a:p>
        </p:txBody>
      </p:sp>
    </p:spTree>
    <p:extLst>
      <p:ext uri="{BB962C8B-B14F-4D97-AF65-F5344CB8AC3E}">
        <p14:creationId xmlns:p14="http://schemas.microsoft.com/office/powerpoint/2010/main" val="36943854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A168F20-EF5A-4CAC-A342-97102C3793C6}" type="slidenum">
              <a:rPr lang="en-US"/>
              <a:pPr>
                <a:defRPr/>
              </a:pPr>
              <a:t>‹#›</a:t>
            </a:fld>
            <a:endParaRPr lang="en-US"/>
          </a:p>
        </p:txBody>
      </p:sp>
    </p:spTree>
    <p:extLst>
      <p:ext uri="{BB962C8B-B14F-4D97-AF65-F5344CB8AC3E}">
        <p14:creationId xmlns:p14="http://schemas.microsoft.com/office/powerpoint/2010/main" val="3348995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B04E40-7DB5-44AF-8484-3B5C8278AAE6}" type="datetimeFigureOut">
              <a:rPr lang="en-US" smtClean="0"/>
              <a:t>11/14/2023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5A987-75A5-4EF1-94CD-ED95EA8154B1}" type="slidenum">
              <a:rPr lang="en-US" smtClean="0"/>
              <a:t>‹#›</a:t>
            </a:fld>
            <a:endParaRPr lang="en-US"/>
          </a:p>
        </p:txBody>
      </p:sp>
    </p:spTree>
    <p:extLst>
      <p:ext uri="{BB962C8B-B14F-4D97-AF65-F5344CB8AC3E}">
        <p14:creationId xmlns:p14="http://schemas.microsoft.com/office/powerpoint/2010/main" val="32958803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8B04E40-7DB5-44AF-8484-3B5C8278AAE6}" type="datetimeFigureOut">
              <a:rPr lang="en-US" smtClean="0"/>
              <a:t>11/14/2023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5A987-75A5-4EF1-94CD-ED95EA8154B1}" type="slidenum">
              <a:rPr lang="en-US" smtClean="0"/>
              <a:t>‹#›</a:t>
            </a:fld>
            <a:endParaRPr lang="en-US"/>
          </a:p>
        </p:txBody>
      </p:sp>
    </p:spTree>
    <p:extLst>
      <p:ext uri="{BB962C8B-B14F-4D97-AF65-F5344CB8AC3E}">
        <p14:creationId xmlns:p14="http://schemas.microsoft.com/office/powerpoint/2010/main" val="12131450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8B04E40-7DB5-44AF-8484-3B5C8278AAE6}" type="datetimeFigureOut">
              <a:rPr lang="en-US" smtClean="0"/>
              <a:t>11/14/2023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55A987-75A5-4EF1-94CD-ED95EA8154B1}" type="slidenum">
              <a:rPr lang="en-US" smtClean="0"/>
              <a:t>‹#›</a:t>
            </a:fld>
            <a:endParaRPr lang="en-US"/>
          </a:p>
        </p:txBody>
      </p:sp>
    </p:spTree>
    <p:extLst>
      <p:ext uri="{BB962C8B-B14F-4D97-AF65-F5344CB8AC3E}">
        <p14:creationId xmlns:p14="http://schemas.microsoft.com/office/powerpoint/2010/main" val="16419964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8B04E40-7DB5-44AF-8484-3B5C8278AAE6}" type="datetimeFigureOut">
              <a:rPr lang="en-US" smtClean="0"/>
              <a:t>11/14/2023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55A987-75A5-4EF1-94CD-ED95EA8154B1}" type="slidenum">
              <a:rPr lang="en-US" smtClean="0"/>
              <a:t>‹#›</a:t>
            </a:fld>
            <a:endParaRPr lang="en-US"/>
          </a:p>
        </p:txBody>
      </p:sp>
    </p:spTree>
    <p:extLst>
      <p:ext uri="{BB962C8B-B14F-4D97-AF65-F5344CB8AC3E}">
        <p14:creationId xmlns:p14="http://schemas.microsoft.com/office/powerpoint/2010/main" val="4451127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8B04E40-7DB5-44AF-8484-3B5C8278AAE6}" type="datetimeFigureOut">
              <a:rPr lang="en-US" smtClean="0"/>
              <a:t>11/14/2023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55A987-75A5-4EF1-94CD-ED95EA8154B1}" type="slidenum">
              <a:rPr lang="en-US" smtClean="0"/>
              <a:t>‹#›</a:t>
            </a:fld>
            <a:endParaRPr lang="en-US"/>
          </a:p>
        </p:txBody>
      </p:sp>
    </p:spTree>
    <p:extLst>
      <p:ext uri="{BB962C8B-B14F-4D97-AF65-F5344CB8AC3E}">
        <p14:creationId xmlns:p14="http://schemas.microsoft.com/office/powerpoint/2010/main" val="6364401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B04E40-7DB5-44AF-8484-3B5C8278AAE6}" type="datetimeFigureOut">
              <a:rPr lang="en-US" smtClean="0"/>
              <a:t>11/14/2023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755A987-75A5-4EF1-94CD-ED95EA8154B1}" type="slidenum">
              <a:rPr lang="en-US" smtClean="0"/>
              <a:t>‹#›</a:t>
            </a:fld>
            <a:endParaRPr lang="en-US"/>
          </a:p>
        </p:txBody>
      </p:sp>
    </p:spTree>
    <p:extLst>
      <p:ext uri="{BB962C8B-B14F-4D97-AF65-F5344CB8AC3E}">
        <p14:creationId xmlns:p14="http://schemas.microsoft.com/office/powerpoint/2010/main" val="23303861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B04E40-7DB5-44AF-8484-3B5C8278AAE6}" type="datetimeFigureOut">
              <a:rPr lang="en-US" smtClean="0"/>
              <a:t>11/14/2023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55A987-75A5-4EF1-94CD-ED95EA8154B1}" type="slidenum">
              <a:rPr lang="en-US" smtClean="0"/>
              <a:t>‹#›</a:t>
            </a:fld>
            <a:endParaRPr lang="en-US"/>
          </a:p>
        </p:txBody>
      </p:sp>
    </p:spTree>
    <p:extLst>
      <p:ext uri="{BB962C8B-B14F-4D97-AF65-F5344CB8AC3E}">
        <p14:creationId xmlns:p14="http://schemas.microsoft.com/office/powerpoint/2010/main" val="27679871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B04E40-7DB5-44AF-8484-3B5C8278AAE6}" type="datetimeFigureOut">
              <a:rPr lang="en-US" smtClean="0"/>
              <a:t>11/14/2023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55A987-75A5-4EF1-94CD-ED95EA8154B1}" type="slidenum">
              <a:rPr lang="en-US" smtClean="0"/>
              <a:t>‹#›</a:t>
            </a:fld>
            <a:endParaRPr lang="en-US"/>
          </a:p>
        </p:txBody>
      </p:sp>
    </p:spTree>
    <p:extLst>
      <p:ext uri="{BB962C8B-B14F-4D97-AF65-F5344CB8AC3E}">
        <p14:creationId xmlns:p14="http://schemas.microsoft.com/office/powerpoint/2010/main" val="10540426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B04E40-7DB5-44AF-8484-3B5C8278AAE6}" type="datetimeFigureOut">
              <a:rPr lang="en-US" smtClean="0"/>
              <a:t>11/14/2023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55A987-75A5-4EF1-94CD-ED95EA8154B1}" type="slidenum">
              <a:rPr lang="en-US" smtClean="0"/>
              <a:t>‹#›</a:t>
            </a:fld>
            <a:endParaRPr lang="en-US"/>
          </a:p>
        </p:txBody>
      </p:sp>
    </p:spTree>
    <p:extLst>
      <p:ext uri="{BB962C8B-B14F-4D97-AF65-F5344CB8AC3E}">
        <p14:creationId xmlns:p14="http://schemas.microsoft.com/office/powerpoint/2010/main" val="10162577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image" Target="../media/image33.jpeg"/><Relationship Id="rId1" Type="http://schemas.openxmlformats.org/officeDocument/2006/relationships/slideLayout" Target="../slideLayouts/slideLayout12.xml"/><Relationship Id="rId4" Type="http://schemas.openxmlformats.org/officeDocument/2006/relationships/image" Target="../media/image35.gif"/></Relationships>
</file>

<file path=ppt/slides/_rels/slide1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38.jpeg"/><Relationship Id="rId5" Type="http://schemas.openxmlformats.org/officeDocument/2006/relationships/image" Target="../media/image7.jpeg"/><Relationship Id="rId4" Type="http://schemas.openxmlformats.org/officeDocument/2006/relationships/image" Target="../media/image6.jpeg"/></Relationships>
</file>

<file path=ppt/slides/_rels/slide1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gif"/><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41.jpg"/><Relationship Id="rId1" Type="http://schemas.openxmlformats.org/officeDocument/2006/relationships/slideLayout" Target="../slideLayouts/slideLayout2.xml"/><Relationship Id="rId5" Type="http://schemas.openxmlformats.org/officeDocument/2006/relationships/image" Target="../media/image44.jpg"/><Relationship Id="rId4" Type="http://schemas.openxmlformats.org/officeDocument/2006/relationships/image" Target="../media/image43.jpg"/></Relationships>
</file>

<file path=ppt/slides/_rels/slide16.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png"/><Relationship Id="rId1" Type="http://schemas.openxmlformats.org/officeDocument/2006/relationships/slideLayout" Target="../slideLayouts/slideLayout2.xml"/><Relationship Id="rId5" Type="http://schemas.openxmlformats.org/officeDocument/2006/relationships/image" Target="../media/image49.jpg"/><Relationship Id="rId4" Type="http://schemas.openxmlformats.org/officeDocument/2006/relationships/image" Target="../media/image48.png"/></Relationships>
</file>

<file path=ppt/slides/_rels/slide18.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png"/><Relationship Id="rId1" Type="http://schemas.openxmlformats.org/officeDocument/2006/relationships/slideLayout" Target="../slideLayouts/slideLayout2.xml"/><Relationship Id="rId5" Type="http://schemas.openxmlformats.org/officeDocument/2006/relationships/image" Target="../media/image53.jpg"/><Relationship Id="rId4" Type="http://schemas.openxmlformats.org/officeDocument/2006/relationships/image" Target="../media/image52.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3.png"/><Relationship Id="rId4" Type="http://schemas.openxmlformats.org/officeDocument/2006/relationships/image" Target="../media/image2.jpg"/></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gif"/></Relationships>
</file>

<file path=ppt/slides/_rels/slide21.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gif"/></Relationships>
</file>

<file path=ppt/slides/_rels/slide22.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image" Target="../media/image19.gif"/><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image" Target="../media/image55.jpg"/><Relationship Id="rId1" Type="http://schemas.openxmlformats.org/officeDocument/2006/relationships/slideLayout" Target="../slideLayouts/slideLayout2.xml"/><Relationship Id="rId5" Type="http://schemas.openxmlformats.org/officeDocument/2006/relationships/image" Target="../media/image58.jpg"/><Relationship Id="rId4" Type="http://schemas.openxmlformats.org/officeDocument/2006/relationships/image" Target="../media/image57.jpg"/></Relationships>
</file>

<file path=ppt/slides/_rels/slide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gif"/><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29.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image" Target="../media/image33.jpeg"/><Relationship Id="rId1" Type="http://schemas.openxmlformats.org/officeDocument/2006/relationships/slideLayout" Target="../slideLayouts/slideLayout12.xml"/><Relationship Id="rId4" Type="http://schemas.openxmlformats.org/officeDocument/2006/relationships/image" Target="../media/image35.gif"/></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9.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60.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62.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slide" Target="slide25.xml"/><Relationship Id="rId3" Type="http://schemas.openxmlformats.org/officeDocument/2006/relationships/image" Target="../media/image4.jpeg"/><Relationship Id="rId7" Type="http://schemas.openxmlformats.org/officeDocument/2006/relationships/image" Target="../media/image38.jpeg"/><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37.jpe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gif"/><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gif"/></Relationships>
</file>

<file path=ppt/slides/_rels/slide6.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gif"/></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image" Target="../media/image19.gif"/><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gif"/><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9.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9.jpeg"/><Relationship Id="rId7" Type="http://schemas.openxmlformats.org/officeDocument/2006/relationships/image" Target="../media/image6.jpeg"/><Relationship Id="rId2" Type="http://schemas.openxmlformats.org/officeDocument/2006/relationships/image" Target="../media/image28.jpeg"/><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23" y="-23446"/>
            <a:ext cx="9144000" cy="6858000"/>
          </a:xfrm>
          <a:prstGeom prst="rect">
            <a:avLst/>
          </a:prstGeom>
        </p:spPr>
      </p:pic>
      <p:sp>
        <p:nvSpPr>
          <p:cNvPr id="5" name="TextBox 4"/>
          <p:cNvSpPr txBox="1"/>
          <p:nvPr/>
        </p:nvSpPr>
        <p:spPr>
          <a:xfrm>
            <a:off x="1723293" y="1676400"/>
            <a:ext cx="5791200" cy="1938992"/>
          </a:xfrm>
          <a:prstGeom prst="rect">
            <a:avLst/>
          </a:prstGeom>
          <a:noFill/>
        </p:spPr>
        <p:txBody>
          <a:bodyPr wrap="square" rtlCol="0">
            <a:prstTxWarp prst="textArchUp">
              <a:avLst/>
            </a:prstTxWarp>
            <a:spAutoFit/>
          </a:bodyPr>
          <a:lstStyle/>
          <a:p>
            <a:pPr algn="ctr"/>
            <a:r>
              <a:rPr lang="en-US" sz="4000" b="1" dirty="0" smtClean="0">
                <a:solidFill>
                  <a:srgbClr val="FF0000"/>
                </a:solidFill>
                <a:latin typeface="Times New Roman" pitchFamily="18" charset="0"/>
                <a:cs typeface="Times New Roman" pitchFamily="18" charset="0"/>
              </a:rPr>
              <a:t>ỦY BAN NHÂN DÂN QUẬN LONG BIÊN</a:t>
            </a:r>
          </a:p>
        </p:txBody>
      </p:sp>
      <p:sp>
        <p:nvSpPr>
          <p:cNvPr id="6" name="TextBox 5"/>
          <p:cNvSpPr txBox="1"/>
          <p:nvPr/>
        </p:nvSpPr>
        <p:spPr>
          <a:xfrm>
            <a:off x="1723293" y="2819400"/>
            <a:ext cx="6506307" cy="2400657"/>
          </a:xfrm>
          <a:prstGeom prst="rect">
            <a:avLst/>
          </a:prstGeom>
          <a:noFill/>
        </p:spPr>
        <p:txBody>
          <a:bodyPr wrap="square" rtlCol="0">
            <a:spAutoFit/>
          </a:bodyPr>
          <a:lstStyle/>
          <a:p>
            <a:r>
              <a:rPr lang="en-US" sz="3000" b="1" dirty="0" err="1" smtClean="0">
                <a:latin typeface="Times New Roman" pitchFamily="18" charset="0"/>
                <a:cs typeface="Times New Roman" pitchFamily="18" charset="0"/>
              </a:rPr>
              <a:t>Giáo</a:t>
            </a:r>
            <a:r>
              <a:rPr lang="en-US" sz="3000" b="1" dirty="0" smtClean="0">
                <a:latin typeface="Times New Roman" pitchFamily="18" charset="0"/>
                <a:cs typeface="Times New Roman" pitchFamily="18" charset="0"/>
              </a:rPr>
              <a:t> </a:t>
            </a:r>
            <a:r>
              <a:rPr lang="en-US" sz="3000" b="1" dirty="0" err="1" smtClean="0">
                <a:latin typeface="Times New Roman" pitchFamily="18" charset="0"/>
                <a:cs typeface="Times New Roman" pitchFamily="18" charset="0"/>
              </a:rPr>
              <a:t>án</a:t>
            </a:r>
            <a:r>
              <a:rPr lang="en-US" sz="3000" b="1" dirty="0" smtClean="0">
                <a:latin typeface="Times New Roman" pitchFamily="18" charset="0"/>
                <a:cs typeface="Times New Roman" pitchFamily="18" charset="0"/>
              </a:rPr>
              <a:t> : </a:t>
            </a:r>
            <a:r>
              <a:rPr lang="en-US" sz="3000" b="1" dirty="0" err="1" smtClean="0">
                <a:latin typeface="Times New Roman" pitchFamily="18" charset="0"/>
                <a:cs typeface="Times New Roman" pitchFamily="18" charset="0"/>
              </a:rPr>
              <a:t>Làm</a:t>
            </a:r>
            <a:r>
              <a:rPr lang="en-US" sz="3000" b="1" dirty="0" smtClean="0">
                <a:latin typeface="Times New Roman" pitchFamily="18" charset="0"/>
                <a:cs typeface="Times New Roman" pitchFamily="18" charset="0"/>
              </a:rPr>
              <a:t> </a:t>
            </a:r>
            <a:r>
              <a:rPr lang="en-US" sz="3000" b="1" dirty="0" err="1" smtClean="0">
                <a:latin typeface="Times New Roman" pitchFamily="18" charset="0"/>
                <a:cs typeface="Times New Roman" pitchFamily="18" charset="0"/>
              </a:rPr>
              <a:t>quyen</a:t>
            </a:r>
            <a:r>
              <a:rPr lang="en-US" sz="3000" b="1" dirty="0" smtClean="0">
                <a:latin typeface="Times New Roman" pitchFamily="18" charset="0"/>
                <a:cs typeface="Times New Roman" pitchFamily="18" charset="0"/>
              </a:rPr>
              <a:t> </a:t>
            </a:r>
            <a:r>
              <a:rPr lang="en-US" sz="3000" b="1" dirty="0" err="1" smtClean="0">
                <a:latin typeface="Times New Roman" pitchFamily="18" charset="0"/>
                <a:cs typeface="Times New Roman" pitchFamily="18" charset="0"/>
              </a:rPr>
              <a:t>văn</a:t>
            </a:r>
            <a:r>
              <a:rPr lang="en-US" sz="3000" b="1" dirty="0" smtClean="0">
                <a:latin typeface="Times New Roman" pitchFamily="18" charset="0"/>
                <a:cs typeface="Times New Roman" pitchFamily="18" charset="0"/>
              </a:rPr>
              <a:t> </a:t>
            </a:r>
            <a:r>
              <a:rPr lang="en-US" sz="3000" b="1" smtClean="0">
                <a:latin typeface="Times New Roman" pitchFamily="18" charset="0"/>
                <a:cs typeface="Times New Roman" pitchFamily="18" charset="0"/>
              </a:rPr>
              <a:t>học</a:t>
            </a:r>
          </a:p>
          <a:p>
            <a:r>
              <a:rPr lang="en-US" sz="3000" b="1" dirty="0" err="1" smtClean="0">
                <a:latin typeface="Times New Roman" pitchFamily="18" charset="0"/>
                <a:cs typeface="Times New Roman" pitchFamily="18" charset="0"/>
              </a:rPr>
              <a:t>Đề</a:t>
            </a:r>
            <a:r>
              <a:rPr lang="en-US" sz="3000" b="1" dirty="0" smtClean="0">
                <a:latin typeface="Times New Roman" pitchFamily="18" charset="0"/>
                <a:cs typeface="Times New Roman" pitchFamily="18" charset="0"/>
              </a:rPr>
              <a:t> </a:t>
            </a:r>
            <a:r>
              <a:rPr lang="en-US" sz="3000" b="1" dirty="0" err="1" smtClean="0">
                <a:latin typeface="Times New Roman" pitchFamily="18" charset="0"/>
                <a:cs typeface="Times New Roman" pitchFamily="18" charset="0"/>
              </a:rPr>
              <a:t>tài</a:t>
            </a:r>
            <a:r>
              <a:rPr lang="en-US" sz="3000" b="1" dirty="0" smtClean="0">
                <a:latin typeface="Times New Roman" pitchFamily="18" charset="0"/>
                <a:cs typeface="Times New Roman" pitchFamily="18" charset="0"/>
              </a:rPr>
              <a:t>: </a:t>
            </a:r>
            <a:r>
              <a:rPr lang="en-US" sz="3000" b="1" dirty="0" err="1" smtClean="0">
                <a:latin typeface="Times New Roman" pitchFamily="18" charset="0"/>
                <a:cs typeface="Times New Roman" pitchFamily="18" charset="0"/>
              </a:rPr>
              <a:t>Thơ</a:t>
            </a:r>
            <a:r>
              <a:rPr lang="en-US" sz="3000" b="1" dirty="0" smtClean="0">
                <a:latin typeface="Times New Roman" pitchFamily="18" charset="0"/>
                <a:cs typeface="Times New Roman" pitchFamily="18" charset="0"/>
              </a:rPr>
              <a:t> “</a:t>
            </a:r>
            <a:r>
              <a:rPr lang="en-US" sz="3000" b="1" dirty="0" err="1" smtClean="0">
                <a:latin typeface="Times New Roman" pitchFamily="18" charset="0"/>
                <a:cs typeface="Times New Roman" pitchFamily="18" charset="0"/>
              </a:rPr>
              <a:t>Bé</a:t>
            </a:r>
            <a:r>
              <a:rPr lang="en-US" sz="3000" b="1" dirty="0" smtClean="0">
                <a:latin typeface="Times New Roman" pitchFamily="18" charset="0"/>
                <a:cs typeface="Times New Roman" pitchFamily="18" charset="0"/>
              </a:rPr>
              <a:t> </a:t>
            </a:r>
            <a:r>
              <a:rPr lang="en-US" sz="3000" b="1" dirty="0" err="1" smtClean="0">
                <a:latin typeface="Times New Roman" pitchFamily="18" charset="0"/>
                <a:cs typeface="Times New Roman" pitchFamily="18" charset="0"/>
              </a:rPr>
              <a:t>làm</a:t>
            </a:r>
            <a:r>
              <a:rPr lang="en-US" sz="3000" b="1" dirty="0" smtClean="0">
                <a:latin typeface="Times New Roman" pitchFamily="18" charset="0"/>
                <a:cs typeface="Times New Roman" pitchFamily="18" charset="0"/>
              </a:rPr>
              <a:t> </a:t>
            </a:r>
            <a:r>
              <a:rPr lang="en-US" sz="3000" b="1" dirty="0" err="1" smtClean="0">
                <a:latin typeface="Times New Roman" pitchFamily="18" charset="0"/>
                <a:cs typeface="Times New Roman" pitchFamily="18" charset="0"/>
              </a:rPr>
              <a:t>bao</a:t>
            </a:r>
            <a:r>
              <a:rPr lang="en-US" sz="3000" b="1" dirty="0" smtClean="0">
                <a:latin typeface="Times New Roman" pitchFamily="18" charset="0"/>
                <a:cs typeface="Times New Roman" pitchFamily="18" charset="0"/>
              </a:rPr>
              <a:t> </a:t>
            </a:r>
            <a:r>
              <a:rPr lang="en-US" sz="3000" b="1" dirty="0" err="1" smtClean="0">
                <a:latin typeface="Times New Roman" pitchFamily="18" charset="0"/>
                <a:cs typeface="Times New Roman" pitchFamily="18" charset="0"/>
              </a:rPr>
              <a:t>nhiêu</a:t>
            </a:r>
            <a:r>
              <a:rPr lang="en-US" sz="3000" b="1" dirty="0" smtClean="0">
                <a:latin typeface="Times New Roman" pitchFamily="18" charset="0"/>
                <a:cs typeface="Times New Roman" pitchFamily="18" charset="0"/>
              </a:rPr>
              <a:t> </a:t>
            </a:r>
            <a:r>
              <a:rPr lang="en-US" sz="3000" b="1" dirty="0" err="1" smtClean="0">
                <a:latin typeface="Times New Roman" pitchFamily="18" charset="0"/>
                <a:cs typeface="Times New Roman" pitchFamily="18" charset="0"/>
              </a:rPr>
              <a:t>nghề</a:t>
            </a:r>
            <a:r>
              <a:rPr lang="en-US" sz="3000" b="1" dirty="0" smtClean="0">
                <a:latin typeface="Times New Roman" pitchFamily="18" charset="0"/>
                <a:cs typeface="Times New Roman" pitchFamily="18" charset="0"/>
              </a:rPr>
              <a:t>”</a:t>
            </a:r>
          </a:p>
          <a:p>
            <a:r>
              <a:rPr lang="en-US" sz="3000" b="1" dirty="0" err="1" smtClean="0">
                <a:latin typeface="Times New Roman" pitchFamily="18" charset="0"/>
                <a:cs typeface="Times New Roman" pitchFamily="18" charset="0"/>
              </a:rPr>
              <a:t>Độ</a:t>
            </a:r>
            <a:r>
              <a:rPr lang="en-US" sz="3000" b="1" dirty="0" smtClean="0">
                <a:latin typeface="Times New Roman" pitchFamily="18" charset="0"/>
                <a:cs typeface="Times New Roman" pitchFamily="18" charset="0"/>
              </a:rPr>
              <a:t> </a:t>
            </a:r>
            <a:r>
              <a:rPr lang="en-US" sz="3000" b="1" dirty="0" err="1" smtClean="0">
                <a:latin typeface="Times New Roman" pitchFamily="18" charset="0"/>
                <a:cs typeface="Times New Roman" pitchFamily="18" charset="0"/>
              </a:rPr>
              <a:t>tuổi</a:t>
            </a:r>
            <a:r>
              <a:rPr lang="en-US" sz="3000" b="1" dirty="0" smtClean="0">
                <a:latin typeface="Times New Roman" pitchFamily="18" charset="0"/>
                <a:cs typeface="Times New Roman" pitchFamily="18" charset="0"/>
              </a:rPr>
              <a:t>: </a:t>
            </a:r>
            <a:r>
              <a:rPr lang="en-US" sz="3000" b="1" dirty="0" smtClean="0">
                <a:latin typeface="Times New Roman" pitchFamily="18" charset="0"/>
                <a:cs typeface="Times New Roman" pitchFamily="18" charset="0"/>
              </a:rPr>
              <a:t>4-5 </a:t>
            </a:r>
            <a:r>
              <a:rPr lang="en-US" sz="3000" b="1" dirty="0" err="1" smtClean="0">
                <a:latin typeface="Times New Roman" pitchFamily="18" charset="0"/>
                <a:cs typeface="Times New Roman" pitchFamily="18" charset="0"/>
              </a:rPr>
              <a:t>tuổi</a:t>
            </a:r>
            <a:endParaRPr lang="en-US" sz="3000" b="1" dirty="0" smtClean="0">
              <a:latin typeface="Times New Roman" pitchFamily="18" charset="0"/>
              <a:cs typeface="Times New Roman" pitchFamily="18" charset="0"/>
            </a:endParaRPr>
          </a:p>
          <a:p>
            <a:r>
              <a:rPr lang="en-US" sz="3000" b="1" dirty="0" err="1" smtClean="0">
                <a:latin typeface="Times New Roman" pitchFamily="18" charset="0"/>
                <a:cs typeface="Times New Roman" pitchFamily="18" charset="0"/>
              </a:rPr>
              <a:t>Thời</a:t>
            </a:r>
            <a:r>
              <a:rPr lang="en-US" sz="3000" b="1" dirty="0" smtClean="0">
                <a:latin typeface="Times New Roman" pitchFamily="18" charset="0"/>
                <a:cs typeface="Times New Roman" pitchFamily="18" charset="0"/>
              </a:rPr>
              <a:t> </a:t>
            </a:r>
            <a:r>
              <a:rPr lang="en-US" sz="3000" b="1" dirty="0" err="1" smtClean="0">
                <a:latin typeface="Times New Roman" pitchFamily="18" charset="0"/>
                <a:cs typeface="Times New Roman" pitchFamily="18" charset="0"/>
              </a:rPr>
              <a:t>gian</a:t>
            </a:r>
            <a:r>
              <a:rPr lang="en-US" sz="3000" b="1" dirty="0" smtClean="0">
                <a:latin typeface="Times New Roman" pitchFamily="18" charset="0"/>
                <a:cs typeface="Times New Roman" pitchFamily="18" charset="0"/>
              </a:rPr>
              <a:t> </a:t>
            </a:r>
            <a:r>
              <a:rPr lang="en-US" sz="3000" b="1" dirty="0" smtClean="0">
                <a:latin typeface="Times New Roman" pitchFamily="18" charset="0"/>
                <a:cs typeface="Times New Roman" pitchFamily="18" charset="0"/>
              </a:rPr>
              <a:t>25</a:t>
            </a:r>
            <a:r>
              <a:rPr lang="en-US" sz="3000" b="1" dirty="0" smtClean="0">
                <a:latin typeface="Times New Roman" pitchFamily="18" charset="0"/>
                <a:cs typeface="Times New Roman" pitchFamily="18" charset="0"/>
              </a:rPr>
              <a:t>-30 </a:t>
            </a:r>
            <a:r>
              <a:rPr lang="en-US" sz="3000" b="1" dirty="0" err="1" smtClean="0">
                <a:latin typeface="Times New Roman" pitchFamily="18" charset="0"/>
                <a:cs typeface="Times New Roman" pitchFamily="18" charset="0"/>
              </a:rPr>
              <a:t>phút</a:t>
            </a:r>
            <a:endParaRPr lang="en-US" sz="3000" b="1" dirty="0" smtClean="0">
              <a:latin typeface="Times New Roman" pitchFamily="18" charset="0"/>
              <a:cs typeface="Times New Roman" pitchFamily="18" charset="0"/>
            </a:endParaRPr>
          </a:p>
          <a:p>
            <a:r>
              <a:rPr lang="en-US" sz="3000" b="1" dirty="0" err="1" smtClean="0">
                <a:latin typeface="Times New Roman" pitchFamily="18" charset="0"/>
                <a:cs typeface="Times New Roman" pitchFamily="18" charset="0"/>
              </a:rPr>
              <a:t>Người</a:t>
            </a:r>
            <a:r>
              <a:rPr lang="en-US" sz="3000" b="1" dirty="0" smtClean="0">
                <a:latin typeface="Times New Roman" pitchFamily="18" charset="0"/>
                <a:cs typeface="Times New Roman" pitchFamily="18" charset="0"/>
              </a:rPr>
              <a:t> </a:t>
            </a:r>
            <a:r>
              <a:rPr lang="en-US" sz="3000" b="1" dirty="0" err="1" smtClean="0">
                <a:latin typeface="Times New Roman" pitchFamily="18" charset="0"/>
                <a:cs typeface="Times New Roman" pitchFamily="18" charset="0"/>
              </a:rPr>
              <a:t>dạy:Nguyễn</a:t>
            </a:r>
            <a:r>
              <a:rPr lang="en-US" sz="3000" b="1" dirty="0" smtClean="0">
                <a:latin typeface="Times New Roman" pitchFamily="18" charset="0"/>
                <a:cs typeface="Times New Roman" pitchFamily="18" charset="0"/>
              </a:rPr>
              <a:t> </a:t>
            </a:r>
            <a:r>
              <a:rPr lang="en-US" sz="3000" b="1" dirty="0" err="1" smtClean="0">
                <a:latin typeface="Times New Roman" pitchFamily="18" charset="0"/>
                <a:cs typeface="Times New Roman" pitchFamily="18" charset="0"/>
              </a:rPr>
              <a:t>Thị</a:t>
            </a:r>
            <a:r>
              <a:rPr lang="en-US" sz="3000" b="1" dirty="0" smtClean="0">
                <a:latin typeface="Times New Roman" pitchFamily="18" charset="0"/>
                <a:cs typeface="Times New Roman" pitchFamily="18" charset="0"/>
              </a:rPr>
              <a:t> </a:t>
            </a:r>
            <a:r>
              <a:rPr lang="en-US" sz="3000" b="1" dirty="0" err="1" smtClean="0">
                <a:latin typeface="Times New Roman" pitchFamily="18" charset="0"/>
                <a:cs typeface="Times New Roman" pitchFamily="18" charset="0"/>
              </a:rPr>
              <a:t>Thanh</a:t>
            </a:r>
            <a:r>
              <a:rPr lang="en-US" sz="3000" b="1" dirty="0" smtClean="0">
                <a:latin typeface="Times New Roman" pitchFamily="18" charset="0"/>
                <a:cs typeface="Times New Roman" pitchFamily="18" charset="0"/>
              </a:rPr>
              <a:t> </a:t>
            </a:r>
            <a:r>
              <a:rPr lang="en-US" sz="3000" b="1" dirty="0" err="1" smtClean="0">
                <a:latin typeface="Times New Roman" pitchFamily="18" charset="0"/>
                <a:cs typeface="Times New Roman" pitchFamily="18" charset="0"/>
              </a:rPr>
              <a:t>Vân</a:t>
            </a:r>
            <a:endParaRPr lang="en-US" sz="3000" b="1" dirty="0">
              <a:latin typeface="Times New Roman" pitchFamily="18" charset="0"/>
              <a:cs typeface="Times New Roman" pitchFamily="18" charset="0"/>
            </a:endParaRPr>
          </a:p>
        </p:txBody>
      </p:sp>
    </p:spTree>
    <p:extLst>
      <p:ext uri="{BB962C8B-B14F-4D97-AF65-F5344CB8AC3E}">
        <p14:creationId xmlns:p14="http://schemas.microsoft.com/office/powerpoint/2010/main" val="31041635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2290" name="Picture 2" descr="Hình ảnh có liên qu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28600"/>
            <a:ext cx="91440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4" descr="be-va-me"/>
          <p:cNvPicPr>
            <a:picLocks noGrp="1" noChangeAspect="1" noChangeArrowheads="1" noCrop="1"/>
          </p:cNvPicPr>
          <p:nvPr>
            <p:ph type="body" idx="4294967295"/>
          </p:nvPr>
        </p:nvPicPr>
        <p:blipFill>
          <a:blip r:embed="rId3">
            <a:extLst>
              <a:ext uri="{28A0092B-C50C-407E-A947-70E740481C1C}">
                <a14:useLocalDpi xmlns:a14="http://schemas.microsoft.com/office/drawing/2010/main" val="0"/>
              </a:ext>
            </a:extLst>
          </a:blip>
          <a:srcRect/>
          <a:stretch>
            <a:fillRect/>
          </a:stretch>
        </p:blipFill>
        <p:spPr>
          <a:xfrm>
            <a:off x="2819400" y="2514600"/>
            <a:ext cx="5048250" cy="3190875"/>
          </a:xfrm>
          <a:noFill/>
        </p:spPr>
      </p:pic>
      <p:sp>
        <p:nvSpPr>
          <p:cNvPr id="12292" name="Rectangle 6"/>
          <p:cNvSpPr>
            <a:spLocks noChangeArrowheads="1"/>
          </p:cNvSpPr>
          <p:nvPr/>
        </p:nvSpPr>
        <p:spPr bwMode="auto">
          <a:xfrm>
            <a:off x="2593975" y="5522913"/>
            <a:ext cx="4729163"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4000" b="1">
                <a:latin typeface="Times New Roman" pitchFamily="18" charset="0"/>
              </a:rPr>
              <a:t>Chiều mẹ đến đón về</a:t>
            </a:r>
          </a:p>
          <a:p>
            <a:pPr algn="ctr"/>
            <a:r>
              <a:rPr lang="en-US" sz="4000" b="1">
                <a:latin typeface="Times New Roman" pitchFamily="18" charset="0"/>
              </a:rPr>
              <a:t>Bé lại là cái cún</a:t>
            </a:r>
          </a:p>
        </p:txBody>
      </p:sp>
      <p:pic>
        <p:nvPicPr>
          <p:cNvPr id="12293" name="Picture 25" descr="snowcon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849633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4" fill="hold" nodeType="afterEffect">
                                  <p:stCondLst>
                                    <p:cond delay="0"/>
                                  </p:stCondLst>
                                  <p:childTnLst>
                                    <p:set>
                                      <p:cBhvr>
                                        <p:cTn id="6" dur="1" fill="hold">
                                          <p:stCondLst>
                                            <p:cond delay="0"/>
                                          </p:stCondLst>
                                        </p:cTn>
                                        <p:tgtEl>
                                          <p:spTgt spid="9220"/>
                                        </p:tgtEl>
                                        <p:attrNameLst>
                                          <p:attrName>style.visibility</p:attrName>
                                        </p:attrNameLst>
                                      </p:cBhvr>
                                      <p:to>
                                        <p:strVal val="visible"/>
                                      </p:to>
                                    </p:set>
                                    <p:animEffect transition="in" filter="wheel(4)">
                                      <p:cBhvr>
                                        <p:cTn id="7" dur="500"/>
                                        <p:tgtEl>
                                          <p:spTgt spid="9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Rectangle 3"/>
          <p:cNvSpPr/>
          <p:nvPr/>
        </p:nvSpPr>
        <p:spPr>
          <a:xfrm>
            <a:off x="838200" y="1600200"/>
            <a:ext cx="7924800" cy="2677656"/>
          </a:xfrm>
          <a:prstGeom prst="rect">
            <a:avLst/>
          </a:prstGeom>
        </p:spPr>
        <p:txBody>
          <a:bodyPr wrap="square">
            <a:spAutoFit/>
          </a:bodyPr>
          <a:lstStyle/>
          <a:p>
            <a:r>
              <a:rPr lang="en-US" sz="2800" b="1">
                <a:latin typeface="Times New Roman" pitchFamily="18" charset="0"/>
                <a:cs typeface="Times New Roman" pitchFamily="18" charset="0"/>
              </a:rPr>
              <a:t>Giảng nội dung: </a:t>
            </a:r>
            <a:r>
              <a:rPr lang="en-US" sz="2800">
                <a:latin typeface="Times New Roman" pitchFamily="18" charset="0"/>
                <a:cs typeface="Times New Roman" pitchFamily="18" charset="0"/>
              </a:rPr>
              <a:t>Các con ạ! Trong bài thơ vừa rồi nói về rất nhiều nghề trong xã hội đấy và mỗi nghề đều mang lại những lợi ích riêng cho xã hội. Em bé trong bài thơ đã được thử sức mình làm rất nhiều nghề khi trên lớp. Nhưng khi trở về nhà thì bé vẫn là “Cái cún” của mẹ.</a:t>
            </a:r>
          </a:p>
        </p:txBody>
      </p:sp>
    </p:spTree>
    <p:extLst>
      <p:ext uri="{BB962C8B-B14F-4D97-AF65-F5344CB8AC3E}">
        <p14:creationId xmlns:p14="http://schemas.microsoft.com/office/powerpoint/2010/main" val="12667450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3" name="Picture 7" descr="Untitled-1 copy"/>
          <p:cNvPicPr>
            <a:picLocks noChangeAspect="1" noChangeArrowheads="1"/>
          </p:cNvPicPr>
          <p:nvPr/>
        </p:nvPicPr>
        <p:blipFill>
          <a:blip r:embed="rId2">
            <a:clrChange>
              <a:clrFrom>
                <a:srgbClr val="594F1E"/>
              </a:clrFrom>
              <a:clrTo>
                <a:srgbClr val="594F1E">
                  <a:alpha val="0"/>
                </a:srgbClr>
              </a:clrTo>
            </a:clrChange>
            <a:extLst>
              <a:ext uri="{28A0092B-C50C-407E-A947-70E740481C1C}">
                <a14:useLocalDpi xmlns:a14="http://schemas.microsoft.com/office/drawing/2010/main" val="0"/>
              </a:ext>
            </a:extLst>
          </a:blip>
          <a:srcRect/>
          <a:stretch>
            <a:fillRect/>
          </a:stretch>
        </p:blipFill>
        <p:spPr bwMode="auto">
          <a:xfrm>
            <a:off x="304800" y="1143000"/>
            <a:ext cx="2286000" cy="2254250"/>
          </a:xfrm>
          <a:prstGeom prst="rect">
            <a:avLst/>
          </a:prstGeom>
          <a:noFill/>
          <a:extLst>
            <a:ext uri="{909E8E84-426E-40DD-AFC4-6F175D3DCCD1}">
              <a14:hiddenFill xmlns:a14="http://schemas.microsoft.com/office/drawing/2010/main">
                <a:solidFill>
                  <a:srgbClr val="FFFFFF"/>
                </a:solidFill>
              </a14:hiddenFill>
            </a:ext>
          </a:extLst>
        </p:spPr>
      </p:pic>
      <p:pic>
        <p:nvPicPr>
          <p:cNvPr id="14344" name="Picture 8" descr="9"/>
          <p:cNvPicPr>
            <a:picLocks noChangeAspect="1" noChangeArrowheads="1"/>
          </p:cNvPicPr>
          <p:nvPr/>
        </p:nvPicPr>
        <p:blipFill>
          <a:blip r:embed="rId3" cstate="print">
            <a:clrChange>
              <a:clrFrom>
                <a:srgbClr val="89B6F7"/>
              </a:clrFrom>
              <a:clrTo>
                <a:srgbClr val="89B6F7">
                  <a:alpha val="0"/>
                </a:srgbClr>
              </a:clrTo>
            </a:clrChange>
            <a:extLst>
              <a:ext uri="{28A0092B-C50C-407E-A947-70E740481C1C}">
                <a14:useLocalDpi xmlns:a14="http://schemas.microsoft.com/office/drawing/2010/main" val="0"/>
              </a:ext>
            </a:extLst>
          </a:blip>
          <a:srcRect/>
          <a:stretch>
            <a:fillRect/>
          </a:stretch>
        </p:blipFill>
        <p:spPr bwMode="auto">
          <a:xfrm>
            <a:off x="3429000" y="1676400"/>
            <a:ext cx="2286000" cy="2209800"/>
          </a:xfrm>
          <a:prstGeom prst="rect">
            <a:avLst/>
          </a:prstGeom>
          <a:noFill/>
          <a:extLst>
            <a:ext uri="{909E8E84-426E-40DD-AFC4-6F175D3DCCD1}">
              <a14:hiddenFill xmlns:a14="http://schemas.microsoft.com/office/drawing/2010/main">
                <a:solidFill>
                  <a:srgbClr val="FFFFFF"/>
                </a:solidFill>
              </a14:hiddenFill>
            </a:ext>
          </a:extLst>
        </p:spPr>
      </p:pic>
      <p:pic>
        <p:nvPicPr>
          <p:cNvPr id="14345" name="Picture 9" descr="25"/>
          <p:cNvPicPr>
            <a:picLocks noChangeAspect="1" noChangeArrowheads="1"/>
          </p:cNvPicPr>
          <p:nvPr/>
        </p:nvPicPr>
        <p:blipFill>
          <a:blip r:embed="rId4">
            <a:clrChange>
              <a:clrFrom>
                <a:srgbClr val="F419FB"/>
              </a:clrFrom>
              <a:clrTo>
                <a:srgbClr val="F419FB">
                  <a:alpha val="0"/>
                </a:srgbClr>
              </a:clrTo>
            </a:clrChange>
            <a:extLst>
              <a:ext uri="{28A0092B-C50C-407E-A947-70E740481C1C}">
                <a14:useLocalDpi xmlns:a14="http://schemas.microsoft.com/office/drawing/2010/main" val="0"/>
              </a:ext>
            </a:extLst>
          </a:blip>
          <a:srcRect/>
          <a:stretch>
            <a:fillRect/>
          </a:stretch>
        </p:blipFill>
        <p:spPr bwMode="auto">
          <a:xfrm>
            <a:off x="762000" y="3886200"/>
            <a:ext cx="2216150" cy="2305050"/>
          </a:xfrm>
          <a:prstGeom prst="rect">
            <a:avLst/>
          </a:prstGeom>
          <a:noFill/>
          <a:extLst>
            <a:ext uri="{909E8E84-426E-40DD-AFC4-6F175D3DCCD1}">
              <a14:hiddenFill xmlns:a14="http://schemas.microsoft.com/office/drawing/2010/main">
                <a:solidFill>
                  <a:srgbClr val="FFFFFF"/>
                </a:solidFill>
              </a14:hiddenFill>
            </a:ext>
          </a:extLst>
        </p:spPr>
      </p:pic>
      <p:pic>
        <p:nvPicPr>
          <p:cNvPr id="14346" name="Picture 10" descr="22"/>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067300" y="4556247"/>
            <a:ext cx="2438400" cy="1914525"/>
          </a:xfrm>
          <a:prstGeom prst="rect">
            <a:avLst/>
          </a:prstGeom>
          <a:noFill/>
          <a:extLst>
            <a:ext uri="{909E8E84-426E-40DD-AFC4-6F175D3DCCD1}">
              <a14:hiddenFill xmlns:a14="http://schemas.microsoft.com/office/drawing/2010/main">
                <a:solidFill>
                  <a:srgbClr val="FFFFFF"/>
                </a:solidFill>
              </a14:hiddenFill>
            </a:ext>
          </a:extLst>
        </p:spPr>
      </p:pic>
      <p:pic>
        <p:nvPicPr>
          <p:cNvPr id="14347" name="Picture 11" descr="789325"/>
          <p:cNvPicPr>
            <a:picLocks noChangeAspect="1" noChangeArrowheads="1"/>
          </p:cNvPicPr>
          <p:nvPr/>
        </p:nvPicPr>
        <p:blipFill>
          <a:blip r:embed="rId6" cstate="print">
            <a:clrChange>
              <a:clrFrom>
                <a:srgbClr val="594F1E"/>
              </a:clrFrom>
              <a:clrTo>
                <a:srgbClr val="594F1E">
                  <a:alpha val="0"/>
                </a:srgbClr>
              </a:clrTo>
            </a:clrChange>
            <a:extLst>
              <a:ext uri="{28A0092B-C50C-407E-A947-70E740481C1C}">
                <a14:useLocalDpi xmlns:a14="http://schemas.microsoft.com/office/drawing/2010/main" val="0"/>
              </a:ext>
            </a:extLst>
          </a:blip>
          <a:srcRect/>
          <a:stretch>
            <a:fillRect/>
          </a:stretch>
        </p:blipFill>
        <p:spPr bwMode="auto">
          <a:xfrm>
            <a:off x="6178062" y="1750158"/>
            <a:ext cx="2667000" cy="2165350"/>
          </a:xfrm>
          <a:prstGeom prst="rect">
            <a:avLst/>
          </a:prstGeom>
          <a:noFill/>
          <a:extLst>
            <a:ext uri="{909E8E84-426E-40DD-AFC4-6F175D3DCCD1}">
              <a14:hiddenFill xmlns:a14="http://schemas.microsoft.com/office/drawing/2010/main">
                <a:solidFill>
                  <a:srgbClr val="FFFFFF"/>
                </a:solidFill>
              </a14:hiddenFill>
            </a:ext>
          </a:extLst>
        </p:spPr>
      </p:pic>
      <p:sp>
        <p:nvSpPr>
          <p:cNvPr id="14351" name="Text Box 15"/>
          <p:cNvSpPr txBox="1">
            <a:spLocks noChangeArrowheads="1"/>
          </p:cNvSpPr>
          <p:nvPr/>
        </p:nvSpPr>
        <p:spPr bwMode="auto">
          <a:xfrm>
            <a:off x="1622425" y="220663"/>
            <a:ext cx="61499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p>
        </p:txBody>
      </p:sp>
      <p:sp>
        <p:nvSpPr>
          <p:cNvPr id="14352" name="Text Box 16"/>
          <p:cNvSpPr txBox="1">
            <a:spLocks noChangeArrowheads="1"/>
          </p:cNvSpPr>
          <p:nvPr/>
        </p:nvSpPr>
        <p:spPr bwMode="auto">
          <a:xfrm>
            <a:off x="1295400" y="381000"/>
            <a:ext cx="6934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latin typeface="Times New Roman" pitchFamily="18" charset="0"/>
              </a:rPr>
              <a:t>Trong bài thơ bé đã chơi làm những nghề gì?</a:t>
            </a:r>
          </a:p>
        </p:txBody>
      </p:sp>
    </p:spTree>
    <p:extLst>
      <p:ext uri="{BB962C8B-B14F-4D97-AF65-F5344CB8AC3E}">
        <p14:creationId xmlns:p14="http://schemas.microsoft.com/office/powerpoint/2010/main" val="3810088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4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34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34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34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3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
        <p:nvSpPr>
          <p:cNvPr id="5" name="Rectangle 4"/>
          <p:cNvSpPr/>
          <p:nvPr/>
        </p:nvSpPr>
        <p:spPr>
          <a:xfrm>
            <a:off x="990600" y="1295400"/>
            <a:ext cx="6781800" cy="1077218"/>
          </a:xfrm>
          <a:prstGeom prst="rect">
            <a:avLst/>
          </a:prstGeom>
        </p:spPr>
        <p:txBody>
          <a:bodyPr wrap="square">
            <a:spAutoFit/>
          </a:bodyPr>
          <a:lstStyle/>
          <a:p>
            <a:r>
              <a:rPr lang="en-US"/>
              <a:t> </a:t>
            </a:r>
            <a:r>
              <a:rPr lang="en-US" sz="3200" b="1">
                <a:latin typeface="Times New Roman" pitchFamily="18" charset="0"/>
                <a:cs typeface="Times New Roman" pitchFamily="18" charset="0"/>
              </a:rPr>
              <a:t>- Nghề thợ nề các con có biết là nghề gì không?</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32156"/>
            <a:ext cx="9144000" cy="6858000"/>
          </a:xfrm>
          <a:prstGeom prst="rect">
            <a:avLst/>
          </a:prstGeom>
        </p:spPr>
      </p:pic>
      <p:sp>
        <p:nvSpPr>
          <p:cNvPr id="10" name="Rectangle 9"/>
          <p:cNvSpPr/>
          <p:nvPr/>
        </p:nvSpPr>
        <p:spPr>
          <a:xfrm>
            <a:off x="4571999" y="833735"/>
            <a:ext cx="4200189" cy="461665"/>
          </a:xfrm>
          <a:prstGeom prst="rect">
            <a:avLst/>
          </a:prstGeom>
        </p:spPr>
        <p:txBody>
          <a:bodyPr wrap="none">
            <a:spAutoFit/>
          </a:bodyPr>
          <a:lstStyle/>
          <a:p>
            <a:r>
              <a:rPr lang="en-US" sz="2400">
                <a:latin typeface="Times New Roman" pitchFamily="18" charset="0"/>
                <a:cs typeface="Times New Roman" pitchFamily="18" charset="0"/>
              </a:rPr>
              <a:t>+ Nghề thợ nề làm công việc gì?</a:t>
            </a:r>
          </a:p>
        </p:txBody>
      </p:sp>
    </p:spTree>
    <p:extLst>
      <p:ext uri="{BB962C8B-B14F-4D97-AF65-F5344CB8AC3E}">
        <p14:creationId xmlns:p14="http://schemas.microsoft.com/office/powerpoint/2010/main" val="3006371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p:txBody>
          <a:bodyPr/>
          <a:lstStyle/>
          <a:p>
            <a:pPr eaLnBrk="1" hangingPunct="1"/>
            <a:endParaRPr lang="vi-VN" smtClean="0"/>
          </a:p>
        </p:txBody>
      </p:sp>
      <p:sp>
        <p:nvSpPr>
          <p:cNvPr id="6147" name="Rectangle 3"/>
          <p:cNvSpPr>
            <a:spLocks noGrp="1" noChangeArrowheads="1"/>
          </p:cNvSpPr>
          <p:nvPr>
            <p:ph type="subTitle" idx="1"/>
          </p:nvPr>
        </p:nvSpPr>
        <p:spPr>
          <a:xfrm>
            <a:off x="1295400" y="5562600"/>
            <a:ext cx="6400800" cy="1143000"/>
          </a:xfrm>
        </p:spPr>
        <p:txBody>
          <a:bodyPr>
            <a:normAutofit fontScale="92500" lnSpcReduction="10000"/>
          </a:bodyPr>
          <a:lstStyle/>
          <a:p>
            <a:pPr eaLnBrk="1" hangingPunct="1">
              <a:lnSpc>
                <a:spcPct val="80000"/>
              </a:lnSpc>
            </a:pPr>
            <a:r>
              <a:rPr lang="en-US" sz="4800" b="1" smtClean="0">
                <a:solidFill>
                  <a:schemeClr val="tx1"/>
                </a:solidFill>
                <a:latin typeface="Times New Roman" pitchFamily="18" charset="0"/>
              </a:rPr>
              <a:t>B</a:t>
            </a:r>
            <a:r>
              <a:rPr lang="en-US" sz="4000" b="1" smtClean="0">
                <a:solidFill>
                  <a:schemeClr val="tx1"/>
                </a:solidFill>
                <a:latin typeface="Times New Roman" pitchFamily="18" charset="0"/>
              </a:rPr>
              <a:t>é chơi làm thợ nề</a:t>
            </a:r>
          </a:p>
          <a:p>
            <a:pPr eaLnBrk="1" hangingPunct="1">
              <a:lnSpc>
                <a:spcPct val="80000"/>
              </a:lnSpc>
            </a:pPr>
            <a:r>
              <a:rPr lang="en-US" sz="4000" b="1" smtClean="0">
                <a:solidFill>
                  <a:schemeClr val="tx1"/>
                </a:solidFill>
                <a:latin typeface="Times New Roman" pitchFamily="18" charset="0"/>
              </a:rPr>
              <a:t>Xây lên bao nhà cửa</a:t>
            </a:r>
          </a:p>
        </p:txBody>
      </p:sp>
      <p:pic>
        <p:nvPicPr>
          <p:cNvPr id="6148" name="Picture 4" descr="dong-ma"/>
          <p:cNvPicPr>
            <a:picLocks noChangeAspect="1" noChangeArrowheads="1" noCrop="1"/>
          </p:cNvPicPr>
          <p:nvPr/>
        </p:nvPicPr>
        <p:blipFill>
          <a:blip r:embed="rId2">
            <a:lum bright="-10000"/>
            <a:extLst>
              <a:ext uri="{28A0092B-C50C-407E-A947-70E740481C1C}">
                <a14:useLocalDpi xmlns:a14="http://schemas.microsoft.com/office/drawing/2010/main" val="0"/>
              </a:ext>
            </a:extLst>
          </a:blip>
          <a:srcRect/>
          <a:stretch>
            <a:fillRect/>
          </a:stretch>
        </p:blipFill>
        <p:spPr bwMode="auto">
          <a:xfrm>
            <a:off x="0" y="0"/>
            <a:ext cx="91440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5" descr="11749376546K35TU copy"/>
          <p:cNvPicPr>
            <a:picLocks noChangeAspect="1" noChangeArrowheads="1"/>
          </p:cNvPicPr>
          <p:nvPr/>
        </p:nvPicPr>
        <p:blipFill>
          <a:blip r:embed="rId3">
            <a:lum bright="6000" contrast="12000"/>
            <a:extLst>
              <a:ext uri="{28A0092B-C50C-407E-A947-70E740481C1C}">
                <a14:useLocalDpi xmlns:a14="http://schemas.microsoft.com/office/drawing/2010/main" val="0"/>
              </a:ext>
            </a:extLst>
          </a:blip>
          <a:srcRect/>
          <a:stretch>
            <a:fillRect/>
          </a:stretch>
        </p:blipFill>
        <p:spPr bwMode="auto">
          <a:xfrm>
            <a:off x="6172200" y="2971800"/>
            <a:ext cx="1370013" cy="137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7" name="Picture 9" descr="Clipart-Cartoon-Design-09"/>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43800" y="2438400"/>
            <a:ext cx="1600200" cy="136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8" descr="Clipart-Cartoon-Design-08"/>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315200" y="3276600"/>
            <a:ext cx="1371600"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385820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nodeType="withEffect">
                                  <p:stCondLst>
                                    <p:cond delay="1200"/>
                                  </p:stCondLst>
                                  <p:childTnLst>
                                    <p:set>
                                      <p:cBhvr>
                                        <p:cTn id="6" dur="1" fill="hold">
                                          <p:stCondLst>
                                            <p:cond delay="0"/>
                                          </p:stCondLst>
                                        </p:cTn>
                                        <p:tgtEl>
                                          <p:spTgt spid="2053"/>
                                        </p:tgtEl>
                                        <p:attrNameLst>
                                          <p:attrName>style.visibility</p:attrName>
                                        </p:attrNameLst>
                                      </p:cBhvr>
                                      <p:to>
                                        <p:strVal val="visible"/>
                                      </p:to>
                                    </p:set>
                                    <p:animEffect transition="in" filter="randombar(horizontal)">
                                      <p:cBhvr>
                                        <p:cTn id="7" dur="1000"/>
                                        <p:tgtEl>
                                          <p:spTgt spid="2053"/>
                                        </p:tgtEl>
                                      </p:cBhvr>
                                    </p:animEffect>
                                  </p:childTnLst>
                                </p:cTn>
                              </p:par>
                              <p:par>
                                <p:cTn id="8" presetID="14" presetClass="entr" presetSubtype="10" fill="hold" nodeType="withEffect">
                                  <p:stCondLst>
                                    <p:cond delay="2200"/>
                                  </p:stCondLst>
                                  <p:childTnLst>
                                    <p:set>
                                      <p:cBhvr>
                                        <p:cTn id="9" dur="1" fill="hold">
                                          <p:stCondLst>
                                            <p:cond delay="0"/>
                                          </p:stCondLst>
                                        </p:cTn>
                                        <p:tgtEl>
                                          <p:spTgt spid="2057"/>
                                        </p:tgtEl>
                                        <p:attrNameLst>
                                          <p:attrName>style.visibility</p:attrName>
                                        </p:attrNameLst>
                                      </p:cBhvr>
                                      <p:to>
                                        <p:strVal val="visible"/>
                                      </p:to>
                                    </p:set>
                                    <p:animEffect transition="in" filter="randombar(horizontal)">
                                      <p:cBhvr>
                                        <p:cTn id="10" dur="1000"/>
                                        <p:tgtEl>
                                          <p:spTgt spid="2057"/>
                                        </p:tgtEl>
                                      </p:cBhvr>
                                    </p:animEffect>
                                  </p:childTnLst>
                                </p:cTn>
                              </p:par>
                              <p:par>
                                <p:cTn id="11" presetID="14" presetClass="entr" presetSubtype="10" fill="hold" nodeType="withEffect">
                                  <p:stCondLst>
                                    <p:cond delay="3200"/>
                                  </p:stCondLst>
                                  <p:childTnLst>
                                    <p:set>
                                      <p:cBhvr>
                                        <p:cTn id="12" dur="1" fill="hold">
                                          <p:stCondLst>
                                            <p:cond delay="0"/>
                                          </p:stCondLst>
                                        </p:cTn>
                                        <p:tgtEl>
                                          <p:spTgt spid="2056"/>
                                        </p:tgtEl>
                                        <p:attrNameLst>
                                          <p:attrName>style.visibility</p:attrName>
                                        </p:attrNameLst>
                                      </p:cBhvr>
                                      <p:to>
                                        <p:strVal val="visible"/>
                                      </p:to>
                                    </p:set>
                                    <p:animEffect transition="in" filter="randombar(horizontal)">
                                      <p:cBhvr>
                                        <p:cTn id="13" dur="1000"/>
                                        <p:tgtEl>
                                          <p:spTgt spid="20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4400" y="29308"/>
            <a:ext cx="4419600" cy="347589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505200"/>
            <a:ext cx="4724400" cy="335280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4724400" cy="3505200"/>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09380" y="3505200"/>
            <a:ext cx="4434620" cy="3352800"/>
          </a:xfrm>
          <a:prstGeom prst="rect">
            <a:avLst/>
          </a:prstGeom>
        </p:spPr>
      </p:pic>
    </p:spTree>
    <p:extLst>
      <p:ext uri="{BB962C8B-B14F-4D97-AF65-F5344CB8AC3E}">
        <p14:creationId xmlns:p14="http://schemas.microsoft.com/office/powerpoint/2010/main" val="21518476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Rectangle 4"/>
          <p:cNvSpPr/>
          <p:nvPr/>
        </p:nvSpPr>
        <p:spPr>
          <a:xfrm>
            <a:off x="1447800" y="2844225"/>
            <a:ext cx="7281160" cy="584775"/>
          </a:xfrm>
          <a:prstGeom prst="rect">
            <a:avLst/>
          </a:prstGeom>
        </p:spPr>
        <p:txBody>
          <a:bodyPr wrap="none">
            <a:spAutoFit/>
          </a:bodyPr>
          <a:lstStyle/>
          <a:p>
            <a:r>
              <a:rPr lang="en-US" sz="3200" b="1">
                <a:solidFill>
                  <a:srgbClr val="FFFF00"/>
                </a:solidFill>
                <a:latin typeface="Times New Roman" pitchFamily="18" charset="0"/>
                <a:cs typeface="Times New Roman" pitchFamily="18" charset="0"/>
              </a:rPr>
              <a:t>+ Bạn nhỏ lại được đóng vai làm gì nữa?</a:t>
            </a:r>
          </a:p>
        </p:txBody>
      </p:sp>
      <p:sp>
        <p:nvSpPr>
          <p:cNvPr id="6" name="Rectangle 5"/>
          <p:cNvSpPr/>
          <p:nvPr/>
        </p:nvSpPr>
        <p:spPr>
          <a:xfrm>
            <a:off x="1278683" y="3429000"/>
            <a:ext cx="7619394" cy="584775"/>
          </a:xfrm>
          <a:prstGeom prst="rect">
            <a:avLst/>
          </a:prstGeom>
        </p:spPr>
        <p:txBody>
          <a:bodyPr wrap="none">
            <a:spAutoFit/>
          </a:bodyPr>
          <a:lstStyle/>
          <a:p>
            <a:r>
              <a:rPr lang="en-US" sz="3200" b="1">
                <a:solidFill>
                  <a:srgbClr val="FFFF00"/>
                </a:solidFill>
                <a:latin typeface="Times New Roman" pitchFamily="18" charset="0"/>
                <a:cs typeface="Times New Roman" pitchFamily="18" charset="0"/>
              </a:rPr>
              <a:t>+ Bạn nào cho cô biết nghề thợ mỏ làm gì?</a:t>
            </a:r>
          </a:p>
        </p:txBody>
      </p:sp>
    </p:spTree>
    <p:extLst>
      <p:ext uri="{BB962C8B-B14F-4D97-AF65-F5344CB8AC3E}">
        <p14:creationId xmlns:p14="http://schemas.microsoft.com/office/powerpoint/2010/main" val="1115913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724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724400" y="0"/>
            <a:ext cx="44196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253154"/>
            <a:ext cx="47244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24400" y="3276600"/>
            <a:ext cx="4419600" cy="3581400"/>
          </a:xfrm>
          <a:prstGeom prst="rect">
            <a:avLst/>
          </a:prstGeom>
        </p:spPr>
      </p:pic>
    </p:spTree>
    <p:extLst>
      <p:ext uri="{BB962C8B-B14F-4D97-AF65-F5344CB8AC3E}">
        <p14:creationId xmlns:p14="http://schemas.microsoft.com/office/powerpoint/2010/main" val="1042618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p:cNvSpPr/>
          <p:nvPr/>
        </p:nvSpPr>
        <p:spPr>
          <a:xfrm>
            <a:off x="533400" y="2667000"/>
            <a:ext cx="8404865" cy="584775"/>
          </a:xfrm>
          <a:prstGeom prst="rect">
            <a:avLst/>
          </a:prstGeom>
        </p:spPr>
        <p:txBody>
          <a:bodyPr wrap="none">
            <a:spAutoFit/>
          </a:bodyPr>
          <a:lstStyle/>
          <a:p>
            <a:r>
              <a:rPr lang="en-US" sz="3200" b="1">
                <a:solidFill>
                  <a:srgbClr val="FFFF00"/>
                </a:solidFill>
                <a:latin typeface="Times New Roman" pitchFamily="18" charset="0"/>
                <a:cs typeface="Times New Roman" pitchFamily="18" charset="0"/>
              </a:rPr>
              <a:t>+ Bạn nào cho cô biết nghề thợ </a:t>
            </a:r>
            <a:r>
              <a:rPr lang="en-US" sz="3200" b="1" smtClean="0">
                <a:solidFill>
                  <a:srgbClr val="FFFF00"/>
                </a:solidFill>
                <a:latin typeface="Times New Roman" pitchFamily="18" charset="0"/>
                <a:cs typeface="Times New Roman" pitchFamily="18" charset="0"/>
              </a:rPr>
              <a:t>hàn </a:t>
            </a:r>
            <a:r>
              <a:rPr lang="en-US" sz="3200" b="1">
                <a:solidFill>
                  <a:srgbClr val="FFFF00"/>
                </a:solidFill>
                <a:latin typeface="Times New Roman" pitchFamily="18" charset="0"/>
                <a:cs typeface="Times New Roman" pitchFamily="18" charset="0"/>
              </a:rPr>
              <a:t>làm </a:t>
            </a:r>
            <a:r>
              <a:rPr lang="en-US" sz="3200" b="1" smtClean="0">
                <a:solidFill>
                  <a:srgbClr val="FFFF00"/>
                </a:solidFill>
                <a:latin typeface="Times New Roman" pitchFamily="18" charset="0"/>
                <a:cs typeface="Times New Roman" pitchFamily="18" charset="0"/>
              </a:rPr>
              <a:t>gì nhỉ?</a:t>
            </a:r>
            <a:endParaRPr lang="en-US" sz="3200" b="1">
              <a:solidFill>
                <a:srgbClr val="FFFF00"/>
              </a:solidFill>
              <a:latin typeface="Times New Roman" pitchFamily="18" charset="0"/>
              <a:cs typeface="Times New Roman" pitchFamily="18" charset="0"/>
            </a:endParaRPr>
          </a:p>
        </p:txBody>
      </p:sp>
    </p:spTree>
    <p:extLst>
      <p:ext uri="{BB962C8B-B14F-4D97-AF65-F5344CB8AC3E}">
        <p14:creationId xmlns:p14="http://schemas.microsoft.com/office/powerpoint/2010/main" val="12067751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495800" cy="3341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0"/>
            <a:ext cx="4648200" cy="3341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4495800" y="3335215"/>
            <a:ext cx="4665785" cy="3511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19246" y="0"/>
            <a:ext cx="4648200" cy="3341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308" y="3341078"/>
            <a:ext cx="4525108" cy="3499338"/>
          </a:xfrm>
          <a:prstGeom prst="rect">
            <a:avLst/>
          </a:prstGeom>
        </p:spPr>
      </p:pic>
    </p:spTree>
    <p:extLst>
      <p:ext uri="{BB962C8B-B14F-4D97-AF65-F5344CB8AC3E}">
        <p14:creationId xmlns:p14="http://schemas.microsoft.com/office/powerpoint/2010/main" val="19928367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5" name="ChauYeuCoChuCongNhan-VA-6828634.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3402733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25765"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7" descr="Kết quả hình ảnh cho mỏ th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59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Rectangle 3"/>
          <p:cNvSpPr>
            <a:spLocks noGrp="1" noChangeArrowheads="1"/>
          </p:cNvSpPr>
          <p:nvPr>
            <p:ph type="body" idx="1"/>
          </p:nvPr>
        </p:nvSpPr>
        <p:spPr>
          <a:xfrm>
            <a:off x="457200" y="5600700"/>
            <a:ext cx="8229600" cy="1562100"/>
          </a:xfrm>
        </p:spPr>
        <p:txBody>
          <a:bodyPr/>
          <a:lstStyle/>
          <a:p>
            <a:pPr algn="ctr" eaLnBrk="1" hangingPunct="1">
              <a:lnSpc>
                <a:spcPct val="90000"/>
              </a:lnSpc>
              <a:buFontTx/>
              <a:buNone/>
            </a:pPr>
            <a:r>
              <a:rPr lang="en-US" sz="4000" b="1" smtClean="0">
                <a:solidFill>
                  <a:schemeClr val="tx2"/>
                </a:solidFill>
                <a:latin typeface="Times New Roman" pitchFamily="18" charset="0"/>
              </a:rPr>
              <a:t>B</a:t>
            </a:r>
            <a:r>
              <a:rPr lang="en-US" sz="4000" b="1" smtClean="0">
                <a:latin typeface="Times New Roman" pitchFamily="18" charset="0"/>
              </a:rPr>
              <a:t>é  chơi làm thợ mỏ</a:t>
            </a:r>
          </a:p>
          <a:p>
            <a:pPr algn="ctr" eaLnBrk="1" hangingPunct="1">
              <a:lnSpc>
                <a:spcPct val="90000"/>
              </a:lnSpc>
              <a:buFontTx/>
              <a:buNone/>
            </a:pPr>
            <a:r>
              <a:rPr lang="en-US" sz="4000" b="1" smtClean="0">
                <a:latin typeface="Times New Roman" pitchFamily="18" charset="0"/>
              </a:rPr>
              <a:t>Đào lên thật nhiều than</a:t>
            </a:r>
          </a:p>
        </p:txBody>
      </p:sp>
      <p:pic>
        <p:nvPicPr>
          <p:cNvPr id="7172" name="Picture 8"/>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2971800"/>
            <a:ext cx="9096375"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5" descr="dao-mo"/>
          <p:cNvPicPr>
            <a:picLocks noChangeAspect="1" noChangeArrowheads="1" noCrop="1"/>
          </p:cNvPicPr>
          <p:nvPr/>
        </p:nvPicPr>
        <p:blipFill>
          <a:blip r:embed="rId4">
            <a:lum bright="-20000" contrast="30000"/>
            <a:extLst>
              <a:ext uri="{28A0092B-C50C-407E-A947-70E740481C1C}">
                <a14:useLocalDpi xmlns:a14="http://schemas.microsoft.com/office/drawing/2010/main" val="0"/>
              </a:ext>
            </a:extLst>
          </a:blip>
          <a:srcRect/>
          <a:stretch>
            <a:fillRect/>
          </a:stretch>
        </p:blipFill>
        <p:spPr bwMode="auto">
          <a:xfrm rot="-177539">
            <a:off x="5167313" y="571500"/>
            <a:ext cx="4557712"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7332712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endParaRPr lang="vi-VN" smtClean="0"/>
          </a:p>
        </p:txBody>
      </p:sp>
      <p:sp>
        <p:nvSpPr>
          <p:cNvPr id="8195" name="Rectangle 3"/>
          <p:cNvSpPr>
            <a:spLocks noGrp="1" noChangeArrowheads="1"/>
          </p:cNvSpPr>
          <p:nvPr>
            <p:ph type="body" idx="1"/>
          </p:nvPr>
        </p:nvSpPr>
        <p:spPr/>
        <p:txBody>
          <a:bodyPr/>
          <a:lstStyle/>
          <a:p>
            <a:pPr eaLnBrk="1" hangingPunct="1"/>
            <a:endParaRPr lang="vi-VN" smtClean="0"/>
          </a:p>
        </p:txBody>
      </p:sp>
      <p:pic>
        <p:nvPicPr>
          <p:cNvPr id="8196" name="Picture 4" descr="scan0032"/>
          <p:cNvPicPr>
            <a:picLocks noChangeAspect="1" noChangeArrowheads="1"/>
          </p:cNvPicPr>
          <p:nvPr/>
        </p:nvPicPr>
        <p:blipFill>
          <a:blip r:embed="rId2">
            <a:lum bright="-10000"/>
            <a:extLst>
              <a:ext uri="{28A0092B-C50C-407E-A947-70E740481C1C}">
                <a14:useLocalDpi xmlns:a14="http://schemas.microsoft.com/office/drawing/2010/main" val="0"/>
              </a:ext>
            </a:extLst>
          </a:blip>
          <a:srcRect/>
          <a:stretch>
            <a:fillRect/>
          </a:stretch>
        </p:blipFill>
        <p:spPr bwMode="auto">
          <a:xfrm>
            <a:off x="0" y="0"/>
            <a:ext cx="91440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5" descr="han-si"/>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6200" y="1851025"/>
            <a:ext cx="8153400" cy="394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20" descr="Picture5"/>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239000" y="2819400"/>
            <a:ext cx="838200"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Picture 20" descr="Picture5"/>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315200" y="2895600"/>
            <a:ext cx="838200"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0" name="Rectangle 8"/>
          <p:cNvSpPr>
            <a:spLocks noChangeArrowheads="1"/>
          </p:cNvSpPr>
          <p:nvPr/>
        </p:nvSpPr>
        <p:spPr bwMode="auto">
          <a:xfrm>
            <a:off x="2449757" y="5546724"/>
            <a:ext cx="5005388"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4000" b="1">
                <a:latin typeface="Times New Roman" pitchFamily="18" charset="0"/>
              </a:rPr>
              <a:t>Bé chơi làm thợ hàn</a:t>
            </a:r>
            <a:br>
              <a:rPr lang="en-US" sz="4000" b="1">
                <a:latin typeface="Times New Roman" pitchFamily="18" charset="0"/>
              </a:rPr>
            </a:br>
            <a:r>
              <a:rPr lang="en-US" sz="4000" b="1">
                <a:latin typeface="Times New Roman" pitchFamily="18" charset="0"/>
              </a:rPr>
              <a:t>Nối nhịp cầu đất nước</a:t>
            </a:r>
          </a:p>
        </p:txBody>
      </p:sp>
    </p:spTree>
    <p:extLst>
      <p:ext uri="{BB962C8B-B14F-4D97-AF65-F5344CB8AC3E}">
        <p14:creationId xmlns:p14="http://schemas.microsoft.com/office/powerpoint/2010/main" val="177807278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7" descr="Kết quả hình ảnh cho mỏ than"/>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45720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scan0032"/>
          <p:cNvPicPr>
            <a:picLocks noChangeAspect="1" noChangeArrowheads="1"/>
          </p:cNvPicPr>
          <p:nvPr/>
        </p:nvPicPr>
        <p:blipFill>
          <a:blip r:embed="rId3" cstate="print">
            <a:lum bright="-10000"/>
            <a:extLst>
              <a:ext uri="{28A0092B-C50C-407E-A947-70E740481C1C}">
                <a14:useLocalDpi xmlns:a14="http://schemas.microsoft.com/office/drawing/2010/main" val="0"/>
              </a:ext>
            </a:extLst>
          </a:blip>
          <a:srcRect/>
          <a:stretch>
            <a:fillRect/>
          </a:stretch>
        </p:blipFill>
        <p:spPr bwMode="auto">
          <a:xfrm>
            <a:off x="4572000" y="0"/>
            <a:ext cx="45720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0" y="5842337"/>
            <a:ext cx="9144000" cy="1015663"/>
          </a:xfrm>
          <a:prstGeom prst="rect">
            <a:avLst/>
          </a:prstGeom>
        </p:spPr>
        <p:txBody>
          <a:bodyPr wrap="square">
            <a:spAutoFit/>
          </a:bodyPr>
          <a:lstStyle/>
          <a:p>
            <a:r>
              <a:rPr lang="en-US" sz="2000">
                <a:latin typeface="Times New Roman" pitchFamily="18" charset="0"/>
                <a:cs typeface="Times New Roman" pitchFamily="18" charset="0"/>
              </a:rPr>
              <a:t>- Cô khái quát: Nghề thợ mỏ là nghề khai thác than, các loại nguyên liệu trong lòng đất. Còn nghề thợ hàn là nghề gắn kết các nguyên liệu bằng sắt vào nhau để làm thành những cây cầu hay những đồ dùng được làm bằng sắt.</a:t>
            </a:r>
          </a:p>
        </p:txBody>
      </p:sp>
    </p:spTree>
    <p:extLst>
      <p:ext uri="{BB962C8B-B14F-4D97-AF65-F5344CB8AC3E}">
        <p14:creationId xmlns:p14="http://schemas.microsoft.com/office/powerpoint/2010/main" val="26962345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
        <p:nvSpPr>
          <p:cNvPr id="5" name="Rectangle 4"/>
          <p:cNvSpPr/>
          <p:nvPr/>
        </p:nvSpPr>
        <p:spPr>
          <a:xfrm>
            <a:off x="1219200" y="1828800"/>
            <a:ext cx="6934200" cy="954107"/>
          </a:xfrm>
          <a:prstGeom prst="rect">
            <a:avLst/>
          </a:prstGeom>
        </p:spPr>
        <p:txBody>
          <a:bodyPr wrap="square">
            <a:spAutoFit/>
          </a:bodyPr>
          <a:lstStyle/>
          <a:p>
            <a:r>
              <a:rPr lang="en-US" sz="2800" b="1">
                <a:latin typeface="Times New Roman" pitchFamily="18" charset="0"/>
                <a:cs typeface="Times New Roman" pitchFamily="18" charset="0"/>
              </a:rPr>
              <a:t>+ Bạn nhỏ chơi đóng vai nghề gì để chữa bệnh cho mọi người nhỉ?</a:t>
            </a:r>
          </a:p>
        </p:txBody>
      </p:sp>
    </p:spTree>
    <p:extLst>
      <p:ext uri="{BB962C8B-B14F-4D97-AF65-F5344CB8AC3E}">
        <p14:creationId xmlns:p14="http://schemas.microsoft.com/office/powerpoint/2010/main" val="96414400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endParaRPr lang="vi-VN" smtClean="0"/>
          </a:p>
        </p:txBody>
      </p:sp>
      <p:sp>
        <p:nvSpPr>
          <p:cNvPr id="9219" name="Rectangle 3"/>
          <p:cNvSpPr>
            <a:spLocks noGrp="1" noChangeArrowheads="1"/>
          </p:cNvSpPr>
          <p:nvPr>
            <p:ph type="body" idx="1"/>
          </p:nvPr>
        </p:nvSpPr>
        <p:spPr>
          <a:xfrm>
            <a:off x="685800" y="5486400"/>
            <a:ext cx="8229600" cy="944563"/>
          </a:xfrm>
        </p:spPr>
        <p:txBody>
          <a:bodyPr>
            <a:normAutofit fontScale="77500" lnSpcReduction="20000"/>
          </a:bodyPr>
          <a:lstStyle/>
          <a:p>
            <a:pPr algn="ctr" eaLnBrk="1" hangingPunct="1">
              <a:lnSpc>
                <a:spcPct val="90000"/>
              </a:lnSpc>
              <a:buFontTx/>
              <a:buNone/>
            </a:pPr>
            <a:r>
              <a:rPr lang="en-US" sz="4000" b="1" smtClean="0">
                <a:latin typeface="Times New Roman" pitchFamily="18" charset="0"/>
              </a:rPr>
              <a:t>Bé chơi làm thầy thuốc</a:t>
            </a:r>
            <a:br>
              <a:rPr lang="en-US" sz="4000" b="1" smtClean="0">
                <a:latin typeface="Times New Roman" pitchFamily="18" charset="0"/>
              </a:rPr>
            </a:br>
            <a:r>
              <a:rPr lang="en-US" sz="4000" b="1" smtClean="0">
                <a:latin typeface="Times New Roman" pitchFamily="18" charset="0"/>
              </a:rPr>
              <a:t>Chữa bệnh cho mọi</a:t>
            </a:r>
            <a:r>
              <a:rPr lang="en-US" sz="5400" b="1" smtClean="0">
                <a:latin typeface="Times New Roman" pitchFamily="18" charset="0"/>
              </a:rPr>
              <a:t> </a:t>
            </a:r>
            <a:r>
              <a:rPr lang="en-US" sz="4000" b="1" smtClean="0">
                <a:latin typeface="Times New Roman" pitchFamily="18" charset="0"/>
              </a:rPr>
              <a:t>người</a:t>
            </a:r>
          </a:p>
        </p:txBody>
      </p:sp>
      <p:pic>
        <p:nvPicPr>
          <p:cNvPr id="9220" name="Picture 4" descr="123"/>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5" descr="dau to"/>
          <p:cNvPicPr>
            <a:picLocks noChangeAspect="1" noChangeArrowheads="1"/>
          </p:cNvPicPr>
          <p:nvPr/>
        </p:nvPicPr>
        <p:blipFill>
          <a:blip r:embed="rId3">
            <a:clrChange>
              <a:clrFrom>
                <a:srgbClr val="15E947"/>
              </a:clrFrom>
              <a:clrTo>
                <a:srgbClr val="15E947">
                  <a:alpha val="0"/>
                </a:srgbClr>
              </a:clrTo>
            </a:clrChange>
            <a:extLst>
              <a:ext uri="{28A0092B-C50C-407E-A947-70E740481C1C}">
                <a14:useLocalDpi xmlns:a14="http://schemas.microsoft.com/office/drawing/2010/main" val="0"/>
              </a:ext>
            </a:extLst>
          </a:blip>
          <a:srcRect/>
          <a:stretch>
            <a:fillRect/>
          </a:stretch>
        </p:blipFill>
        <p:spPr bwMode="auto">
          <a:xfrm>
            <a:off x="2209800" y="206375"/>
            <a:ext cx="2971800"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6" descr="4"/>
          <p:cNvPicPr>
            <a:picLocks noChangeAspect="1" noChangeArrowheads="1"/>
          </p:cNvPicPr>
          <p:nvPr/>
        </p:nvPicPr>
        <p:blipFill>
          <a:blip r:embed="rId4">
            <a:clrChange>
              <a:clrFrom>
                <a:srgbClr val="FA090F"/>
              </a:clrFrom>
              <a:clrTo>
                <a:srgbClr val="FA090F">
                  <a:alpha val="0"/>
                </a:srgbClr>
              </a:clrTo>
            </a:clrChange>
            <a:extLst>
              <a:ext uri="{28A0092B-C50C-407E-A947-70E740481C1C}">
                <a14:useLocalDpi xmlns:a14="http://schemas.microsoft.com/office/drawing/2010/main" val="0"/>
              </a:ext>
            </a:extLst>
          </a:blip>
          <a:srcRect/>
          <a:stretch>
            <a:fillRect/>
          </a:stretch>
        </p:blipFill>
        <p:spPr bwMode="auto">
          <a:xfrm>
            <a:off x="5562600" y="3810000"/>
            <a:ext cx="1524000" cy="143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1" name="Picture 7" descr="1"/>
          <p:cNvPicPr>
            <a:picLocks noChangeAspect="1" noChangeArrowheads="1"/>
          </p:cNvPicPr>
          <p:nvPr/>
        </p:nvPicPr>
        <p:blipFill>
          <a:blip r:embed="rId5">
            <a:clrChange>
              <a:clrFrom>
                <a:srgbClr val="FA090F"/>
              </a:clrFrom>
              <a:clrTo>
                <a:srgbClr val="FA090F">
                  <a:alpha val="0"/>
                </a:srgbClr>
              </a:clrTo>
            </a:clrChange>
            <a:extLst>
              <a:ext uri="{28A0092B-C50C-407E-A947-70E740481C1C}">
                <a14:useLocalDpi xmlns:a14="http://schemas.microsoft.com/office/drawing/2010/main" val="0"/>
              </a:ext>
            </a:extLst>
          </a:blip>
          <a:srcRect/>
          <a:stretch>
            <a:fillRect/>
          </a:stretch>
        </p:blipFill>
        <p:spPr bwMode="auto">
          <a:xfrm>
            <a:off x="6096000" y="2971800"/>
            <a:ext cx="10668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2" name="Picture 8" descr="2"/>
          <p:cNvPicPr>
            <a:picLocks noChangeAspect="1" noChangeArrowheads="1"/>
          </p:cNvPicPr>
          <p:nvPr/>
        </p:nvPicPr>
        <p:blipFill>
          <a:blip r:embed="rId6">
            <a:clrChange>
              <a:clrFrom>
                <a:srgbClr val="FA090F"/>
              </a:clrFrom>
              <a:clrTo>
                <a:srgbClr val="FA090F">
                  <a:alpha val="0"/>
                </a:srgbClr>
              </a:clrTo>
            </a:clrChange>
            <a:extLst>
              <a:ext uri="{28A0092B-C50C-407E-A947-70E740481C1C}">
                <a14:useLocalDpi xmlns:a14="http://schemas.microsoft.com/office/drawing/2010/main" val="0"/>
              </a:ext>
            </a:extLst>
          </a:blip>
          <a:srcRect/>
          <a:stretch>
            <a:fillRect/>
          </a:stretch>
        </p:blipFill>
        <p:spPr bwMode="auto">
          <a:xfrm>
            <a:off x="7848600" y="3200400"/>
            <a:ext cx="8636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3" name="Picture 9" descr="3"/>
          <p:cNvPicPr>
            <a:picLocks noChangeAspect="1" noChangeArrowheads="1"/>
          </p:cNvPicPr>
          <p:nvPr/>
        </p:nvPicPr>
        <p:blipFill>
          <a:blip r:embed="rId7">
            <a:clrChange>
              <a:clrFrom>
                <a:srgbClr val="FB060B"/>
              </a:clrFrom>
              <a:clrTo>
                <a:srgbClr val="FB060B">
                  <a:alpha val="0"/>
                </a:srgbClr>
              </a:clrTo>
            </a:clrChange>
            <a:extLst>
              <a:ext uri="{28A0092B-C50C-407E-A947-70E740481C1C}">
                <a14:useLocalDpi xmlns:a14="http://schemas.microsoft.com/office/drawing/2010/main" val="0"/>
              </a:ext>
            </a:extLst>
          </a:blip>
          <a:srcRect/>
          <a:stretch>
            <a:fillRect/>
          </a:stretch>
        </p:blipFill>
        <p:spPr bwMode="auto">
          <a:xfrm>
            <a:off x="7467600" y="4191000"/>
            <a:ext cx="14732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913563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0" presetClass="path" presetSubtype="0" repeatCount="indefinite" decel="50000" autoRev="1" fill="hold" nodeType="withEffect">
                                  <p:stCondLst>
                                    <p:cond delay="0"/>
                                  </p:stCondLst>
                                  <p:childTnLst>
                                    <p:animMotion origin="layout" path="M 0.01666 -0.00393 C 0.0151 -0.00231 0.01406 0.00116 0.01232 0.00139 C 0.00937 0.00208 0.00052 -0.00138 0.00347 -0.00138 C 0.00694 -0.00138 0.01041 0.00047 0.01371 0.00139 C 0.01319 0.00417 0.01371 0.00948 0.01232 0.00971 C 0.0092 0.01064 0.00642 0.00602 0.00347 0.00417 C 0.00208 0.00324 -0.00087 0.00139 -0.00087 0.00185 C -0.00087 0.00139 -0.00087 0.00879 -0.00243 0.00971 C -0.00556 0.01203 -0.0092 0.00971 -0.0125 0.00971 " pathEditMode="relative" rAng="0" ptsTypes="ffffffffA">
                                      <p:cBhvr>
                                        <p:cTn id="6" dur="2000" fill="hold"/>
                                        <p:tgtEl>
                                          <p:spTgt spid="6149"/>
                                        </p:tgtEl>
                                        <p:attrNameLst>
                                          <p:attrName>ppt_x</p:attrName>
                                          <p:attrName>ppt_y</p:attrName>
                                        </p:attrNameLst>
                                      </p:cBhvr>
                                      <p:rCtr x="-1458" y="786"/>
                                    </p:animMotion>
                                  </p:childTnLst>
                                </p:cTn>
                              </p:par>
                              <p:par>
                                <p:cTn id="7" presetID="53" presetClass="entr" presetSubtype="0" fill="hold" nodeType="withEffect">
                                  <p:stCondLst>
                                    <p:cond delay="900"/>
                                  </p:stCondLst>
                                  <p:childTnLst>
                                    <p:set>
                                      <p:cBhvr>
                                        <p:cTn id="8" dur="1" fill="hold">
                                          <p:stCondLst>
                                            <p:cond delay="0"/>
                                          </p:stCondLst>
                                        </p:cTn>
                                        <p:tgtEl>
                                          <p:spTgt spid="6150"/>
                                        </p:tgtEl>
                                        <p:attrNameLst>
                                          <p:attrName>style.visibility</p:attrName>
                                        </p:attrNameLst>
                                      </p:cBhvr>
                                      <p:to>
                                        <p:strVal val="visible"/>
                                      </p:to>
                                    </p:set>
                                    <p:anim calcmode="lin" valueType="num">
                                      <p:cBhvr>
                                        <p:cTn id="9" dur="2000" fill="hold"/>
                                        <p:tgtEl>
                                          <p:spTgt spid="6150"/>
                                        </p:tgtEl>
                                        <p:attrNameLst>
                                          <p:attrName>ppt_w</p:attrName>
                                        </p:attrNameLst>
                                      </p:cBhvr>
                                      <p:tavLst>
                                        <p:tav tm="0">
                                          <p:val>
                                            <p:fltVal val="0"/>
                                          </p:val>
                                        </p:tav>
                                        <p:tav tm="100000">
                                          <p:val>
                                            <p:strVal val="#ppt_w"/>
                                          </p:val>
                                        </p:tav>
                                      </p:tavLst>
                                    </p:anim>
                                    <p:anim calcmode="lin" valueType="num">
                                      <p:cBhvr>
                                        <p:cTn id="10" dur="2000" fill="hold"/>
                                        <p:tgtEl>
                                          <p:spTgt spid="6150"/>
                                        </p:tgtEl>
                                        <p:attrNameLst>
                                          <p:attrName>ppt_h</p:attrName>
                                        </p:attrNameLst>
                                      </p:cBhvr>
                                      <p:tavLst>
                                        <p:tav tm="0">
                                          <p:val>
                                            <p:fltVal val="0"/>
                                          </p:val>
                                        </p:tav>
                                        <p:tav tm="100000">
                                          <p:val>
                                            <p:strVal val="#ppt_h"/>
                                          </p:val>
                                        </p:tav>
                                      </p:tavLst>
                                    </p:anim>
                                    <p:animEffect transition="in" filter="fade">
                                      <p:cBhvr>
                                        <p:cTn id="11" dur="2000"/>
                                        <p:tgtEl>
                                          <p:spTgt spid="6150"/>
                                        </p:tgtEl>
                                      </p:cBhvr>
                                    </p:animEffect>
                                  </p:childTnLst>
                                </p:cTn>
                              </p:par>
                              <p:par>
                                <p:cTn id="12" presetID="53" presetClass="entr" presetSubtype="0" fill="hold" nodeType="withEffect">
                                  <p:stCondLst>
                                    <p:cond delay="1000"/>
                                  </p:stCondLst>
                                  <p:childTnLst>
                                    <p:set>
                                      <p:cBhvr>
                                        <p:cTn id="13" dur="1" fill="hold">
                                          <p:stCondLst>
                                            <p:cond delay="0"/>
                                          </p:stCondLst>
                                        </p:cTn>
                                        <p:tgtEl>
                                          <p:spTgt spid="6153"/>
                                        </p:tgtEl>
                                        <p:attrNameLst>
                                          <p:attrName>style.visibility</p:attrName>
                                        </p:attrNameLst>
                                      </p:cBhvr>
                                      <p:to>
                                        <p:strVal val="visible"/>
                                      </p:to>
                                    </p:set>
                                    <p:anim calcmode="lin" valueType="num">
                                      <p:cBhvr>
                                        <p:cTn id="14" dur="2000" fill="hold"/>
                                        <p:tgtEl>
                                          <p:spTgt spid="6153"/>
                                        </p:tgtEl>
                                        <p:attrNameLst>
                                          <p:attrName>ppt_w</p:attrName>
                                        </p:attrNameLst>
                                      </p:cBhvr>
                                      <p:tavLst>
                                        <p:tav tm="0">
                                          <p:val>
                                            <p:fltVal val="0"/>
                                          </p:val>
                                        </p:tav>
                                        <p:tav tm="100000">
                                          <p:val>
                                            <p:strVal val="#ppt_w"/>
                                          </p:val>
                                        </p:tav>
                                      </p:tavLst>
                                    </p:anim>
                                    <p:anim calcmode="lin" valueType="num">
                                      <p:cBhvr>
                                        <p:cTn id="15" dur="2000" fill="hold"/>
                                        <p:tgtEl>
                                          <p:spTgt spid="6153"/>
                                        </p:tgtEl>
                                        <p:attrNameLst>
                                          <p:attrName>ppt_h</p:attrName>
                                        </p:attrNameLst>
                                      </p:cBhvr>
                                      <p:tavLst>
                                        <p:tav tm="0">
                                          <p:val>
                                            <p:fltVal val="0"/>
                                          </p:val>
                                        </p:tav>
                                        <p:tav tm="100000">
                                          <p:val>
                                            <p:strVal val="#ppt_h"/>
                                          </p:val>
                                        </p:tav>
                                      </p:tavLst>
                                    </p:anim>
                                    <p:animEffect transition="in" filter="fade">
                                      <p:cBhvr>
                                        <p:cTn id="16" dur="2000"/>
                                        <p:tgtEl>
                                          <p:spTgt spid="6153"/>
                                        </p:tgtEl>
                                      </p:cBhvr>
                                    </p:animEffect>
                                  </p:childTnLst>
                                </p:cTn>
                              </p:par>
                              <p:par>
                                <p:cTn id="17" presetID="53" presetClass="entr" presetSubtype="0" fill="hold" nodeType="withEffect">
                                  <p:stCondLst>
                                    <p:cond delay="1500"/>
                                  </p:stCondLst>
                                  <p:childTnLst>
                                    <p:set>
                                      <p:cBhvr>
                                        <p:cTn id="18" dur="1" fill="hold">
                                          <p:stCondLst>
                                            <p:cond delay="0"/>
                                          </p:stCondLst>
                                        </p:cTn>
                                        <p:tgtEl>
                                          <p:spTgt spid="6152"/>
                                        </p:tgtEl>
                                        <p:attrNameLst>
                                          <p:attrName>style.visibility</p:attrName>
                                        </p:attrNameLst>
                                      </p:cBhvr>
                                      <p:to>
                                        <p:strVal val="visible"/>
                                      </p:to>
                                    </p:set>
                                    <p:anim calcmode="lin" valueType="num">
                                      <p:cBhvr>
                                        <p:cTn id="19" dur="2000" fill="hold"/>
                                        <p:tgtEl>
                                          <p:spTgt spid="6152"/>
                                        </p:tgtEl>
                                        <p:attrNameLst>
                                          <p:attrName>ppt_w</p:attrName>
                                        </p:attrNameLst>
                                      </p:cBhvr>
                                      <p:tavLst>
                                        <p:tav tm="0">
                                          <p:val>
                                            <p:fltVal val="0"/>
                                          </p:val>
                                        </p:tav>
                                        <p:tav tm="100000">
                                          <p:val>
                                            <p:strVal val="#ppt_w"/>
                                          </p:val>
                                        </p:tav>
                                      </p:tavLst>
                                    </p:anim>
                                    <p:anim calcmode="lin" valueType="num">
                                      <p:cBhvr>
                                        <p:cTn id="20" dur="2000" fill="hold"/>
                                        <p:tgtEl>
                                          <p:spTgt spid="6152"/>
                                        </p:tgtEl>
                                        <p:attrNameLst>
                                          <p:attrName>ppt_h</p:attrName>
                                        </p:attrNameLst>
                                      </p:cBhvr>
                                      <p:tavLst>
                                        <p:tav tm="0">
                                          <p:val>
                                            <p:fltVal val="0"/>
                                          </p:val>
                                        </p:tav>
                                        <p:tav tm="100000">
                                          <p:val>
                                            <p:strVal val="#ppt_h"/>
                                          </p:val>
                                        </p:tav>
                                      </p:tavLst>
                                    </p:anim>
                                    <p:animEffect transition="in" filter="fade">
                                      <p:cBhvr>
                                        <p:cTn id="21" dur="2000"/>
                                        <p:tgtEl>
                                          <p:spTgt spid="6152"/>
                                        </p:tgtEl>
                                      </p:cBhvr>
                                    </p:animEffect>
                                  </p:childTnLst>
                                </p:cTn>
                              </p:par>
                              <p:par>
                                <p:cTn id="22" presetID="53" presetClass="entr" presetSubtype="0" fill="hold" nodeType="withEffect">
                                  <p:stCondLst>
                                    <p:cond delay="1000"/>
                                  </p:stCondLst>
                                  <p:childTnLst>
                                    <p:set>
                                      <p:cBhvr>
                                        <p:cTn id="23" dur="1" fill="hold">
                                          <p:stCondLst>
                                            <p:cond delay="0"/>
                                          </p:stCondLst>
                                        </p:cTn>
                                        <p:tgtEl>
                                          <p:spTgt spid="6151"/>
                                        </p:tgtEl>
                                        <p:attrNameLst>
                                          <p:attrName>style.visibility</p:attrName>
                                        </p:attrNameLst>
                                      </p:cBhvr>
                                      <p:to>
                                        <p:strVal val="visible"/>
                                      </p:to>
                                    </p:set>
                                    <p:anim calcmode="lin" valueType="num">
                                      <p:cBhvr>
                                        <p:cTn id="24" dur="2000" fill="hold"/>
                                        <p:tgtEl>
                                          <p:spTgt spid="6151"/>
                                        </p:tgtEl>
                                        <p:attrNameLst>
                                          <p:attrName>ppt_w</p:attrName>
                                        </p:attrNameLst>
                                      </p:cBhvr>
                                      <p:tavLst>
                                        <p:tav tm="0">
                                          <p:val>
                                            <p:fltVal val="0"/>
                                          </p:val>
                                        </p:tav>
                                        <p:tav tm="100000">
                                          <p:val>
                                            <p:strVal val="#ppt_w"/>
                                          </p:val>
                                        </p:tav>
                                      </p:tavLst>
                                    </p:anim>
                                    <p:anim calcmode="lin" valueType="num">
                                      <p:cBhvr>
                                        <p:cTn id="25" dur="2000" fill="hold"/>
                                        <p:tgtEl>
                                          <p:spTgt spid="6151"/>
                                        </p:tgtEl>
                                        <p:attrNameLst>
                                          <p:attrName>ppt_h</p:attrName>
                                        </p:attrNameLst>
                                      </p:cBhvr>
                                      <p:tavLst>
                                        <p:tav tm="0">
                                          <p:val>
                                            <p:fltVal val="0"/>
                                          </p:val>
                                        </p:tav>
                                        <p:tav tm="100000">
                                          <p:val>
                                            <p:strVal val="#ppt_h"/>
                                          </p:val>
                                        </p:tav>
                                      </p:tavLst>
                                    </p:anim>
                                    <p:animEffect transition="in" filter="fade">
                                      <p:cBhvr>
                                        <p:cTn id="26" dur="2000"/>
                                        <p:tgtEl>
                                          <p:spTgt spid="6151"/>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21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
        <p:nvSpPr>
          <p:cNvPr id="3" name="Rectangle 2"/>
          <p:cNvSpPr/>
          <p:nvPr/>
        </p:nvSpPr>
        <p:spPr>
          <a:xfrm>
            <a:off x="1447800" y="1752600"/>
            <a:ext cx="5943600" cy="954107"/>
          </a:xfrm>
          <a:prstGeom prst="rect">
            <a:avLst/>
          </a:prstGeom>
        </p:spPr>
        <p:txBody>
          <a:bodyPr wrap="square">
            <a:spAutoFit/>
          </a:bodyPr>
          <a:lstStyle/>
          <a:p>
            <a:r>
              <a:rPr lang="en-US" sz="2800">
                <a:latin typeface="Times New Roman" pitchFamily="18" charset="0"/>
                <a:cs typeface="Times New Roman" pitchFamily="18" charset="0"/>
              </a:rPr>
              <a:t>- Nghề thầy thuốc còn được gọi là nghề gì nhỉ?</a:t>
            </a:r>
          </a:p>
        </p:txBody>
      </p:sp>
    </p:spTree>
    <p:extLst>
      <p:ext uri="{BB962C8B-B14F-4D97-AF65-F5344CB8AC3E}">
        <p14:creationId xmlns:p14="http://schemas.microsoft.com/office/powerpoint/2010/main" val="295006079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4343400" cy="320040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3401" y="0"/>
            <a:ext cx="4794738" cy="32004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200400"/>
            <a:ext cx="4343400" cy="3657600"/>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43401" y="3200401"/>
            <a:ext cx="4794737" cy="3605212"/>
          </a:xfrm>
          <a:prstGeom prst="rect">
            <a:avLst/>
          </a:prstGeom>
        </p:spPr>
      </p:pic>
    </p:spTree>
    <p:extLst>
      <p:ext uri="{BB962C8B-B14F-4D97-AF65-F5344CB8AC3E}">
        <p14:creationId xmlns:p14="http://schemas.microsoft.com/office/powerpoint/2010/main" val="197736909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
        <p:nvSpPr>
          <p:cNvPr id="5" name="Rectangle 4"/>
          <p:cNvSpPr/>
          <p:nvPr/>
        </p:nvSpPr>
        <p:spPr>
          <a:xfrm>
            <a:off x="1371600" y="1828800"/>
            <a:ext cx="6629400" cy="1077218"/>
          </a:xfrm>
          <a:prstGeom prst="rect">
            <a:avLst/>
          </a:prstGeom>
        </p:spPr>
        <p:txBody>
          <a:bodyPr wrap="square">
            <a:spAutoFit/>
          </a:bodyPr>
          <a:lstStyle/>
          <a:p>
            <a:r>
              <a:rPr lang="en-US" sz="3200">
                <a:latin typeface="Times New Roman" pitchFamily="18" charset="0"/>
                <a:cs typeface="Times New Roman" pitchFamily="18" charset="0"/>
              </a:rPr>
              <a:t>+ Khi chơi làm cô nuôi bạn làm công việc gì nhỉ?</a:t>
            </a:r>
          </a:p>
        </p:txBody>
      </p:sp>
    </p:spTree>
    <p:extLst>
      <p:ext uri="{BB962C8B-B14F-4D97-AF65-F5344CB8AC3E}">
        <p14:creationId xmlns:p14="http://schemas.microsoft.com/office/powerpoint/2010/main" val="346757883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endParaRPr lang="vi-VN" smtClean="0"/>
          </a:p>
        </p:txBody>
      </p:sp>
      <p:pic>
        <p:nvPicPr>
          <p:cNvPr id="10243" name="Picture 4" descr="7899"/>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6" descr="yu"/>
          <p:cNvPicPr>
            <a:picLocks noChangeAspect="1" noChangeArrowheads="1"/>
          </p:cNvPicPr>
          <p:nvPr/>
        </p:nvPicPr>
        <p:blipFill>
          <a:blip r:embed="rId3">
            <a:clrChange>
              <a:clrFrom>
                <a:srgbClr val="F80A17"/>
              </a:clrFrom>
              <a:clrTo>
                <a:srgbClr val="F80A17">
                  <a:alpha val="0"/>
                </a:srgbClr>
              </a:clrTo>
            </a:clrChange>
            <a:extLst>
              <a:ext uri="{28A0092B-C50C-407E-A947-70E740481C1C}">
                <a14:useLocalDpi xmlns:a14="http://schemas.microsoft.com/office/drawing/2010/main" val="0"/>
              </a:ext>
            </a:extLst>
          </a:blip>
          <a:srcRect/>
          <a:stretch>
            <a:fillRect/>
          </a:stretch>
        </p:blipFill>
        <p:spPr bwMode="auto">
          <a:xfrm>
            <a:off x="2133600" y="228600"/>
            <a:ext cx="29718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7" descr="hoa qua"/>
          <p:cNvPicPr>
            <a:picLocks noChangeAspect="1" noChangeArrowheads="1"/>
          </p:cNvPicPr>
          <p:nvPr/>
        </p:nvPicPr>
        <p:blipFill>
          <a:blip r:embed="rId4">
            <a:clrChange>
              <a:clrFrom>
                <a:srgbClr val="FFE2D0"/>
              </a:clrFrom>
              <a:clrTo>
                <a:srgbClr val="FFE2D0">
                  <a:alpha val="0"/>
                </a:srgbClr>
              </a:clrTo>
            </a:clrChange>
            <a:extLst>
              <a:ext uri="{28A0092B-C50C-407E-A947-70E740481C1C}">
                <a14:useLocalDpi xmlns:a14="http://schemas.microsoft.com/office/drawing/2010/main" val="0"/>
              </a:ext>
            </a:extLst>
          </a:blip>
          <a:srcRect/>
          <a:stretch>
            <a:fillRect/>
          </a:stretch>
        </p:blipFill>
        <p:spPr bwMode="auto">
          <a:xfrm>
            <a:off x="5867400" y="2971800"/>
            <a:ext cx="2768600" cy="218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 name="Rectangle 8"/>
          <p:cNvSpPr>
            <a:spLocks noChangeArrowheads="1"/>
          </p:cNvSpPr>
          <p:nvPr/>
        </p:nvSpPr>
        <p:spPr bwMode="auto">
          <a:xfrm>
            <a:off x="2438400" y="5546725"/>
            <a:ext cx="4811713"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4000" b="1">
                <a:latin typeface="Times New Roman" pitchFamily="18" charset="0"/>
              </a:rPr>
              <a:t>Bé chơi làm cô nuôi</a:t>
            </a:r>
            <a:br>
              <a:rPr lang="en-US" sz="4000" b="1">
                <a:latin typeface="Times New Roman" pitchFamily="18" charset="0"/>
              </a:rPr>
            </a:br>
            <a:r>
              <a:rPr lang="en-US" sz="4000" b="1">
                <a:latin typeface="Times New Roman" pitchFamily="18" charset="0"/>
              </a:rPr>
              <a:t>Xúc cơm cho cháu bé</a:t>
            </a:r>
          </a:p>
        </p:txBody>
      </p:sp>
    </p:spTree>
    <p:extLst>
      <p:ext uri="{BB962C8B-B14F-4D97-AF65-F5344CB8AC3E}">
        <p14:creationId xmlns:p14="http://schemas.microsoft.com/office/powerpoint/2010/main" val="37129955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0" presetClass="path" presetSubtype="0" repeatCount="indefinite" decel="50000" autoRev="1" fill="hold" nodeType="withEffect">
                                  <p:stCondLst>
                                    <p:cond delay="0"/>
                                  </p:stCondLst>
                                  <p:childTnLst>
                                    <p:animMotion origin="layout" path="M -1.38889E-6 1.56069E-6 C 0.00695 -0.00069 0.01389 -0.00023 0.02066 -0.00208 C 0.02222 -0.00254 0.01754 -0.00393 0.01597 -0.00439 C 0.01077 -0.00555 -0.00538 -0.00648 -1.38889E-6 -0.00648 C 0.02639 -0.00648 0.02379 -0.01411 0.02379 0.00624 " pathEditMode="relative" ptsTypes="ffffA">
                                      <p:cBhvr>
                                        <p:cTn id="6" dur="2000" fill="hold"/>
                                        <p:tgtEl>
                                          <p:spTgt spid="5126"/>
                                        </p:tgtEl>
                                        <p:attrNameLst>
                                          <p:attrName>ppt_x</p:attrName>
                                          <p:attrName>ppt_y</p:attrName>
                                        </p:attrNameLst>
                                      </p:cBhvr>
                                    </p:animMotion>
                                  </p:childTnLst>
                                </p:cTn>
                              </p:par>
                              <p:par>
                                <p:cTn id="7" presetID="29" presetClass="entr" presetSubtype="0" fill="hold" nodeType="withEffect">
                                  <p:stCondLst>
                                    <p:cond delay="1000"/>
                                  </p:stCondLst>
                                  <p:childTnLst>
                                    <p:set>
                                      <p:cBhvr>
                                        <p:cTn id="8" dur="1" fill="hold">
                                          <p:stCondLst>
                                            <p:cond delay="0"/>
                                          </p:stCondLst>
                                        </p:cTn>
                                        <p:tgtEl>
                                          <p:spTgt spid="5127"/>
                                        </p:tgtEl>
                                        <p:attrNameLst>
                                          <p:attrName>style.visibility</p:attrName>
                                        </p:attrNameLst>
                                      </p:cBhvr>
                                      <p:to>
                                        <p:strVal val="visible"/>
                                      </p:to>
                                    </p:set>
                                    <p:anim calcmode="lin" valueType="num">
                                      <p:cBhvr>
                                        <p:cTn id="9" dur="2000" fill="hold"/>
                                        <p:tgtEl>
                                          <p:spTgt spid="5127"/>
                                        </p:tgtEl>
                                        <p:attrNameLst>
                                          <p:attrName>ppt_x</p:attrName>
                                        </p:attrNameLst>
                                      </p:cBhvr>
                                      <p:tavLst>
                                        <p:tav tm="0">
                                          <p:val>
                                            <p:strVal val="#ppt_x-.2"/>
                                          </p:val>
                                        </p:tav>
                                        <p:tav tm="100000">
                                          <p:val>
                                            <p:strVal val="#ppt_x"/>
                                          </p:val>
                                        </p:tav>
                                      </p:tavLst>
                                    </p:anim>
                                    <p:anim calcmode="lin" valueType="num">
                                      <p:cBhvr>
                                        <p:cTn id="10" dur="2000" fill="hold"/>
                                        <p:tgtEl>
                                          <p:spTgt spid="5127"/>
                                        </p:tgtEl>
                                        <p:attrNameLst>
                                          <p:attrName>ppt_y</p:attrName>
                                        </p:attrNameLst>
                                      </p:cBhvr>
                                      <p:tavLst>
                                        <p:tav tm="0">
                                          <p:val>
                                            <p:strVal val="#ppt_y"/>
                                          </p:val>
                                        </p:tav>
                                        <p:tav tm="100000">
                                          <p:val>
                                            <p:strVal val="#ppt_y"/>
                                          </p:val>
                                        </p:tav>
                                      </p:tavLst>
                                    </p:anim>
                                    <p:animEffect transition="in" filter="wipe(right)" prLst="gradientSize: 0.1">
                                      <p:cBhvr>
                                        <p:cTn id="11" dur="2000"/>
                                        <p:tgtEl>
                                          <p:spTgt spid="5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2290" name="Picture 2" descr="Hình ảnh có liên qu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28600"/>
            <a:ext cx="91440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4" descr="be-va-me"/>
          <p:cNvPicPr>
            <a:picLocks noGrp="1" noChangeAspect="1" noChangeArrowheads="1" noCrop="1"/>
          </p:cNvPicPr>
          <p:nvPr>
            <p:ph type="body" idx="4294967295"/>
          </p:nvPr>
        </p:nvPicPr>
        <p:blipFill>
          <a:blip r:embed="rId3">
            <a:extLst>
              <a:ext uri="{28A0092B-C50C-407E-A947-70E740481C1C}">
                <a14:useLocalDpi xmlns:a14="http://schemas.microsoft.com/office/drawing/2010/main" val="0"/>
              </a:ext>
            </a:extLst>
          </a:blip>
          <a:srcRect/>
          <a:stretch>
            <a:fillRect/>
          </a:stretch>
        </p:blipFill>
        <p:spPr>
          <a:xfrm>
            <a:off x="2819400" y="2514600"/>
            <a:ext cx="5048250" cy="3190875"/>
          </a:xfrm>
          <a:noFill/>
        </p:spPr>
      </p:pic>
      <p:sp>
        <p:nvSpPr>
          <p:cNvPr id="12292" name="Rectangle 6"/>
          <p:cNvSpPr>
            <a:spLocks noChangeArrowheads="1"/>
          </p:cNvSpPr>
          <p:nvPr/>
        </p:nvSpPr>
        <p:spPr bwMode="auto">
          <a:xfrm>
            <a:off x="2593975" y="5522913"/>
            <a:ext cx="4729163"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4000" b="1">
                <a:latin typeface="Times New Roman" pitchFamily="18" charset="0"/>
              </a:rPr>
              <a:t>Chiều mẹ đến đón về</a:t>
            </a:r>
          </a:p>
          <a:p>
            <a:pPr algn="ctr"/>
            <a:r>
              <a:rPr lang="en-US" sz="4000" b="1">
                <a:latin typeface="Times New Roman" pitchFamily="18" charset="0"/>
              </a:rPr>
              <a:t>Bé lại là cái cún</a:t>
            </a:r>
          </a:p>
        </p:txBody>
      </p:sp>
      <p:pic>
        <p:nvPicPr>
          <p:cNvPr id="12293" name="Picture 25" descr="snowcon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610750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4" fill="hold" nodeType="afterEffect">
                                  <p:stCondLst>
                                    <p:cond delay="0"/>
                                  </p:stCondLst>
                                  <p:childTnLst>
                                    <p:set>
                                      <p:cBhvr>
                                        <p:cTn id="6" dur="1" fill="hold">
                                          <p:stCondLst>
                                            <p:cond delay="0"/>
                                          </p:stCondLst>
                                        </p:cTn>
                                        <p:tgtEl>
                                          <p:spTgt spid="9220"/>
                                        </p:tgtEl>
                                        <p:attrNameLst>
                                          <p:attrName>style.visibility</p:attrName>
                                        </p:attrNameLst>
                                      </p:cBhvr>
                                      <p:to>
                                        <p:strVal val="visible"/>
                                      </p:to>
                                    </p:set>
                                    <p:animEffect transition="in" filter="wheel(4)">
                                      <p:cBhvr>
                                        <p:cTn id="7" dur="500"/>
                                        <p:tgtEl>
                                          <p:spTgt spid="9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Untitled-1 copy"/>
          <p:cNvPicPr>
            <a:picLocks noChangeAspect="1" noChangeArrowheads="1"/>
          </p:cNvPicPr>
          <p:nvPr/>
        </p:nvPicPr>
        <p:blipFill>
          <a:blip r:embed="rId2">
            <a:clrChange>
              <a:clrFrom>
                <a:srgbClr val="594F1E"/>
              </a:clrFrom>
              <a:clrTo>
                <a:srgbClr val="594F1E">
                  <a:alpha val="0"/>
                </a:srgbClr>
              </a:clrTo>
            </a:clrChange>
            <a:extLst>
              <a:ext uri="{28A0092B-C50C-407E-A947-70E740481C1C}">
                <a14:useLocalDpi xmlns:a14="http://schemas.microsoft.com/office/drawing/2010/main" val="0"/>
              </a:ext>
            </a:extLst>
          </a:blip>
          <a:srcRect/>
          <a:stretch>
            <a:fillRect/>
          </a:stretch>
        </p:blipFill>
        <p:spPr bwMode="auto">
          <a:xfrm>
            <a:off x="457200" y="1752600"/>
            <a:ext cx="2286000" cy="225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7" name="Picture 3" descr="9"/>
          <p:cNvPicPr>
            <a:picLocks noChangeAspect="1" noChangeArrowheads="1"/>
          </p:cNvPicPr>
          <p:nvPr/>
        </p:nvPicPr>
        <p:blipFill>
          <a:blip r:embed="rId3">
            <a:clrChange>
              <a:clrFrom>
                <a:srgbClr val="89B6F7"/>
              </a:clrFrom>
              <a:clrTo>
                <a:srgbClr val="89B6F7">
                  <a:alpha val="0"/>
                </a:srgbClr>
              </a:clrTo>
            </a:clrChange>
            <a:extLst>
              <a:ext uri="{28A0092B-C50C-407E-A947-70E740481C1C}">
                <a14:useLocalDpi xmlns:a14="http://schemas.microsoft.com/office/drawing/2010/main" val="0"/>
              </a:ext>
            </a:extLst>
          </a:blip>
          <a:srcRect/>
          <a:stretch>
            <a:fillRect/>
          </a:stretch>
        </p:blipFill>
        <p:spPr bwMode="auto">
          <a:xfrm>
            <a:off x="3200400" y="2133600"/>
            <a:ext cx="24384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8" name="Picture 4" descr="25"/>
          <p:cNvPicPr>
            <a:picLocks noChangeAspect="1" noChangeArrowheads="1"/>
          </p:cNvPicPr>
          <p:nvPr/>
        </p:nvPicPr>
        <p:blipFill>
          <a:blip r:embed="rId4">
            <a:clrChange>
              <a:clrFrom>
                <a:srgbClr val="F419FB"/>
              </a:clrFrom>
              <a:clrTo>
                <a:srgbClr val="F419FB">
                  <a:alpha val="0"/>
                </a:srgbClr>
              </a:clrTo>
            </a:clrChange>
            <a:extLst>
              <a:ext uri="{28A0092B-C50C-407E-A947-70E740481C1C}">
                <a14:useLocalDpi xmlns:a14="http://schemas.microsoft.com/office/drawing/2010/main" val="0"/>
              </a:ext>
            </a:extLst>
          </a:blip>
          <a:srcRect/>
          <a:stretch>
            <a:fillRect/>
          </a:stretch>
        </p:blipFill>
        <p:spPr bwMode="auto">
          <a:xfrm>
            <a:off x="685800" y="3886200"/>
            <a:ext cx="28956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9" name="Picture 5" descr="22"/>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638800" y="4419600"/>
            <a:ext cx="28194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0" name="Picture 6" descr="789325"/>
          <p:cNvPicPr>
            <a:picLocks noChangeAspect="1" noChangeArrowheads="1"/>
          </p:cNvPicPr>
          <p:nvPr/>
        </p:nvPicPr>
        <p:blipFill>
          <a:blip r:embed="rId6">
            <a:clrChange>
              <a:clrFrom>
                <a:srgbClr val="594F1E"/>
              </a:clrFrom>
              <a:clrTo>
                <a:srgbClr val="594F1E">
                  <a:alpha val="0"/>
                </a:srgbClr>
              </a:clrTo>
            </a:clrChange>
            <a:extLst>
              <a:ext uri="{28A0092B-C50C-407E-A947-70E740481C1C}">
                <a14:useLocalDpi xmlns:a14="http://schemas.microsoft.com/office/drawing/2010/main" val="0"/>
              </a:ext>
            </a:extLst>
          </a:blip>
          <a:srcRect/>
          <a:stretch>
            <a:fillRect/>
          </a:stretch>
        </p:blipFill>
        <p:spPr bwMode="auto">
          <a:xfrm>
            <a:off x="5867400" y="1905000"/>
            <a:ext cx="2667000" cy="216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7" name="Text Box 7"/>
          <p:cNvSpPr txBox="1">
            <a:spLocks noChangeArrowheads="1"/>
          </p:cNvSpPr>
          <p:nvPr/>
        </p:nvSpPr>
        <p:spPr bwMode="auto">
          <a:xfrm>
            <a:off x="1622425" y="220663"/>
            <a:ext cx="61499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vi-VN"/>
          </a:p>
        </p:txBody>
      </p:sp>
      <p:sp>
        <p:nvSpPr>
          <p:cNvPr id="31752" name="Text Box 8"/>
          <p:cNvSpPr txBox="1">
            <a:spLocks noChangeArrowheads="1"/>
          </p:cNvSpPr>
          <p:nvPr/>
        </p:nvSpPr>
        <p:spPr bwMode="auto">
          <a:xfrm>
            <a:off x="1295400" y="381000"/>
            <a:ext cx="6934200" cy="134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800" b="1">
                <a:solidFill>
                  <a:srgbClr val="FF0000"/>
                </a:solidFill>
                <a:latin typeface=".VnArialH" pitchFamily="34" charset="0"/>
              </a:rPr>
              <a:t>Bµi th¬: “BÐ lµm bao nhiªu nghÒ”</a:t>
            </a:r>
          </a:p>
          <a:p>
            <a:pPr algn="ctr" eaLnBrk="1" hangingPunct="1">
              <a:spcBef>
                <a:spcPct val="50000"/>
              </a:spcBef>
            </a:pPr>
            <a:r>
              <a:rPr lang="en-US" sz="3600" b="1">
                <a:solidFill>
                  <a:srgbClr val="FF0000"/>
                </a:solidFill>
                <a:latin typeface=".VnTime" pitchFamily="34" charset="0"/>
              </a:rPr>
              <a:t>S¸ng t¸c: </a:t>
            </a:r>
            <a:r>
              <a:rPr lang="en-US" sz="3600" b="1" smtClean="0">
                <a:solidFill>
                  <a:srgbClr val="FF0000"/>
                </a:solidFill>
                <a:latin typeface="Times New Roman" pitchFamily="18" charset="0"/>
                <a:cs typeface="Times New Roman" pitchFamily="18" charset="0"/>
              </a:rPr>
              <a:t>Yến Thảo</a:t>
            </a:r>
            <a:endParaRPr lang="en-US" sz="3600" b="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551055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7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74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75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74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174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17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5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
        <p:nvSpPr>
          <p:cNvPr id="3" name="Rectangle 2"/>
          <p:cNvSpPr/>
          <p:nvPr/>
        </p:nvSpPr>
        <p:spPr>
          <a:xfrm>
            <a:off x="914400" y="2274838"/>
            <a:ext cx="7162800" cy="1015663"/>
          </a:xfrm>
          <a:prstGeom prst="rect">
            <a:avLst/>
          </a:prstGeom>
        </p:spPr>
        <p:txBody>
          <a:bodyPr wrap="square">
            <a:spAutoFit/>
          </a:bodyPr>
          <a:lstStyle/>
          <a:p>
            <a:r>
              <a:rPr lang="fr-FR" sz="2000">
                <a:latin typeface="Times New Roman" pitchFamily="18" charset="0"/>
                <a:cs typeface="Times New Roman" pitchFamily="18" charset="0"/>
              </a:rPr>
              <a:t>- Cô khái quát: Khi bé được bố mẹ đón về bé lại trở thành con yêu bé nhỏ của bố mẹ. Ở nhà các con được bố mẹ đặt cho những cái tên đáng yêu đấy </a:t>
            </a:r>
            <a:r>
              <a:rPr lang="fr-FR" sz="2000" smtClean="0">
                <a:latin typeface="Times New Roman" pitchFamily="18" charset="0"/>
                <a:cs typeface="Times New Roman" pitchFamily="18" charset="0"/>
              </a:rPr>
              <a:t>!</a:t>
            </a:r>
            <a:endParaRPr lang="en-US" sz="2000">
              <a:latin typeface="Times New Roman" pitchFamily="18" charset="0"/>
              <a:cs typeface="Times New Roman" pitchFamily="18" charset="0"/>
            </a:endParaRPr>
          </a:p>
        </p:txBody>
      </p:sp>
      <p:sp>
        <p:nvSpPr>
          <p:cNvPr id="6" name="Rectangle 5"/>
          <p:cNvSpPr/>
          <p:nvPr/>
        </p:nvSpPr>
        <p:spPr>
          <a:xfrm>
            <a:off x="914400" y="2362200"/>
            <a:ext cx="6858000" cy="1015663"/>
          </a:xfrm>
          <a:prstGeom prst="rect">
            <a:avLst/>
          </a:prstGeom>
        </p:spPr>
        <p:txBody>
          <a:bodyPr wrap="square">
            <a:spAutoFit/>
          </a:bodyPr>
          <a:lstStyle/>
          <a:p>
            <a:r>
              <a:rPr lang="fr-FR" sz="2000" smtClean="0">
                <a:latin typeface="Times New Roman" pitchFamily="18" charset="0"/>
                <a:cs typeface="Times New Roman" pitchFamily="18" charset="0"/>
              </a:rPr>
              <a:t>+ Bài thơ đã thể hiện bé có thể đóng vai vào rất nhiều nghề khác nhau. Để giúp ích cho xã hội thì con ước mơ sẽ làm nghề gì? Các con phải như thế nào?</a:t>
            </a:r>
            <a:endParaRPr lang="en-US" sz="2000">
              <a:latin typeface="Times New Roman" pitchFamily="18" charset="0"/>
              <a:cs typeface="Times New Roman" pitchFamily="18" charset="0"/>
            </a:endParaRPr>
          </a:p>
        </p:txBody>
      </p:sp>
    </p:spTree>
    <p:extLst>
      <p:ext uri="{BB962C8B-B14F-4D97-AF65-F5344CB8AC3E}">
        <p14:creationId xmlns:p14="http://schemas.microsoft.com/office/powerpoint/2010/main" val="3996872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grpId="0" nodeType="clickEffect">
                                  <p:stCondLst>
                                    <p:cond delay="0"/>
                                  </p:stCondLst>
                                  <p:childTnLst>
                                    <p:animEffect transition="out" filter="fade">
                                      <p:cBhvr>
                                        <p:cTn id="6" dur="1000"/>
                                        <p:tgtEl>
                                          <p:spTgt spid="3"/>
                                        </p:tgtEl>
                                      </p:cBhvr>
                                    </p:animEffect>
                                    <p:anim calcmode="lin" valueType="num">
                                      <p:cBhvr>
                                        <p:cTn id="7" dur="1000"/>
                                        <p:tgtEl>
                                          <p:spTgt spid="3"/>
                                        </p:tgtEl>
                                        <p:attrNameLst>
                                          <p:attrName>ppt_x</p:attrName>
                                        </p:attrNameLst>
                                      </p:cBhvr>
                                      <p:tavLst>
                                        <p:tav tm="0">
                                          <p:val>
                                            <p:strVal val="ppt_x"/>
                                          </p:val>
                                        </p:tav>
                                        <p:tav tm="100000">
                                          <p:val>
                                            <p:strVal val="ppt_x"/>
                                          </p:val>
                                        </p:tav>
                                      </p:tavLst>
                                    </p:anim>
                                    <p:anim calcmode="lin" valueType="num">
                                      <p:cBhvr>
                                        <p:cTn id="8" dur="1000"/>
                                        <p:tgtEl>
                                          <p:spTgt spid="3"/>
                                        </p:tgtEl>
                                        <p:attrNameLst>
                                          <p:attrName>ppt_y</p:attrName>
                                        </p:attrNameLst>
                                      </p:cBhvr>
                                      <p:tavLst>
                                        <p:tav tm="0">
                                          <p:val>
                                            <p:strVal val="ppt_y"/>
                                          </p:val>
                                        </p:tav>
                                        <p:tav tm="100000">
                                          <p:val>
                                            <p:strVal val="ppt_y+.1"/>
                                          </p:val>
                                        </p:tav>
                                      </p:tavLst>
                                    </p:anim>
                                    <p:set>
                                      <p:cBhvr>
                                        <p:cTn id="9" dur="1" fill="hold">
                                          <p:stCondLst>
                                            <p:cond delay="999"/>
                                          </p:stCondLst>
                                        </p:cTn>
                                        <p:tgtEl>
                                          <p:spTgt spid="3"/>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76200"/>
            <a:ext cx="9220200" cy="6858000"/>
          </a:xfrm>
        </p:spPr>
      </p:pic>
      <p:sp>
        <p:nvSpPr>
          <p:cNvPr id="5" name="Rectangle 4"/>
          <p:cNvSpPr/>
          <p:nvPr/>
        </p:nvSpPr>
        <p:spPr>
          <a:xfrm>
            <a:off x="1295400" y="1905000"/>
            <a:ext cx="6858000" cy="1938992"/>
          </a:xfrm>
          <a:prstGeom prst="rect">
            <a:avLst/>
          </a:prstGeom>
        </p:spPr>
        <p:txBody>
          <a:bodyPr wrap="square">
            <a:spAutoFit/>
          </a:bodyPr>
          <a:lstStyle/>
          <a:p>
            <a:r>
              <a:rPr lang="fr-FR" sz="2400">
                <a:latin typeface="Times New Roman" pitchFamily="18" charset="0"/>
                <a:cs typeface="Times New Roman" pitchFamily="18" charset="0"/>
              </a:rPr>
              <a:t>=&gt; Giáo dục trẻ: Trong xã hội chúng ta có rất nhiều ngành nghề khác nhau và mỗi nghề đều mang lại những lợi ích riêng cho xã hội. Vì vậy chúng mình phải yêu thương, kính trọng và biết ơn những người lao động.</a:t>
            </a:r>
            <a:endParaRPr lang="en-US" sz="2400">
              <a:latin typeface="Times New Roman" pitchFamily="18" charset="0"/>
              <a:cs typeface="Times New Roman" pitchFamily="18" charset="0"/>
            </a:endParaRPr>
          </a:p>
        </p:txBody>
      </p:sp>
    </p:spTree>
    <p:extLst>
      <p:ext uri="{BB962C8B-B14F-4D97-AF65-F5344CB8AC3E}">
        <p14:creationId xmlns:p14="http://schemas.microsoft.com/office/powerpoint/2010/main" val="375748346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Tree>
    <p:extLst>
      <p:ext uri="{BB962C8B-B14F-4D97-AF65-F5344CB8AC3E}">
        <p14:creationId xmlns:p14="http://schemas.microsoft.com/office/powerpoint/2010/main" val="32072564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E:\1 Tài liệu thi Tỉnh 16-19\nền thơ.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1648244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endParaRPr lang="en-US"/>
          </a:p>
        </p:txBody>
      </p:sp>
      <p:pic>
        <p:nvPicPr>
          <p:cNvPr id="3"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
        <p:nvSpPr>
          <p:cNvPr id="5" name="TextBox 4"/>
          <p:cNvSpPr txBox="1"/>
          <p:nvPr/>
        </p:nvSpPr>
        <p:spPr>
          <a:xfrm>
            <a:off x="1828800" y="1371600"/>
            <a:ext cx="6248400" cy="584775"/>
          </a:xfrm>
          <a:prstGeom prst="rect">
            <a:avLst/>
          </a:prstGeom>
          <a:noFill/>
        </p:spPr>
        <p:txBody>
          <a:bodyPr wrap="square" rtlCol="0">
            <a:spAutoFit/>
          </a:bodyPr>
          <a:lstStyle/>
          <a:p>
            <a:r>
              <a:rPr lang="en-US" sz="3200" b="1" i="1" smtClean="0">
                <a:solidFill>
                  <a:srgbClr val="0070C0"/>
                </a:solidFill>
                <a:latin typeface="Times New Roman" pitchFamily="18" charset="0"/>
                <a:cs typeface="Times New Roman" pitchFamily="18" charset="0"/>
              </a:rPr>
              <a:t>Trò chơi: Đọc câu thơ qua tranh</a:t>
            </a:r>
            <a:endParaRPr lang="en-US" sz="3200" b="1" i="1">
              <a:solidFill>
                <a:srgbClr val="0070C0"/>
              </a:solidFill>
              <a:latin typeface="Times New Roman" pitchFamily="18" charset="0"/>
              <a:cs typeface="Times New Roman" pitchFamily="18" charset="0"/>
            </a:endParaRPr>
          </a:p>
        </p:txBody>
      </p:sp>
    </p:spTree>
    <p:extLst>
      <p:ext uri="{BB962C8B-B14F-4D97-AF65-F5344CB8AC3E}">
        <p14:creationId xmlns:p14="http://schemas.microsoft.com/office/powerpoint/2010/main" val="347888346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Untitled-4 copy"/>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3200400" y="1371600"/>
            <a:ext cx="2743200" cy="2971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5603" name="Picture 3" descr="Untitled-4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4800"/>
            <a:ext cx="2819400" cy="2819400"/>
          </a:xfrm>
          <a:prstGeom prst="rect">
            <a:avLst/>
          </a:prstGeom>
          <a:noFill/>
          <a:extLst>
            <a:ext uri="{909E8E84-426E-40DD-AFC4-6F175D3DCCD1}">
              <a14:hiddenFill xmlns:a14="http://schemas.microsoft.com/office/drawing/2010/main">
                <a:solidFill>
                  <a:srgbClr val="FFFFFF"/>
                </a:solidFill>
              </a14:hiddenFill>
            </a:ext>
          </a:extLst>
        </p:spPr>
      </p:pic>
      <p:pic>
        <p:nvPicPr>
          <p:cNvPr id="25604" name="Picture 4" descr="Untitled-1 copy"/>
          <p:cNvPicPr>
            <a:picLocks noChangeAspect="1" noChangeArrowheads="1"/>
          </p:cNvPicPr>
          <p:nvPr/>
        </p:nvPicPr>
        <p:blipFill>
          <a:blip r:embed="rId3">
            <a:clrChange>
              <a:clrFrom>
                <a:srgbClr val="594F1E"/>
              </a:clrFrom>
              <a:clrTo>
                <a:srgbClr val="594F1E">
                  <a:alpha val="0"/>
                </a:srgbClr>
              </a:clrTo>
            </a:clrChange>
            <a:extLst>
              <a:ext uri="{28A0092B-C50C-407E-A947-70E740481C1C}">
                <a14:useLocalDpi xmlns:a14="http://schemas.microsoft.com/office/drawing/2010/main" val="0"/>
              </a:ext>
            </a:extLst>
          </a:blip>
          <a:srcRect/>
          <a:stretch>
            <a:fillRect/>
          </a:stretch>
        </p:blipFill>
        <p:spPr bwMode="auto">
          <a:xfrm>
            <a:off x="304800" y="533400"/>
            <a:ext cx="2286000" cy="2254250"/>
          </a:xfrm>
          <a:prstGeom prst="rect">
            <a:avLst/>
          </a:prstGeom>
          <a:noFill/>
          <a:extLst>
            <a:ext uri="{909E8E84-426E-40DD-AFC4-6F175D3DCCD1}">
              <a14:hiddenFill xmlns:a14="http://schemas.microsoft.com/office/drawing/2010/main">
                <a:solidFill>
                  <a:srgbClr val="FFFFFF"/>
                </a:solidFill>
              </a14:hiddenFill>
            </a:ext>
          </a:extLst>
        </p:spPr>
      </p:pic>
      <p:pic>
        <p:nvPicPr>
          <p:cNvPr id="25605" name="Picture 5" descr="9"/>
          <p:cNvPicPr>
            <a:picLocks noChangeAspect="1" noChangeArrowheads="1"/>
          </p:cNvPicPr>
          <p:nvPr/>
        </p:nvPicPr>
        <p:blipFill>
          <a:blip r:embed="rId4" cstate="print">
            <a:clrChange>
              <a:clrFrom>
                <a:srgbClr val="89B6F7"/>
              </a:clrFrom>
              <a:clrTo>
                <a:srgbClr val="89B6F7">
                  <a:alpha val="0"/>
                </a:srgbClr>
              </a:clrTo>
            </a:clrChange>
            <a:extLst>
              <a:ext uri="{28A0092B-C50C-407E-A947-70E740481C1C}">
                <a14:useLocalDpi xmlns:a14="http://schemas.microsoft.com/office/drawing/2010/main" val="0"/>
              </a:ext>
            </a:extLst>
          </a:blip>
          <a:srcRect/>
          <a:stretch>
            <a:fillRect/>
          </a:stretch>
        </p:blipFill>
        <p:spPr bwMode="auto">
          <a:xfrm>
            <a:off x="3352800" y="1676400"/>
            <a:ext cx="2286000" cy="2209800"/>
          </a:xfrm>
          <a:prstGeom prst="rect">
            <a:avLst/>
          </a:prstGeom>
          <a:noFill/>
          <a:extLst>
            <a:ext uri="{909E8E84-426E-40DD-AFC4-6F175D3DCCD1}">
              <a14:hiddenFill xmlns:a14="http://schemas.microsoft.com/office/drawing/2010/main">
                <a:solidFill>
                  <a:srgbClr val="FFFFFF"/>
                </a:solidFill>
              </a14:hiddenFill>
            </a:ext>
          </a:extLst>
        </p:spPr>
      </p:pic>
      <p:pic>
        <p:nvPicPr>
          <p:cNvPr id="25606" name="Picture 6" descr="25"/>
          <p:cNvPicPr>
            <a:picLocks noChangeAspect="1" noChangeArrowheads="1"/>
          </p:cNvPicPr>
          <p:nvPr/>
        </p:nvPicPr>
        <p:blipFill>
          <a:blip r:embed="rId5">
            <a:clrChange>
              <a:clrFrom>
                <a:srgbClr val="F419FB"/>
              </a:clrFrom>
              <a:clrTo>
                <a:srgbClr val="F419FB">
                  <a:alpha val="0"/>
                </a:srgbClr>
              </a:clrTo>
            </a:clrChange>
            <a:extLst>
              <a:ext uri="{28A0092B-C50C-407E-A947-70E740481C1C}">
                <a14:useLocalDpi xmlns:a14="http://schemas.microsoft.com/office/drawing/2010/main" val="0"/>
              </a:ext>
            </a:extLst>
          </a:blip>
          <a:srcRect/>
          <a:stretch>
            <a:fillRect/>
          </a:stretch>
        </p:blipFill>
        <p:spPr bwMode="auto">
          <a:xfrm>
            <a:off x="381000" y="3962400"/>
            <a:ext cx="2216150" cy="2305050"/>
          </a:xfrm>
          <a:prstGeom prst="rect">
            <a:avLst/>
          </a:prstGeom>
          <a:noFill/>
          <a:extLst>
            <a:ext uri="{909E8E84-426E-40DD-AFC4-6F175D3DCCD1}">
              <a14:hiddenFill xmlns:a14="http://schemas.microsoft.com/office/drawing/2010/main">
                <a:solidFill>
                  <a:srgbClr val="FFFFFF"/>
                </a:solidFill>
              </a14:hiddenFill>
            </a:ext>
          </a:extLst>
        </p:spPr>
      </p:pic>
      <p:pic>
        <p:nvPicPr>
          <p:cNvPr id="25607" name="Picture 7" descr="22"/>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629400" y="1066800"/>
            <a:ext cx="1981200" cy="1914525"/>
          </a:xfrm>
          <a:prstGeom prst="rect">
            <a:avLst/>
          </a:prstGeom>
          <a:noFill/>
          <a:extLst>
            <a:ext uri="{909E8E84-426E-40DD-AFC4-6F175D3DCCD1}">
              <a14:hiddenFill xmlns:a14="http://schemas.microsoft.com/office/drawing/2010/main">
                <a:solidFill>
                  <a:srgbClr val="FFFFFF"/>
                </a:solidFill>
              </a14:hiddenFill>
            </a:ext>
          </a:extLst>
        </p:spPr>
      </p:pic>
      <p:pic>
        <p:nvPicPr>
          <p:cNvPr id="25608" name="Picture 8" descr="789325"/>
          <p:cNvPicPr>
            <a:picLocks noChangeAspect="1" noChangeArrowheads="1"/>
          </p:cNvPicPr>
          <p:nvPr/>
        </p:nvPicPr>
        <p:blipFill>
          <a:blip r:embed="rId7" cstate="print">
            <a:clrChange>
              <a:clrFrom>
                <a:srgbClr val="594F1E"/>
              </a:clrFrom>
              <a:clrTo>
                <a:srgbClr val="594F1E">
                  <a:alpha val="0"/>
                </a:srgbClr>
              </a:clrTo>
            </a:clrChange>
            <a:extLst>
              <a:ext uri="{28A0092B-C50C-407E-A947-70E740481C1C}">
                <a14:useLocalDpi xmlns:a14="http://schemas.microsoft.com/office/drawing/2010/main" val="0"/>
              </a:ext>
            </a:extLst>
          </a:blip>
          <a:srcRect/>
          <a:stretch>
            <a:fillRect/>
          </a:stretch>
        </p:blipFill>
        <p:spPr bwMode="auto">
          <a:xfrm>
            <a:off x="6172200" y="4191000"/>
            <a:ext cx="2667000" cy="2165350"/>
          </a:xfrm>
          <a:prstGeom prst="rect">
            <a:avLst/>
          </a:prstGeom>
          <a:noFill/>
          <a:extLst>
            <a:ext uri="{909E8E84-426E-40DD-AFC4-6F175D3DCCD1}">
              <a14:hiddenFill xmlns:a14="http://schemas.microsoft.com/office/drawing/2010/main">
                <a:solidFill>
                  <a:srgbClr val="FFFFFF"/>
                </a:solidFill>
              </a14:hiddenFill>
            </a:ext>
          </a:extLst>
        </p:spPr>
      </p:pic>
      <p:pic>
        <p:nvPicPr>
          <p:cNvPr id="25609" name="Picture 9" descr="Untitled-4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609600"/>
            <a:ext cx="29718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0" name="Picture 10" descr="Untitled-4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3962400"/>
            <a:ext cx="29718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1" name="Picture 11" descr="Untitled-4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810000"/>
            <a:ext cx="2743200" cy="280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5618" name="Group 18"/>
          <p:cNvGrpSpPr>
            <a:grpSpLocks/>
          </p:cNvGrpSpPr>
          <p:nvPr/>
        </p:nvGrpSpPr>
        <p:grpSpPr bwMode="auto">
          <a:xfrm>
            <a:off x="0" y="304800"/>
            <a:ext cx="2971800" cy="2971800"/>
            <a:chOff x="0" y="0"/>
            <a:chExt cx="2832" cy="2112"/>
          </a:xfrm>
        </p:grpSpPr>
        <p:sp>
          <p:nvSpPr>
            <p:cNvPr id="25619" name="Rectangle 19"/>
            <p:cNvSpPr>
              <a:spLocks noChangeArrowheads="1"/>
            </p:cNvSpPr>
            <p:nvPr/>
          </p:nvSpPr>
          <p:spPr bwMode="auto">
            <a:xfrm>
              <a:off x="0" y="0"/>
              <a:ext cx="2832" cy="2112"/>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20" name="Music"/>
            <p:cNvSpPr>
              <a:spLocks noEditPoints="1" noChangeArrowheads="1"/>
            </p:cNvSpPr>
            <p:nvPr/>
          </p:nvSpPr>
          <p:spPr bwMode="auto">
            <a:xfrm>
              <a:off x="864" y="432"/>
              <a:ext cx="672" cy="1363"/>
            </a:xfrm>
            <a:custGeom>
              <a:avLst/>
              <a:gdLst>
                <a:gd name="T0" fmla="*/ 7352 w 21600"/>
                <a:gd name="T1" fmla="*/ 46 h 21600"/>
                <a:gd name="T2" fmla="*/ 7373 w 21600"/>
                <a:gd name="T3" fmla="*/ 9900 h 21600"/>
                <a:gd name="T4" fmla="*/ 21683 w 21600"/>
                <a:gd name="T5" fmla="*/ 10061 h 21600"/>
                <a:gd name="T6" fmla="*/ 7352 w 21600"/>
                <a:gd name="T7" fmla="*/ 46 h 21600"/>
                <a:gd name="T8" fmla="*/ 21600 w 21600"/>
                <a:gd name="T9" fmla="*/ 0 h 21600"/>
                <a:gd name="T10" fmla="*/ 7975 w 21600"/>
                <a:gd name="T11" fmla="*/ 923 h 21600"/>
                <a:gd name="T12" fmla="*/ 20935 w 21600"/>
                <a:gd name="T13" fmla="*/ 5354 h 21600"/>
              </a:gdLst>
              <a:ahLst/>
              <a:cxnLst>
                <a:cxn ang="0">
                  <a:pos x="T0" y="T1"/>
                </a:cxn>
                <a:cxn ang="0">
                  <a:pos x="T2" y="T3"/>
                </a:cxn>
                <a:cxn ang="0">
                  <a:pos x="T4" y="T5"/>
                </a:cxn>
                <a:cxn ang="0">
                  <a:pos x="T6" y="T7"/>
                </a:cxn>
                <a:cxn ang="0">
                  <a:pos x="T8" y="T9"/>
                </a:cxn>
              </a:cxnLst>
              <a:rect l="T10" t="T11" r="T12" b="T13"/>
              <a:pathLst>
                <a:path w="21600" h="21600">
                  <a:moveTo>
                    <a:pt x="7352" y="46"/>
                  </a:moveTo>
                  <a:lnTo>
                    <a:pt x="7373" y="9900"/>
                  </a:lnTo>
                  <a:lnTo>
                    <a:pt x="7352" y="16107"/>
                  </a:lnTo>
                  <a:lnTo>
                    <a:pt x="7103" y="15969"/>
                  </a:lnTo>
                  <a:lnTo>
                    <a:pt x="6729" y="15692"/>
                  </a:lnTo>
                  <a:lnTo>
                    <a:pt x="6355" y="15553"/>
                  </a:lnTo>
                  <a:lnTo>
                    <a:pt x="5981" y="15415"/>
                  </a:lnTo>
                  <a:lnTo>
                    <a:pt x="5607" y="15276"/>
                  </a:lnTo>
                  <a:lnTo>
                    <a:pt x="5109" y="15138"/>
                  </a:lnTo>
                  <a:lnTo>
                    <a:pt x="4735" y="15138"/>
                  </a:lnTo>
                  <a:lnTo>
                    <a:pt x="4236" y="15138"/>
                  </a:lnTo>
                  <a:lnTo>
                    <a:pt x="3364" y="15138"/>
                  </a:lnTo>
                  <a:lnTo>
                    <a:pt x="2616" y="15276"/>
                  </a:lnTo>
                  <a:lnTo>
                    <a:pt x="1869" y="15692"/>
                  </a:lnTo>
                  <a:lnTo>
                    <a:pt x="1246" y="15969"/>
                  </a:lnTo>
                  <a:lnTo>
                    <a:pt x="747" y="16523"/>
                  </a:lnTo>
                  <a:lnTo>
                    <a:pt x="373" y="17076"/>
                  </a:lnTo>
                  <a:lnTo>
                    <a:pt x="124" y="17630"/>
                  </a:lnTo>
                  <a:lnTo>
                    <a:pt x="0" y="18323"/>
                  </a:lnTo>
                  <a:lnTo>
                    <a:pt x="124" y="19015"/>
                  </a:lnTo>
                  <a:lnTo>
                    <a:pt x="373" y="19569"/>
                  </a:lnTo>
                  <a:lnTo>
                    <a:pt x="747" y="20123"/>
                  </a:lnTo>
                  <a:lnTo>
                    <a:pt x="1246" y="20676"/>
                  </a:lnTo>
                  <a:lnTo>
                    <a:pt x="1869" y="21092"/>
                  </a:lnTo>
                  <a:lnTo>
                    <a:pt x="2616" y="21369"/>
                  </a:lnTo>
                  <a:lnTo>
                    <a:pt x="3364" y="21507"/>
                  </a:lnTo>
                  <a:lnTo>
                    <a:pt x="4236" y="21646"/>
                  </a:lnTo>
                  <a:lnTo>
                    <a:pt x="5109" y="21507"/>
                  </a:lnTo>
                  <a:lnTo>
                    <a:pt x="5856" y="21369"/>
                  </a:lnTo>
                  <a:lnTo>
                    <a:pt x="6604" y="21092"/>
                  </a:lnTo>
                  <a:lnTo>
                    <a:pt x="7227" y="20676"/>
                  </a:lnTo>
                  <a:lnTo>
                    <a:pt x="7726" y="20123"/>
                  </a:lnTo>
                  <a:lnTo>
                    <a:pt x="8100" y="19569"/>
                  </a:lnTo>
                  <a:lnTo>
                    <a:pt x="8349" y="19015"/>
                  </a:lnTo>
                  <a:lnTo>
                    <a:pt x="8473" y="18323"/>
                  </a:lnTo>
                  <a:lnTo>
                    <a:pt x="8473" y="6276"/>
                  </a:lnTo>
                  <a:lnTo>
                    <a:pt x="20561" y="6276"/>
                  </a:lnTo>
                  <a:lnTo>
                    <a:pt x="20561" y="16107"/>
                  </a:lnTo>
                  <a:lnTo>
                    <a:pt x="20187" y="15830"/>
                  </a:lnTo>
                  <a:lnTo>
                    <a:pt x="19938" y="15692"/>
                  </a:lnTo>
                  <a:lnTo>
                    <a:pt x="19564" y="15553"/>
                  </a:lnTo>
                  <a:lnTo>
                    <a:pt x="19190" y="15415"/>
                  </a:lnTo>
                  <a:lnTo>
                    <a:pt x="18692" y="15276"/>
                  </a:lnTo>
                  <a:lnTo>
                    <a:pt x="18318" y="15138"/>
                  </a:lnTo>
                  <a:lnTo>
                    <a:pt x="17944" y="15138"/>
                  </a:lnTo>
                  <a:lnTo>
                    <a:pt x="17446" y="15138"/>
                  </a:lnTo>
                  <a:lnTo>
                    <a:pt x="16573" y="15138"/>
                  </a:lnTo>
                  <a:lnTo>
                    <a:pt x="15826" y="15276"/>
                  </a:lnTo>
                  <a:lnTo>
                    <a:pt x="15078" y="15692"/>
                  </a:lnTo>
                  <a:lnTo>
                    <a:pt x="14455" y="15969"/>
                  </a:lnTo>
                  <a:lnTo>
                    <a:pt x="13956" y="16523"/>
                  </a:lnTo>
                  <a:lnTo>
                    <a:pt x="13583" y="17076"/>
                  </a:lnTo>
                  <a:lnTo>
                    <a:pt x="13333" y="17630"/>
                  </a:lnTo>
                  <a:lnTo>
                    <a:pt x="13209" y="18323"/>
                  </a:lnTo>
                  <a:lnTo>
                    <a:pt x="13333" y="19015"/>
                  </a:lnTo>
                  <a:lnTo>
                    <a:pt x="13583" y="19569"/>
                  </a:lnTo>
                  <a:lnTo>
                    <a:pt x="13956" y="20123"/>
                  </a:lnTo>
                  <a:lnTo>
                    <a:pt x="14455" y="20676"/>
                  </a:lnTo>
                  <a:lnTo>
                    <a:pt x="15078" y="21092"/>
                  </a:lnTo>
                  <a:lnTo>
                    <a:pt x="15826" y="21369"/>
                  </a:lnTo>
                  <a:lnTo>
                    <a:pt x="16573" y="21507"/>
                  </a:lnTo>
                  <a:lnTo>
                    <a:pt x="17446" y="21646"/>
                  </a:lnTo>
                  <a:lnTo>
                    <a:pt x="18318" y="21507"/>
                  </a:lnTo>
                  <a:lnTo>
                    <a:pt x="19066" y="21369"/>
                  </a:lnTo>
                  <a:lnTo>
                    <a:pt x="19813" y="21092"/>
                  </a:lnTo>
                  <a:lnTo>
                    <a:pt x="20436" y="20676"/>
                  </a:lnTo>
                  <a:lnTo>
                    <a:pt x="20935" y="20123"/>
                  </a:lnTo>
                  <a:lnTo>
                    <a:pt x="21309" y="19569"/>
                  </a:lnTo>
                  <a:lnTo>
                    <a:pt x="21558" y="19015"/>
                  </a:lnTo>
                  <a:lnTo>
                    <a:pt x="21683" y="18323"/>
                  </a:lnTo>
                  <a:lnTo>
                    <a:pt x="21683" y="10061"/>
                  </a:lnTo>
                  <a:lnTo>
                    <a:pt x="21683" y="46"/>
                  </a:lnTo>
                  <a:lnTo>
                    <a:pt x="7352" y="46"/>
                  </a:lnTo>
                  <a:close/>
                </a:path>
              </a:pathLst>
            </a:custGeom>
            <a:solidFill>
              <a:srgbClr val="FF0000"/>
            </a:solidFill>
            <a:ln w="9525">
              <a:solidFill>
                <a:srgbClr val="000000"/>
              </a:solidFill>
              <a:miter lim="800000"/>
              <a:headEnd/>
              <a:tailEnd/>
            </a:ln>
            <a:effectLst>
              <a:outerShdw dist="107763" dir="2700000" algn="ctr" rotWithShape="0">
                <a:srgbClr val="808080"/>
              </a:outerShdw>
            </a:effectLst>
          </p:spPr>
          <p:txBody>
            <a:bodyPr/>
            <a:lstStyle/>
            <a:p>
              <a:pPr marL="342900" indent="-342900">
                <a:lnSpc>
                  <a:spcPct val="90000"/>
                </a:lnSpc>
              </a:pPr>
              <a:endParaRPr lang="en-US" sz="2400">
                <a:solidFill>
                  <a:schemeClr val="bg1"/>
                </a:solidFill>
                <a:hlinkClick r:id="rId8" action="ppaction://hlinksldjump"/>
              </a:endParaRPr>
            </a:p>
          </p:txBody>
        </p:sp>
      </p:grpSp>
      <p:grpSp>
        <p:nvGrpSpPr>
          <p:cNvPr id="25621" name="Group 21"/>
          <p:cNvGrpSpPr>
            <a:grpSpLocks/>
          </p:cNvGrpSpPr>
          <p:nvPr/>
        </p:nvGrpSpPr>
        <p:grpSpPr bwMode="auto">
          <a:xfrm>
            <a:off x="3048000" y="1371600"/>
            <a:ext cx="2971800" cy="2971800"/>
            <a:chOff x="0" y="0"/>
            <a:chExt cx="2832" cy="2112"/>
          </a:xfrm>
        </p:grpSpPr>
        <p:sp>
          <p:nvSpPr>
            <p:cNvPr id="25622" name="Rectangle 22"/>
            <p:cNvSpPr>
              <a:spLocks noChangeArrowheads="1"/>
            </p:cNvSpPr>
            <p:nvPr/>
          </p:nvSpPr>
          <p:spPr bwMode="auto">
            <a:xfrm>
              <a:off x="0" y="0"/>
              <a:ext cx="2832" cy="2112"/>
            </a:xfrm>
            <a:prstGeom prst="rect">
              <a:avLst/>
            </a:prstGeom>
            <a:solidFill>
              <a:srgbClr val="00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23" name="Music"/>
            <p:cNvSpPr>
              <a:spLocks noEditPoints="1" noChangeArrowheads="1"/>
            </p:cNvSpPr>
            <p:nvPr/>
          </p:nvSpPr>
          <p:spPr bwMode="auto">
            <a:xfrm>
              <a:off x="864" y="432"/>
              <a:ext cx="672" cy="1363"/>
            </a:xfrm>
            <a:custGeom>
              <a:avLst/>
              <a:gdLst>
                <a:gd name="T0" fmla="*/ 7352 w 21600"/>
                <a:gd name="T1" fmla="*/ 46 h 21600"/>
                <a:gd name="T2" fmla="*/ 7373 w 21600"/>
                <a:gd name="T3" fmla="*/ 9900 h 21600"/>
                <a:gd name="T4" fmla="*/ 21683 w 21600"/>
                <a:gd name="T5" fmla="*/ 10061 h 21600"/>
                <a:gd name="T6" fmla="*/ 7352 w 21600"/>
                <a:gd name="T7" fmla="*/ 46 h 21600"/>
                <a:gd name="T8" fmla="*/ 21600 w 21600"/>
                <a:gd name="T9" fmla="*/ 0 h 21600"/>
                <a:gd name="T10" fmla="*/ 7975 w 21600"/>
                <a:gd name="T11" fmla="*/ 923 h 21600"/>
                <a:gd name="T12" fmla="*/ 20935 w 21600"/>
                <a:gd name="T13" fmla="*/ 5354 h 21600"/>
              </a:gdLst>
              <a:ahLst/>
              <a:cxnLst>
                <a:cxn ang="0">
                  <a:pos x="T0" y="T1"/>
                </a:cxn>
                <a:cxn ang="0">
                  <a:pos x="T2" y="T3"/>
                </a:cxn>
                <a:cxn ang="0">
                  <a:pos x="T4" y="T5"/>
                </a:cxn>
                <a:cxn ang="0">
                  <a:pos x="T6" y="T7"/>
                </a:cxn>
                <a:cxn ang="0">
                  <a:pos x="T8" y="T9"/>
                </a:cxn>
              </a:cxnLst>
              <a:rect l="T10" t="T11" r="T12" b="T13"/>
              <a:pathLst>
                <a:path w="21600" h="21600">
                  <a:moveTo>
                    <a:pt x="7352" y="46"/>
                  </a:moveTo>
                  <a:lnTo>
                    <a:pt x="7373" y="9900"/>
                  </a:lnTo>
                  <a:lnTo>
                    <a:pt x="7352" y="16107"/>
                  </a:lnTo>
                  <a:lnTo>
                    <a:pt x="7103" y="15969"/>
                  </a:lnTo>
                  <a:lnTo>
                    <a:pt x="6729" y="15692"/>
                  </a:lnTo>
                  <a:lnTo>
                    <a:pt x="6355" y="15553"/>
                  </a:lnTo>
                  <a:lnTo>
                    <a:pt x="5981" y="15415"/>
                  </a:lnTo>
                  <a:lnTo>
                    <a:pt x="5607" y="15276"/>
                  </a:lnTo>
                  <a:lnTo>
                    <a:pt x="5109" y="15138"/>
                  </a:lnTo>
                  <a:lnTo>
                    <a:pt x="4735" y="15138"/>
                  </a:lnTo>
                  <a:lnTo>
                    <a:pt x="4236" y="15138"/>
                  </a:lnTo>
                  <a:lnTo>
                    <a:pt x="3364" y="15138"/>
                  </a:lnTo>
                  <a:lnTo>
                    <a:pt x="2616" y="15276"/>
                  </a:lnTo>
                  <a:lnTo>
                    <a:pt x="1869" y="15692"/>
                  </a:lnTo>
                  <a:lnTo>
                    <a:pt x="1246" y="15969"/>
                  </a:lnTo>
                  <a:lnTo>
                    <a:pt x="747" y="16523"/>
                  </a:lnTo>
                  <a:lnTo>
                    <a:pt x="373" y="17076"/>
                  </a:lnTo>
                  <a:lnTo>
                    <a:pt x="124" y="17630"/>
                  </a:lnTo>
                  <a:lnTo>
                    <a:pt x="0" y="18323"/>
                  </a:lnTo>
                  <a:lnTo>
                    <a:pt x="124" y="19015"/>
                  </a:lnTo>
                  <a:lnTo>
                    <a:pt x="373" y="19569"/>
                  </a:lnTo>
                  <a:lnTo>
                    <a:pt x="747" y="20123"/>
                  </a:lnTo>
                  <a:lnTo>
                    <a:pt x="1246" y="20676"/>
                  </a:lnTo>
                  <a:lnTo>
                    <a:pt x="1869" y="21092"/>
                  </a:lnTo>
                  <a:lnTo>
                    <a:pt x="2616" y="21369"/>
                  </a:lnTo>
                  <a:lnTo>
                    <a:pt x="3364" y="21507"/>
                  </a:lnTo>
                  <a:lnTo>
                    <a:pt x="4236" y="21646"/>
                  </a:lnTo>
                  <a:lnTo>
                    <a:pt x="5109" y="21507"/>
                  </a:lnTo>
                  <a:lnTo>
                    <a:pt x="5856" y="21369"/>
                  </a:lnTo>
                  <a:lnTo>
                    <a:pt x="6604" y="21092"/>
                  </a:lnTo>
                  <a:lnTo>
                    <a:pt x="7227" y="20676"/>
                  </a:lnTo>
                  <a:lnTo>
                    <a:pt x="7726" y="20123"/>
                  </a:lnTo>
                  <a:lnTo>
                    <a:pt x="8100" y="19569"/>
                  </a:lnTo>
                  <a:lnTo>
                    <a:pt x="8349" y="19015"/>
                  </a:lnTo>
                  <a:lnTo>
                    <a:pt x="8473" y="18323"/>
                  </a:lnTo>
                  <a:lnTo>
                    <a:pt x="8473" y="6276"/>
                  </a:lnTo>
                  <a:lnTo>
                    <a:pt x="20561" y="6276"/>
                  </a:lnTo>
                  <a:lnTo>
                    <a:pt x="20561" y="16107"/>
                  </a:lnTo>
                  <a:lnTo>
                    <a:pt x="20187" y="15830"/>
                  </a:lnTo>
                  <a:lnTo>
                    <a:pt x="19938" y="15692"/>
                  </a:lnTo>
                  <a:lnTo>
                    <a:pt x="19564" y="15553"/>
                  </a:lnTo>
                  <a:lnTo>
                    <a:pt x="19190" y="15415"/>
                  </a:lnTo>
                  <a:lnTo>
                    <a:pt x="18692" y="15276"/>
                  </a:lnTo>
                  <a:lnTo>
                    <a:pt x="18318" y="15138"/>
                  </a:lnTo>
                  <a:lnTo>
                    <a:pt x="17944" y="15138"/>
                  </a:lnTo>
                  <a:lnTo>
                    <a:pt x="17446" y="15138"/>
                  </a:lnTo>
                  <a:lnTo>
                    <a:pt x="16573" y="15138"/>
                  </a:lnTo>
                  <a:lnTo>
                    <a:pt x="15826" y="15276"/>
                  </a:lnTo>
                  <a:lnTo>
                    <a:pt x="15078" y="15692"/>
                  </a:lnTo>
                  <a:lnTo>
                    <a:pt x="14455" y="15969"/>
                  </a:lnTo>
                  <a:lnTo>
                    <a:pt x="13956" y="16523"/>
                  </a:lnTo>
                  <a:lnTo>
                    <a:pt x="13583" y="17076"/>
                  </a:lnTo>
                  <a:lnTo>
                    <a:pt x="13333" y="17630"/>
                  </a:lnTo>
                  <a:lnTo>
                    <a:pt x="13209" y="18323"/>
                  </a:lnTo>
                  <a:lnTo>
                    <a:pt x="13333" y="19015"/>
                  </a:lnTo>
                  <a:lnTo>
                    <a:pt x="13583" y="19569"/>
                  </a:lnTo>
                  <a:lnTo>
                    <a:pt x="13956" y="20123"/>
                  </a:lnTo>
                  <a:lnTo>
                    <a:pt x="14455" y="20676"/>
                  </a:lnTo>
                  <a:lnTo>
                    <a:pt x="15078" y="21092"/>
                  </a:lnTo>
                  <a:lnTo>
                    <a:pt x="15826" y="21369"/>
                  </a:lnTo>
                  <a:lnTo>
                    <a:pt x="16573" y="21507"/>
                  </a:lnTo>
                  <a:lnTo>
                    <a:pt x="17446" y="21646"/>
                  </a:lnTo>
                  <a:lnTo>
                    <a:pt x="18318" y="21507"/>
                  </a:lnTo>
                  <a:lnTo>
                    <a:pt x="19066" y="21369"/>
                  </a:lnTo>
                  <a:lnTo>
                    <a:pt x="19813" y="21092"/>
                  </a:lnTo>
                  <a:lnTo>
                    <a:pt x="20436" y="20676"/>
                  </a:lnTo>
                  <a:lnTo>
                    <a:pt x="20935" y="20123"/>
                  </a:lnTo>
                  <a:lnTo>
                    <a:pt x="21309" y="19569"/>
                  </a:lnTo>
                  <a:lnTo>
                    <a:pt x="21558" y="19015"/>
                  </a:lnTo>
                  <a:lnTo>
                    <a:pt x="21683" y="18323"/>
                  </a:lnTo>
                  <a:lnTo>
                    <a:pt x="21683" y="10061"/>
                  </a:lnTo>
                  <a:lnTo>
                    <a:pt x="21683" y="46"/>
                  </a:lnTo>
                  <a:lnTo>
                    <a:pt x="7352" y="46"/>
                  </a:lnTo>
                  <a:close/>
                </a:path>
              </a:pathLst>
            </a:custGeom>
            <a:solidFill>
              <a:srgbClr val="0066FF"/>
            </a:solidFill>
            <a:ln w="9525">
              <a:solidFill>
                <a:srgbClr val="000000"/>
              </a:solidFill>
              <a:miter lim="800000"/>
              <a:headEnd/>
              <a:tailEnd/>
            </a:ln>
            <a:effectLst>
              <a:outerShdw dist="107763" dir="2700000" algn="ctr" rotWithShape="0">
                <a:srgbClr val="808080"/>
              </a:outerShdw>
            </a:effectLst>
          </p:spPr>
          <p:txBody>
            <a:bodyPr/>
            <a:lstStyle/>
            <a:p>
              <a:pPr marL="342900" indent="-342900">
                <a:lnSpc>
                  <a:spcPct val="90000"/>
                </a:lnSpc>
              </a:pPr>
              <a:endParaRPr lang="en-US" sz="2400">
                <a:solidFill>
                  <a:schemeClr val="bg1"/>
                </a:solidFill>
                <a:hlinkClick r:id="rId8" action="ppaction://hlinksldjump"/>
              </a:endParaRPr>
            </a:p>
          </p:txBody>
        </p:sp>
      </p:grpSp>
      <p:grpSp>
        <p:nvGrpSpPr>
          <p:cNvPr id="25624" name="Group 24"/>
          <p:cNvGrpSpPr>
            <a:grpSpLocks/>
          </p:cNvGrpSpPr>
          <p:nvPr/>
        </p:nvGrpSpPr>
        <p:grpSpPr bwMode="auto">
          <a:xfrm>
            <a:off x="6172200" y="228600"/>
            <a:ext cx="2971800" cy="2971800"/>
            <a:chOff x="0" y="0"/>
            <a:chExt cx="2832" cy="2112"/>
          </a:xfrm>
        </p:grpSpPr>
        <p:sp>
          <p:nvSpPr>
            <p:cNvPr id="25625" name="Rectangle 25"/>
            <p:cNvSpPr>
              <a:spLocks noChangeArrowheads="1"/>
            </p:cNvSpPr>
            <p:nvPr/>
          </p:nvSpPr>
          <p:spPr bwMode="auto">
            <a:xfrm>
              <a:off x="0" y="0"/>
              <a:ext cx="2832" cy="2112"/>
            </a:xfrm>
            <a:prstGeom prst="rect">
              <a:avLst/>
            </a:prstGeom>
            <a:solidFill>
              <a:srgbClr val="66FF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26" name="Music"/>
            <p:cNvSpPr>
              <a:spLocks noEditPoints="1" noChangeArrowheads="1"/>
            </p:cNvSpPr>
            <p:nvPr/>
          </p:nvSpPr>
          <p:spPr bwMode="auto">
            <a:xfrm>
              <a:off x="864" y="432"/>
              <a:ext cx="672" cy="1363"/>
            </a:xfrm>
            <a:custGeom>
              <a:avLst/>
              <a:gdLst>
                <a:gd name="T0" fmla="*/ 7352 w 21600"/>
                <a:gd name="T1" fmla="*/ 46 h 21600"/>
                <a:gd name="T2" fmla="*/ 7373 w 21600"/>
                <a:gd name="T3" fmla="*/ 9900 h 21600"/>
                <a:gd name="T4" fmla="*/ 21683 w 21600"/>
                <a:gd name="T5" fmla="*/ 10061 h 21600"/>
                <a:gd name="T6" fmla="*/ 7352 w 21600"/>
                <a:gd name="T7" fmla="*/ 46 h 21600"/>
                <a:gd name="T8" fmla="*/ 21600 w 21600"/>
                <a:gd name="T9" fmla="*/ 0 h 21600"/>
                <a:gd name="T10" fmla="*/ 7975 w 21600"/>
                <a:gd name="T11" fmla="*/ 923 h 21600"/>
                <a:gd name="T12" fmla="*/ 20935 w 21600"/>
                <a:gd name="T13" fmla="*/ 5354 h 21600"/>
              </a:gdLst>
              <a:ahLst/>
              <a:cxnLst>
                <a:cxn ang="0">
                  <a:pos x="T0" y="T1"/>
                </a:cxn>
                <a:cxn ang="0">
                  <a:pos x="T2" y="T3"/>
                </a:cxn>
                <a:cxn ang="0">
                  <a:pos x="T4" y="T5"/>
                </a:cxn>
                <a:cxn ang="0">
                  <a:pos x="T6" y="T7"/>
                </a:cxn>
                <a:cxn ang="0">
                  <a:pos x="T8" y="T9"/>
                </a:cxn>
              </a:cxnLst>
              <a:rect l="T10" t="T11" r="T12" b="T13"/>
              <a:pathLst>
                <a:path w="21600" h="21600">
                  <a:moveTo>
                    <a:pt x="7352" y="46"/>
                  </a:moveTo>
                  <a:lnTo>
                    <a:pt x="7373" y="9900"/>
                  </a:lnTo>
                  <a:lnTo>
                    <a:pt x="7352" y="16107"/>
                  </a:lnTo>
                  <a:lnTo>
                    <a:pt x="7103" y="15969"/>
                  </a:lnTo>
                  <a:lnTo>
                    <a:pt x="6729" y="15692"/>
                  </a:lnTo>
                  <a:lnTo>
                    <a:pt x="6355" y="15553"/>
                  </a:lnTo>
                  <a:lnTo>
                    <a:pt x="5981" y="15415"/>
                  </a:lnTo>
                  <a:lnTo>
                    <a:pt x="5607" y="15276"/>
                  </a:lnTo>
                  <a:lnTo>
                    <a:pt x="5109" y="15138"/>
                  </a:lnTo>
                  <a:lnTo>
                    <a:pt x="4735" y="15138"/>
                  </a:lnTo>
                  <a:lnTo>
                    <a:pt x="4236" y="15138"/>
                  </a:lnTo>
                  <a:lnTo>
                    <a:pt x="3364" y="15138"/>
                  </a:lnTo>
                  <a:lnTo>
                    <a:pt x="2616" y="15276"/>
                  </a:lnTo>
                  <a:lnTo>
                    <a:pt x="1869" y="15692"/>
                  </a:lnTo>
                  <a:lnTo>
                    <a:pt x="1246" y="15969"/>
                  </a:lnTo>
                  <a:lnTo>
                    <a:pt x="747" y="16523"/>
                  </a:lnTo>
                  <a:lnTo>
                    <a:pt x="373" y="17076"/>
                  </a:lnTo>
                  <a:lnTo>
                    <a:pt x="124" y="17630"/>
                  </a:lnTo>
                  <a:lnTo>
                    <a:pt x="0" y="18323"/>
                  </a:lnTo>
                  <a:lnTo>
                    <a:pt x="124" y="19015"/>
                  </a:lnTo>
                  <a:lnTo>
                    <a:pt x="373" y="19569"/>
                  </a:lnTo>
                  <a:lnTo>
                    <a:pt x="747" y="20123"/>
                  </a:lnTo>
                  <a:lnTo>
                    <a:pt x="1246" y="20676"/>
                  </a:lnTo>
                  <a:lnTo>
                    <a:pt x="1869" y="21092"/>
                  </a:lnTo>
                  <a:lnTo>
                    <a:pt x="2616" y="21369"/>
                  </a:lnTo>
                  <a:lnTo>
                    <a:pt x="3364" y="21507"/>
                  </a:lnTo>
                  <a:lnTo>
                    <a:pt x="4236" y="21646"/>
                  </a:lnTo>
                  <a:lnTo>
                    <a:pt x="5109" y="21507"/>
                  </a:lnTo>
                  <a:lnTo>
                    <a:pt x="5856" y="21369"/>
                  </a:lnTo>
                  <a:lnTo>
                    <a:pt x="6604" y="21092"/>
                  </a:lnTo>
                  <a:lnTo>
                    <a:pt x="7227" y="20676"/>
                  </a:lnTo>
                  <a:lnTo>
                    <a:pt x="7726" y="20123"/>
                  </a:lnTo>
                  <a:lnTo>
                    <a:pt x="8100" y="19569"/>
                  </a:lnTo>
                  <a:lnTo>
                    <a:pt x="8349" y="19015"/>
                  </a:lnTo>
                  <a:lnTo>
                    <a:pt x="8473" y="18323"/>
                  </a:lnTo>
                  <a:lnTo>
                    <a:pt x="8473" y="6276"/>
                  </a:lnTo>
                  <a:lnTo>
                    <a:pt x="20561" y="6276"/>
                  </a:lnTo>
                  <a:lnTo>
                    <a:pt x="20561" y="16107"/>
                  </a:lnTo>
                  <a:lnTo>
                    <a:pt x="20187" y="15830"/>
                  </a:lnTo>
                  <a:lnTo>
                    <a:pt x="19938" y="15692"/>
                  </a:lnTo>
                  <a:lnTo>
                    <a:pt x="19564" y="15553"/>
                  </a:lnTo>
                  <a:lnTo>
                    <a:pt x="19190" y="15415"/>
                  </a:lnTo>
                  <a:lnTo>
                    <a:pt x="18692" y="15276"/>
                  </a:lnTo>
                  <a:lnTo>
                    <a:pt x="18318" y="15138"/>
                  </a:lnTo>
                  <a:lnTo>
                    <a:pt x="17944" y="15138"/>
                  </a:lnTo>
                  <a:lnTo>
                    <a:pt x="17446" y="15138"/>
                  </a:lnTo>
                  <a:lnTo>
                    <a:pt x="16573" y="15138"/>
                  </a:lnTo>
                  <a:lnTo>
                    <a:pt x="15826" y="15276"/>
                  </a:lnTo>
                  <a:lnTo>
                    <a:pt x="15078" y="15692"/>
                  </a:lnTo>
                  <a:lnTo>
                    <a:pt x="14455" y="15969"/>
                  </a:lnTo>
                  <a:lnTo>
                    <a:pt x="13956" y="16523"/>
                  </a:lnTo>
                  <a:lnTo>
                    <a:pt x="13583" y="17076"/>
                  </a:lnTo>
                  <a:lnTo>
                    <a:pt x="13333" y="17630"/>
                  </a:lnTo>
                  <a:lnTo>
                    <a:pt x="13209" y="18323"/>
                  </a:lnTo>
                  <a:lnTo>
                    <a:pt x="13333" y="19015"/>
                  </a:lnTo>
                  <a:lnTo>
                    <a:pt x="13583" y="19569"/>
                  </a:lnTo>
                  <a:lnTo>
                    <a:pt x="13956" y="20123"/>
                  </a:lnTo>
                  <a:lnTo>
                    <a:pt x="14455" y="20676"/>
                  </a:lnTo>
                  <a:lnTo>
                    <a:pt x="15078" y="21092"/>
                  </a:lnTo>
                  <a:lnTo>
                    <a:pt x="15826" y="21369"/>
                  </a:lnTo>
                  <a:lnTo>
                    <a:pt x="16573" y="21507"/>
                  </a:lnTo>
                  <a:lnTo>
                    <a:pt x="17446" y="21646"/>
                  </a:lnTo>
                  <a:lnTo>
                    <a:pt x="18318" y="21507"/>
                  </a:lnTo>
                  <a:lnTo>
                    <a:pt x="19066" y="21369"/>
                  </a:lnTo>
                  <a:lnTo>
                    <a:pt x="19813" y="21092"/>
                  </a:lnTo>
                  <a:lnTo>
                    <a:pt x="20436" y="20676"/>
                  </a:lnTo>
                  <a:lnTo>
                    <a:pt x="20935" y="20123"/>
                  </a:lnTo>
                  <a:lnTo>
                    <a:pt x="21309" y="19569"/>
                  </a:lnTo>
                  <a:lnTo>
                    <a:pt x="21558" y="19015"/>
                  </a:lnTo>
                  <a:lnTo>
                    <a:pt x="21683" y="18323"/>
                  </a:lnTo>
                  <a:lnTo>
                    <a:pt x="21683" y="10061"/>
                  </a:lnTo>
                  <a:lnTo>
                    <a:pt x="21683" y="46"/>
                  </a:lnTo>
                  <a:lnTo>
                    <a:pt x="7352" y="46"/>
                  </a:lnTo>
                  <a:close/>
                </a:path>
              </a:pathLst>
            </a:custGeom>
            <a:solidFill>
              <a:srgbClr val="66FF33"/>
            </a:solidFill>
            <a:ln w="9525">
              <a:solidFill>
                <a:srgbClr val="000000"/>
              </a:solidFill>
              <a:miter lim="800000"/>
              <a:headEnd/>
              <a:tailEnd/>
            </a:ln>
            <a:effectLst>
              <a:outerShdw dist="107763" dir="2700000" algn="ctr" rotWithShape="0">
                <a:srgbClr val="808080"/>
              </a:outerShdw>
            </a:effectLst>
          </p:spPr>
          <p:txBody>
            <a:bodyPr/>
            <a:lstStyle/>
            <a:p>
              <a:pPr marL="342900" indent="-342900">
                <a:lnSpc>
                  <a:spcPct val="90000"/>
                </a:lnSpc>
              </a:pPr>
              <a:endParaRPr lang="en-US" sz="2400">
                <a:solidFill>
                  <a:schemeClr val="bg1"/>
                </a:solidFill>
                <a:hlinkClick r:id="rId8" action="ppaction://hlinksldjump"/>
              </a:endParaRPr>
            </a:p>
          </p:txBody>
        </p:sp>
      </p:grpSp>
      <p:grpSp>
        <p:nvGrpSpPr>
          <p:cNvPr id="25627" name="Group 27"/>
          <p:cNvGrpSpPr>
            <a:grpSpLocks/>
          </p:cNvGrpSpPr>
          <p:nvPr/>
        </p:nvGrpSpPr>
        <p:grpSpPr bwMode="auto">
          <a:xfrm>
            <a:off x="5943600" y="3886200"/>
            <a:ext cx="2971800" cy="2971800"/>
            <a:chOff x="0" y="0"/>
            <a:chExt cx="2832" cy="2112"/>
          </a:xfrm>
        </p:grpSpPr>
        <p:sp>
          <p:nvSpPr>
            <p:cNvPr id="25628" name="Rectangle 28"/>
            <p:cNvSpPr>
              <a:spLocks noChangeArrowheads="1"/>
            </p:cNvSpPr>
            <p:nvPr/>
          </p:nvSpPr>
          <p:spPr bwMode="auto">
            <a:xfrm>
              <a:off x="0" y="0"/>
              <a:ext cx="2832" cy="2112"/>
            </a:xfrm>
            <a:prstGeom prst="rect">
              <a:avLst/>
            </a:prstGeom>
            <a:solidFill>
              <a:srgbClr val="CC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29" name="Music"/>
            <p:cNvSpPr>
              <a:spLocks noEditPoints="1" noChangeArrowheads="1"/>
            </p:cNvSpPr>
            <p:nvPr/>
          </p:nvSpPr>
          <p:spPr bwMode="auto">
            <a:xfrm>
              <a:off x="864" y="432"/>
              <a:ext cx="672" cy="1363"/>
            </a:xfrm>
            <a:custGeom>
              <a:avLst/>
              <a:gdLst>
                <a:gd name="T0" fmla="*/ 7352 w 21600"/>
                <a:gd name="T1" fmla="*/ 46 h 21600"/>
                <a:gd name="T2" fmla="*/ 7373 w 21600"/>
                <a:gd name="T3" fmla="*/ 9900 h 21600"/>
                <a:gd name="T4" fmla="*/ 21683 w 21600"/>
                <a:gd name="T5" fmla="*/ 10061 h 21600"/>
                <a:gd name="T6" fmla="*/ 7352 w 21600"/>
                <a:gd name="T7" fmla="*/ 46 h 21600"/>
                <a:gd name="T8" fmla="*/ 21600 w 21600"/>
                <a:gd name="T9" fmla="*/ 0 h 21600"/>
                <a:gd name="T10" fmla="*/ 7975 w 21600"/>
                <a:gd name="T11" fmla="*/ 923 h 21600"/>
                <a:gd name="T12" fmla="*/ 20935 w 21600"/>
                <a:gd name="T13" fmla="*/ 5354 h 21600"/>
              </a:gdLst>
              <a:ahLst/>
              <a:cxnLst>
                <a:cxn ang="0">
                  <a:pos x="T0" y="T1"/>
                </a:cxn>
                <a:cxn ang="0">
                  <a:pos x="T2" y="T3"/>
                </a:cxn>
                <a:cxn ang="0">
                  <a:pos x="T4" y="T5"/>
                </a:cxn>
                <a:cxn ang="0">
                  <a:pos x="T6" y="T7"/>
                </a:cxn>
                <a:cxn ang="0">
                  <a:pos x="T8" y="T9"/>
                </a:cxn>
              </a:cxnLst>
              <a:rect l="T10" t="T11" r="T12" b="T13"/>
              <a:pathLst>
                <a:path w="21600" h="21600">
                  <a:moveTo>
                    <a:pt x="7352" y="46"/>
                  </a:moveTo>
                  <a:lnTo>
                    <a:pt x="7373" y="9900"/>
                  </a:lnTo>
                  <a:lnTo>
                    <a:pt x="7352" y="16107"/>
                  </a:lnTo>
                  <a:lnTo>
                    <a:pt x="7103" y="15969"/>
                  </a:lnTo>
                  <a:lnTo>
                    <a:pt x="6729" y="15692"/>
                  </a:lnTo>
                  <a:lnTo>
                    <a:pt x="6355" y="15553"/>
                  </a:lnTo>
                  <a:lnTo>
                    <a:pt x="5981" y="15415"/>
                  </a:lnTo>
                  <a:lnTo>
                    <a:pt x="5607" y="15276"/>
                  </a:lnTo>
                  <a:lnTo>
                    <a:pt x="5109" y="15138"/>
                  </a:lnTo>
                  <a:lnTo>
                    <a:pt x="4735" y="15138"/>
                  </a:lnTo>
                  <a:lnTo>
                    <a:pt x="4236" y="15138"/>
                  </a:lnTo>
                  <a:lnTo>
                    <a:pt x="3364" y="15138"/>
                  </a:lnTo>
                  <a:lnTo>
                    <a:pt x="2616" y="15276"/>
                  </a:lnTo>
                  <a:lnTo>
                    <a:pt x="1869" y="15692"/>
                  </a:lnTo>
                  <a:lnTo>
                    <a:pt x="1246" y="15969"/>
                  </a:lnTo>
                  <a:lnTo>
                    <a:pt x="747" y="16523"/>
                  </a:lnTo>
                  <a:lnTo>
                    <a:pt x="373" y="17076"/>
                  </a:lnTo>
                  <a:lnTo>
                    <a:pt x="124" y="17630"/>
                  </a:lnTo>
                  <a:lnTo>
                    <a:pt x="0" y="18323"/>
                  </a:lnTo>
                  <a:lnTo>
                    <a:pt x="124" y="19015"/>
                  </a:lnTo>
                  <a:lnTo>
                    <a:pt x="373" y="19569"/>
                  </a:lnTo>
                  <a:lnTo>
                    <a:pt x="747" y="20123"/>
                  </a:lnTo>
                  <a:lnTo>
                    <a:pt x="1246" y="20676"/>
                  </a:lnTo>
                  <a:lnTo>
                    <a:pt x="1869" y="21092"/>
                  </a:lnTo>
                  <a:lnTo>
                    <a:pt x="2616" y="21369"/>
                  </a:lnTo>
                  <a:lnTo>
                    <a:pt x="3364" y="21507"/>
                  </a:lnTo>
                  <a:lnTo>
                    <a:pt x="4236" y="21646"/>
                  </a:lnTo>
                  <a:lnTo>
                    <a:pt x="5109" y="21507"/>
                  </a:lnTo>
                  <a:lnTo>
                    <a:pt x="5856" y="21369"/>
                  </a:lnTo>
                  <a:lnTo>
                    <a:pt x="6604" y="21092"/>
                  </a:lnTo>
                  <a:lnTo>
                    <a:pt x="7227" y="20676"/>
                  </a:lnTo>
                  <a:lnTo>
                    <a:pt x="7726" y="20123"/>
                  </a:lnTo>
                  <a:lnTo>
                    <a:pt x="8100" y="19569"/>
                  </a:lnTo>
                  <a:lnTo>
                    <a:pt x="8349" y="19015"/>
                  </a:lnTo>
                  <a:lnTo>
                    <a:pt x="8473" y="18323"/>
                  </a:lnTo>
                  <a:lnTo>
                    <a:pt x="8473" y="6276"/>
                  </a:lnTo>
                  <a:lnTo>
                    <a:pt x="20561" y="6276"/>
                  </a:lnTo>
                  <a:lnTo>
                    <a:pt x="20561" y="16107"/>
                  </a:lnTo>
                  <a:lnTo>
                    <a:pt x="20187" y="15830"/>
                  </a:lnTo>
                  <a:lnTo>
                    <a:pt x="19938" y="15692"/>
                  </a:lnTo>
                  <a:lnTo>
                    <a:pt x="19564" y="15553"/>
                  </a:lnTo>
                  <a:lnTo>
                    <a:pt x="19190" y="15415"/>
                  </a:lnTo>
                  <a:lnTo>
                    <a:pt x="18692" y="15276"/>
                  </a:lnTo>
                  <a:lnTo>
                    <a:pt x="18318" y="15138"/>
                  </a:lnTo>
                  <a:lnTo>
                    <a:pt x="17944" y="15138"/>
                  </a:lnTo>
                  <a:lnTo>
                    <a:pt x="17446" y="15138"/>
                  </a:lnTo>
                  <a:lnTo>
                    <a:pt x="16573" y="15138"/>
                  </a:lnTo>
                  <a:lnTo>
                    <a:pt x="15826" y="15276"/>
                  </a:lnTo>
                  <a:lnTo>
                    <a:pt x="15078" y="15692"/>
                  </a:lnTo>
                  <a:lnTo>
                    <a:pt x="14455" y="15969"/>
                  </a:lnTo>
                  <a:lnTo>
                    <a:pt x="13956" y="16523"/>
                  </a:lnTo>
                  <a:lnTo>
                    <a:pt x="13583" y="17076"/>
                  </a:lnTo>
                  <a:lnTo>
                    <a:pt x="13333" y="17630"/>
                  </a:lnTo>
                  <a:lnTo>
                    <a:pt x="13209" y="18323"/>
                  </a:lnTo>
                  <a:lnTo>
                    <a:pt x="13333" y="19015"/>
                  </a:lnTo>
                  <a:lnTo>
                    <a:pt x="13583" y="19569"/>
                  </a:lnTo>
                  <a:lnTo>
                    <a:pt x="13956" y="20123"/>
                  </a:lnTo>
                  <a:lnTo>
                    <a:pt x="14455" y="20676"/>
                  </a:lnTo>
                  <a:lnTo>
                    <a:pt x="15078" y="21092"/>
                  </a:lnTo>
                  <a:lnTo>
                    <a:pt x="15826" y="21369"/>
                  </a:lnTo>
                  <a:lnTo>
                    <a:pt x="16573" y="21507"/>
                  </a:lnTo>
                  <a:lnTo>
                    <a:pt x="17446" y="21646"/>
                  </a:lnTo>
                  <a:lnTo>
                    <a:pt x="18318" y="21507"/>
                  </a:lnTo>
                  <a:lnTo>
                    <a:pt x="19066" y="21369"/>
                  </a:lnTo>
                  <a:lnTo>
                    <a:pt x="19813" y="21092"/>
                  </a:lnTo>
                  <a:lnTo>
                    <a:pt x="20436" y="20676"/>
                  </a:lnTo>
                  <a:lnTo>
                    <a:pt x="20935" y="20123"/>
                  </a:lnTo>
                  <a:lnTo>
                    <a:pt x="21309" y="19569"/>
                  </a:lnTo>
                  <a:lnTo>
                    <a:pt x="21558" y="19015"/>
                  </a:lnTo>
                  <a:lnTo>
                    <a:pt x="21683" y="18323"/>
                  </a:lnTo>
                  <a:lnTo>
                    <a:pt x="21683" y="10061"/>
                  </a:lnTo>
                  <a:lnTo>
                    <a:pt x="21683" y="46"/>
                  </a:lnTo>
                  <a:lnTo>
                    <a:pt x="7352" y="46"/>
                  </a:lnTo>
                  <a:close/>
                </a:path>
              </a:pathLst>
            </a:custGeom>
            <a:solidFill>
              <a:srgbClr val="CC0099"/>
            </a:solidFill>
            <a:ln w="9525">
              <a:solidFill>
                <a:srgbClr val="000000"/>
              </a:solidFill>
              <a:miter lim="800000"/>
              <a:headEnd/>
              <a:tailEnd/>
            </a:ln>
            <a:effectLst>
              <a:outerShdw dist="107763" dir="2700000" algn="ctr" rotWithShape="0">
                <a:srgbClr val="808080"/>
              </a:outerShdw>
            </a:effectLst>
          </p:spPr>
          <p:txBody>
            <a:bodyPr/>
            <a:lstStyle/>
            <a:p>
              <a:pPr marL="342900" indent="-342900">
                <a:lnSpc>
                  <a:spcPct val="90000"/>
                </a:lnSpc>
              </a:pPr>
              <a:endParaRPr lang="en-US" sz="2400">
                <a:solidFill>
                  <a:schemeClr val="bg1"/>
                </a:solidFill>
                <a:hlinkClick r:id="rId8" action="ppaction://hlinksldjump"/>
              </a:endParaRPr>
            </a:p>
          </p:txBody>
        </p:sp>
      </p:grpSp>
      <p:grpSp>
        <p:nvGrpSpPr>
          <p:cNvPr id="25630" name="Group 30"/>
          <p:cNvGrpSpPr>
            <a:grpSpLocks/>
          </p:cNvGrpSpPr>
          <p:nvPr/>
        </p:nvGrpSpPr>
        <p:grpSpPr bwMode="auto">
          <a:xfrm>
            <a:off x="0" y="3733800"/>
            <a:ext cx="2895600" cy="3124200"/>
            <a:chOff x="0" y="0"/>
            <a:chExt cx="2832" cy="2112"/>
          </a:xfrm>
        </p:grpSpPr>
        <p:sp>
          <p:nvSpPr>
            <p:cNvPr id="25631" name="Rectangle 31"/>
            <p:cNvSpPr>
              <a:spLocks noChangeArrowheads="1"/>
            </p:cNvSpPr>
            <p:nvPr/>
          </p:nvSpPr>
          <p:spPr bwMode="auto">
            <a:xfrm>
              <a:off x="0" y="0"/>
              <a:ext cx="2832" cy="2112"/>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32" name="Music"/>
            <p:cNvSpPr>
              <a:spLocks noEditPoints="1" noChangeArrowheads="1"/>
            </p:cNvSpPr>
            <p:nvPr/>
          </p:nvSpPr>
          <p:spPr bwMode="auto">
            <a:xfrm>
              <a:off x="864" y="432"/>
              <a:ext cx="672" cy="1363"/>
            </a:xfrm>
            <a:custGeom>
              <a:avLst/>
              <a:gdLst>
                <a:gd name="T0" fmla="*/ 7352 w 21600"/>
                <a:gd name="T1" fmla="*/ 46 h 21600"/>
                <a:gd name="T2" fmla="*/ 7373 w 21600"/>
                <a:gd name="T3" fmla="*/ 9900 h 21600"/>
                <a:gd name="T4" fmla="*/ 21683 w 21600"/>
                <a:gd name="T5" fmla="*/ 10061 h 21600"/>
                <a:gd name="T6" fmla="*/ 7352 w 21600"/>
                <a:gd name="T7" fmla="*/ 46 h 21600"/>
                <a:gd name="T8" fmla="*/ 21600 w 21600"/>
                <a:gd name="T9" fmla="*/ 0 h 21600"/>
                <a:gd name="T10" fmla="*/ 7975 w 21600"/>
                <a:gd name="T11" fmla="*/ 923 h 21600"/>
                <a:gd name="T12" fmla="*/ 20935 w 21600"/>
                <a:gd name="T13" fmla="*/ 5354 h 21600"/>
              </a:gdLst>
              <a:ahLst/>
              <a:cxnLst>
                <a:cxn ang="0">
                  <a:pos x="T0" y="T1"/>
                </a:cxn>
                <a:cxn ang="0">
                  <a:pos x="T2" y="T3"/>
                </a:cxn>
                <a:cxn ang="0">
                  <a:pos x="T4" y="T5"/>
                </a:cxn>
                <a:cxn ang="0">
                  <a:pos x="T6" y="T7"/>
                </a:cxn>
                <a:cxn ang="0">
                  <a:pos x="T8" y="T9"/>
                </a:cxn>
              </a:cxnLst>
              <a:rect l="T10" t="T11" r="T12" b="T13"/>
              <a:pathLst>
                <a:path w="21600" h="21600">
                  <a:moveTo>
                    <a:pt x="7352" y="46"/>
                  </a:moveTo>
                  <a:lnTo>
                    <a:pt x="7373" y="9900"/>
                  </a:lnTo>
                  <a:lnTo>
                    <a:pt x="7352" y="16107"/>
                  </a:lnTo>
                  <a:lnTo>
                    <a:pt x="7103" y="15969"/>
                  </a:lnTo>
                  <a:lnTo>
                    <a:pt x="6729" y="15692"/>
                  </a:lnTo>
                  <a:lnTo>
                    <a:pt x="6355" y="15553"/>
                  </a:lnTo>
                  <a:lnTo>
                    <a:pt x="5981" y="15415"/>
                  </a:lnTo>
                  <a:lnTo>
                    <a:pt x="5607" y="15276"/>
                  </a:lnTo>
                  <a:lnTo>
                    <a:pt x="5109" y="15138"/>
                  </a:lnTo>
                  <a:lnTo>
                    <a:pt x="4735" y="15138"/>
                  </a:lnTo>
                  <a:lnTo>
                    <a:pt x="4236" y="15138"/>
                  </a:lnTo>
                  <a:lnTo>
                    <a:pt x="3364" y="15138"/>
                  </a:lnTo>
                  <a:lnTo>
                    <a:pt x="2616" y="15276"/>
                  </a:lnTo>
                  <a:lnTo>
                    <a:pt x="1869" y="15692"/>
                  </a:lnTo>
                  <a:lnTo>
                    <a:pt x="1246" y="15969"/>
                  </a:lnTo>
                  <a:lnTo>
                    <a:pt x="747" y="16523"/>
                  </a:lnTo>
                  <a:lnTo>
                    <a:pt x="373" y="17076"/>
                  </a:lnTo>
                  <a:lnTo>
                    <a:pt x="124" y="17630"/>
                  </a:lnTo>
                  <a:lnTo>
                    <a:pt x="0" y="18323"/>
                  </a:lnTo>
                  <a:lnTo>
                    <a:pt x="124" y="19015"/>
                  </a:lnTo>
                  <a:lnTo>
                    <a:pt x="373" y="19569"/>
                  </a:lnTo>
                  <a:lnTo>
                    <a:pt x="747" y="20123"/>
                  </a:lnTo>
                  <a:lnTo>
                    <a:pt x="1246" y="20676"/>
                  </a:lnTo>
                  <a:lnTo>
                    <a:pt x="1869" y="21092"/>
                  </a:lnTo>
                  <a:lnTo>
                    <a:pt x="2616" y="21369"/>
                  </a:lnTo>
                  <a:lnTo>
                    <a:pt x="3364" y="21507"/>
                  </a:lnTo>
                  <a:lnTo>
                    <a:pt x="4236" y="21646"/>
                  </a:lnTo>
                  <a:lnTo>
                    <a:pt x="5109" y="21507"/>
                  </a:lnTo>
                  <a:lnTo>
                    <a:pt x="5856" y="21369"/>
                  </a:lnTo>
                  <a:lnTo>
                    <a:pt x="6604" y="21092"/>
                  </a:lnTo>
                  <a:lnTo>
                    <a:pt x="7227" y="20676"/>
                  </a:lnTo>
                  <a:lnTo>
                    <a:pt x="7726" y="20123"/>
                  </a:lnTo>
                  <a:lnTo>
                    <a:pt x="8100" y="19569"/>
                  </a:lnTo>
                  <a:lnTo>
                    <a:pt x="8349" y="19015"/>
                  </a:lnTo>
                  <a:lnTo>
                    <a:pt x="8473" y="18323"/>
                  </a:lnTo>
                  <a:lnTo>
                    <a:pt x="8473" y="6276"/>
                  </a:lnTo>
                  <a:lnTo>
                    <a:pt x="20561" y="6276"/>
                  </a:lnTo>
                  <a:lnTo>
                    <a:pt x="20561" y="16107"/>
                  </a:lnTo>
                  <a:lnTo>
                    <a:pt x="20187" y="15830"/>
                  </a:lnTo>
                  <a:lnTo>
                    <a:pt x="19938" y="15692"/>
                  </a:lnTo>
                  <a:lnTo>
                    <a:pt x="19564" y="15553"/>
                  </a:lnTo>
                  <a:lnTo>
                    <a:pt x="19190" y="15415"/>
                  </a:lnTo>
                  <a:lnTo>
                    <a:pt x="18692" y="15276"/>
                  </a:lnTo>
                  <a:lnTo>
                    <a:pt x="18318" y="15138"/>
                  </a:lnTo>
                  <a:lnTo>
                    <a:pt x="17944" y="15138"/>
                  </a:lnTo>
                  <a:lnTo>
                    <a:pt x="17446" y="15138"/>
                  </a:lnTo>
                  <a:lnTo>
                    <a:pt x="16573" y="15138"/>
                  </a:lnTo>
                  <a:lnTo>
                    <a:pt x="15826" y="15276"/>
                  </a:lnTo>
                  <a:lnTo>
                    <a:pt x="15078" y="15692"/>
                  </a:lnTo>
                  <a:lnTo>
                    <a:pt x="14455" y="15969"/>
                  </a:lnTo>
                  <a:lnTo>
                    <a:pt x="13956" y="16523"/>
                  </a:lnTo>
                  <a:lnTo>
                    <a:pt x="13583" y="17076"/>
                  </a:lnTo>
                  <a:lnTo>
                    <a:pt x="13333" y="17630"/>
                  </a:lnTo>
                  <a:lnTo>
                    <a:pt x="13209" y="18323"/>
                  </a:lnTo>
                  <a:lnTo>
                    <a:pt x="13333" y="19015"/>
                  </a:lnTo>
                  <a:lnTo>
                    <a:pt x="13583" y="19569"/>
                  </a:lnTo>
                  <a:lnTo>
                    <a:pt x="13956" y="20123"/>
                  </a:lnTo>
                  <a:lnTo>
                    <a:pt x="14455" y="20676"/>
                  </a:lnTo>
                  <a:lnTo>
                    <a:pt x="15078" y="21092"/>
                  </a:lnTo>
                  <a:lnTo>
                    <a:pt x="15826" y="21369"/>
                  </a:lnTo>
                  <a:lnTo>
                    <a:pt x="16573" y="21507"/>
                  </a:lnTo>
                  <a:lnTo>
                    <a:pt x="17446" y="21646"/>
                  </a:lnTo>
                  <a:lnTo>
                    <a:pt x="18318" y="21507"/>
                  </a:lnTo>
                  <a:lnTo>
                    <a:pt x="19066" y="21369"/>
                  </a:lnTo>
                  <a:lnTo>
                    <a:pt x="19813" y="21092"/>
                  </a:lnTo>
                  <a:lnTo>
                    <a:pt x="20436" y="20676"/>
                  </a:lnTo>
                  <a:lnTo>
                    <a:pt x="20935" y="20123"/>
                  </a:lnTo>
                  <a:lnTo>
                    <a:pt x="21309" y="19569"/>
                  </a:lnTo>
                  <a:lnTo>
                    <a:pt x="21558" y="19015"/>
                  </a:lnTo>
                  <a:lnTo>
                    <a:pt x="21683" y="18323"/>
                  </a:lnTo>
                  <a:lnTo>
                    <a:pt x="21683" y="10061"/>
                  </a:lnTo>
                  <a:lnTo>
                    <a:pt x="21683" y="46"/>
                  </a:lnTo>
                  <a:lnTo>
                    <a:pt x="7352" y="46"/>
                  </a:lnTo>
                  <a:close/>
                </a:path>
              </a:pathLst>
            </a:custGeom>
            <a:solidFill>
              <a:srgbClr val="FFFF00"/>
            </a:solidFill>
            <a:ln w="9525">
              <a:solidFill>
                <a:srgbClr val="000000"/>
              </a:solidFill>
              <a:miter lim="800000"/>
              <a:headEnd/>
              <a:tailEnd/>
            </a:ln>
            <a:effectLst>
              <a:outerShdw dist="107763" dir="2700000" algn="ctr" rotWithShape="0">
                <a:srgbClr val="808080"/>
              </a:outerShdw>
            </a:effectLst>
          </p:spPr>
          <p:txBody>
            <a:bodyPr/>
            <a:lstStyle/>
            <a:p>
              <a:pPr marL="342900" indent="-342900">
                <a:lnSpc>
                  <a:spcPct val="90000"/>
                </a:lnSpc>
              </a:pPr>
              <a:r>
                <a:rPr lang="en-US" sz="2400">
                  <a:solidFill>
                    <a:schemeClr val="bg1"/>
                  </a:solidFill>
                </a:rPr>
                <a:t>1</a:t>
              </a:r>
              <a:endParaRPr lang="en-US" sz="2400">
                <a:solidFill>
                  <a:schemeClr val="bg1"/>
                </a:solidFill>
                <a:hlinkClick r:id="rId8" action="ppaction://hlinksldjump"/>
              </a:endParaRPr>
            </a:p>
          </p:txBody>
        </p:sp>
      </p:grpSp>
    </p:spTree>
    <p:extLst>
      <p:ext uri="{BB962C8B-B14F-4D97-AF65-F5344CB8AC3E}">
        <p14:creationId xmlns:p14="http://schemas.microsoft.com/office/powerpoint/2010/main" val="244538566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5618"/>
                    </p:tgtEl>
                  </p:cond>
                </p:stCondLst>
                <p:endSync evt="end" delay="0">
                  <p:rtn val="all"/>
                </p:endSync>
                <p:childTnLst>
                  <p:par>
                    <p:cTn id="3" fill="hold" nodeType="clickPar">
                      <p:stCondLst>
                        <p:cond delay="0"/>
                      </p:stCondLst>
                      <p:childTnLst>
                        <p:par>
                          <p:cTn id="4" fill="hold" nodeType="withGroup">
                            <p:stCondLst>
                              <p:cond delay="0"/>
                            </p:stCondLst>
                            <p:childTnLst>
                              <p:par>
                                <p:cTn id="5" presetID="4" presetClass="exit" presetSubtype="16" fill="hold" nodeType="clickEffect">
                                  <p:stCondLst>
                                    <p:cond delay="0"/>
                                  </p:stCondLst>
                                  <p:childTnLst>
                                    <p:animEffect transition="out" filter="box(in)">
                                      <p:cBhvr>
                                        <p:cTn id="6" dur="500"/>
                                        <p:tgtEl>
                                          <p:spTgt spid="25618"/>
                                        </p:tgtEl>
                                      </p:cBhvr>
                                    </p:animEffect>
                                    <p:set>
                                      <p:cBhvr>
                                        <p:cTn id="7" dur="1" fill="hold">
                                          <p:stCondLst>
                                            <p:cond delay="499"/>
                                          </p:stCondLst>
                                        </p:cTn>
                                        <p:tgtEl>
                                          <p:spTgt spid="25618"/>
                                        </p:tgtEl>
                                        <p:attrNameLst>
                                          <p:attrName>style.visibility</p:attrName>
                                        </p:attrNameLst>
                                      </p:cBhvr>
                                      <p:to>
                                        <p:strVal val="hidden"/>
                                      </p:to>
                                    </p:set>
                                  </p:childTnLst>
                                </p:cTn>
                              </p:par>
                            </p:childTnLst>
                          </p:cTn>
                        </p:par>
                      </p:childTnLst>
                    </p:cTn>
                  </p:par>
                </p:childTnLst>
              </p:cTn>
              <p:nextCondLst>
                <p:cond evt="onClick" delay="0">
                  <p:tgtEl>
                    <p:spTgt spid="25618"/>
                  </p:tgtEl>
                </p:cond>
              </p:nextCondLst>
            </p:seq>
            <p:seq concurrent="1" nextAc="seek">
              <p:cTn id="8" restart="whenNotActive" fill="hold" evtFilter="cancelBubble" nodeType="interactiveSeq">
                <p:stCondLst>
                  <p:cond evt="onClick" delay="0">
                    <p:tgtEl>
                      <p:spTgt spid="25621"/>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4" presetClass="exit" presetSubtype="16" fill="hold" nodeType="clickEffect">
                                  <p:stCondLst>
                                    <p:cond delay="0"/>
                                  </p:stCondLst>
                                  <p:childTnLst>
                                    <p:animEffect transition="out" filter="box(in)">
                                      <p:cBhvr>
                                        <p:cTn id="12" dur="500"/>
                                        <p:tgtEl>
                                          <p:spTgt spid="25621"/>
                                        </p:tgtEl>
                                      </p:cBhvr>
                                    </p:animEffect>
                                    <p:set>
                                      <p:cBhvr>
                                        <p:cTn id="13" dur="1" fill="hold">
                                          <p:stCondLst>
                                            <p:cond delay="499"/>
                                          </p:stCondLst>
                                        </p:cTn>
                                        <p:tgtEl>
                                          <p:spTgt spid="25621"/>
                                        </p:tgtEl>
                                        <p:attrNameLst>
                                          <p:attrName>style.visibility</p:attrName>
                                        </p:attrNameLst>
                                      </p:cBhvr>
                                      <p:to>
                                        <p:strVal val="hidden"/>
                                      </p:to>
                                    </p:set>
                                  </p:childTnLst>
                                </p:cTn>
                              </p:par>
                            </p:childTnLst>
                          </p:cTn>
                        </p:par>
                      </p:childTnLst>
                    </p:cTn>
                  </p:par>
                </p:childTnLst>
              </p:cTn>
              <p:nextCondLst>
                <p:cond evt="onClick" delay="0">
                  <p:tgtEl>
                    <p:spTgt spid="25621"/>
                  </p:tgtEl>
                </p:cond>
              </p:nextCondLst>
            </p:seq>
            <p:seq concurrent="1" nextAc="seek">
              <p:cTn id="14" restart="whenNotActive" fill="hold" evtFilter="cancelBubble" nodeType="interactiveSeq">
                <p:stCondLst>
                  <p:cond evt="onClick" delay="0">
                    <p:tgtEl>
                      <p:spTgt spid="25624"/>
                    </p:tgtEl>
                  </p:cond>
                </p:stCondLst>
                <p:endSync evt="end" delay="0">
                  <p:rtn val="all"/>
                </p:endSync>
                <p:childTnLst>
                  <p:par>
                    <p:cTn id="15" fill="hold" nodeType="clickPar">
                      <p:stCondLst>
                        <p:cond delay="0"/>
                      </p:stCondLst>
                      <p:childTnLst>
                        <p:par>
                          <p:cTn id="16" fill="hold" nodeType="withGroup">
                            <p:stCondLst>
                              <p:cond delay="0"/>
                            </p:stCondLst>
                            <p:childTnLst>
                              <p:par>
                                <p:cTn id="17" presetID="4" presetClass="exit" presetSubtype="16" fill="hold" nodeType="clickEffect">
                                  <p:stCondLst>
                                    <p:cond delay="0"/>
                                  </p:stCondLst>
                                  <p:childTnLst>
                                    <p:animEffect transition="out" filter="box(in)">
                                      <p:cBhvr>
                                        <p:cTn id="18" dur="500"/>
                                        <p:tgtEl>
                                          <p:spTgt spid="25624"/>
                                        </p:tgtEl>
                                      </p:cBhvr>
                                    </p:animEffect>
                                    <p:set>
                                      <p:cBhvr>
                                        <p:cTn id="19" dur="1" fill="hold">
                                          <p:stCondLst>
                                            <p:cond delay="499"/>
                                          </p:stCondLst>
                                        </p:cTn>
                                        <p:tgtEl>
                                          <p:spTgt spid="25624"/>
                                        </p:tgtEl>
                                        <p:attrNameLst>
                                          <p:attrName>style.visibility</p:attrName>
                                        </p:attrNameLst>
                                      </p:cBhvr>
                                      <p:to>
                                        <p:strVal val="hidden"/>
                                      </p:to>
                                    </p:set>
                                  </p:childTnLst>
                                </p:cTn>
                              </p:par>
                            </p:childTnLst>
                          </p:cTn>
                        </p:par>
                      </p:childTnLst>
                    </p:cTn>
                  </p:par>
                </p:childTnLst>
              </p:cTn>
              <p:nextCondLst>
                <p:cond evt="onClick" delay="0">
                  <p:tgtEl>
                    <p:spTgt spid="25624"/>
                  </p:tgtEl>
                </p:cond>
              </p:nextCondLst>
            </p:seq>
            <p:seq concurrent="1" nextAc="seek">
              <p:cTn id="20" restart="whenNotActive" fill="hold" evtFilter="cancelBubble" nodeType="interactiveSeq">
                <p:stCondLst>
                  <p:cond evt="onClick" delay="0">
                    <p:tgtEl>
                      <p:spTgt spid="25627"/>
                    </p:tgtEl>
                  </p:cond>
                </p:stCondLst>
                <p:endSync evt="end" delay="0">
                  <p:rtn val="all"/>
                </p:endSync>
                <p:childTnLst>
                  <p:par>
                    <p:cTn id="21" fill="hold" nodeType="clickPar">
                      <p:stCondLst>
                        <p:cond delay="0"/>
                      </p:stCondLst>
                      <p:childTnLst>
                        <p:par>
                          <p:cTn id="22" fill="hold" nodeType="withGroup">
                            <p:stCondLst>
                              <p:cond delay="0"/>
                            </p:stCondLst>
                            <p:childTnLst>
                              <p:par>
                                <p:cTn id="23" presetID="4" presetClass="exit" presetSubtype="16" fill="hold" nodeType="clickEffect">
                                  <p:stCondLst>
                                    <p:cond delay="0"/>
                                  </p:stCondLst>
                                  <p:childTnLst>
                                    <p:animEffect transition="out" filter="box(in)">
                                      <p:cBhvr>
                                        <p:cTn id="24" dur="500"/>
                                        <p:tgtEl>
                                          <p:spTgt spid="25627"/>
                                        </p:tgtEl>
                                      </p:cBhvr>
                                    </p:animEffect>
                                    <p:set>
                                      <p:cBhvr>
                                        <p:cTn id="25" dur="1" fill="hold">
                                          <p:stCondLst>
                                            <p:cond delay="499"/>
                                          </p:stCondLst>
                                        </p:cTn>
                                        <p:tgtEl>
                                          <p:spTgt spid="25627"/>
                                        </p:tgtEl>
                                        <p:attrNameLst>
                                          <p:attrName>style.visibility</p:attrName>
                                        </p:attrNameLst>
                                      </p:cBhvr>
                                      <p:to>
                                        <p:strVal val="hidden"/>
                                      </p:to>
                                    </p:set>
                                  </p:childTnLst>
                                </p:cTn>
                              </p:par>
                            </p:childTnLst>
                          </p:cTn>
                        </p:par>
                      </p:childTnLst>
                    </p:cTn>
                  </p:par>
                </p:childTnLst>
              </p:cTn>
              <p:nextCondLst>
                <p:cond evt="onClick" delay="0">
                  <p:tgtEl>
                    <p:spTgt spid="25627"/>
                  </p:tgtEl>
                </p:cond>
              </p:nextCondLst>
            </p:seq>
            <p:seq concurrent="1" nextAc="seek">
              <p:cTn id="26" restart="whenNotActive" fill="hold" evtFilter="cancelBubble" nodeType="interactiveSeq">
                <p:stCondLst>
                  <p:cond evt="onClick" delay="0">
                    <p:tgtEl>
                      <p:spTgt spid="25630"/>
                    </p:tgtEl>
                  </p:cond>
                </p:stCondLst>
                <p:endSync evt="end" delay="0">
                  <p:rtn val="all"/>
                </p:endSync>
                <p:childTnLst>
                  <p:par>
                    <p:cTn id="27" fill="hold" nodeType="clickPar">
                      <p:stCondLst>
                        <p:cond delay="0"/>
                      </p:stCondLst>
                      <p:childTnLst>
                        <p:par>
                          <p:cTn id="28" fill="hold" nodeType="withGroup">
                            <p:stCondLst>
                              <p:cond delay="0"/>
                            </p:stCondLst>
                            <p:childTnLst>
                              <p:par>
                                <p:cTn id="29" presetID="4" presetClass="exit" presetSubtype="16" fill="hold" nodeType="clickEffect">
                                  <p:stCondLst>
                                    <p:cond delay="0"/>
                                  </p:stCondLst>
                                  <p:childTnLst>
                                    <p:animEffect transition="out" filter="box(in)">
                                      <p:cBhvr>
                                        <p:cTn id="30" dur="500"/>
                                        <p:tgtEl>
                                          <p:spTgt spid="25630"/>
                                        </p:tgtEl>
                                      </p:cBhvr>
                                    </p:animEffect>
                                    <p:set>
                                      <p:cBhvr>
                                        <p:cTn id="31" dur="1" fill="hold">
                                          <p:stCondLst>
                                            <p:cond delay="499"/>
                                          </p:stCondLst>
                                        </p:cTn>
                                        <p:tgtEl>
                                          <p:spTgt spid="25630"/>
                                        </p:tgtEl>
                                        <p:attrNameLst>
                                          <p:attrName>style.visibility</p:attrName>
                                        </p:attrNameLst>
                                      </p:cBhvr>
                                      <p:to>
                                        <p:strVal val="hidden"/>
                                      </p:to>
                                    </p:set>
                                  </p:childTnLst>
                                </p:cTn>
                              </p:par>
                            </p:childTnLst>
                          </p:cTn>
                        </p:par>
                      </p:childTnLst>
                    </p:cTn>
                  </p:par>
                </p:childTnLst>
              </p:cTn>
              <p:nextCondLst>
                <p:cond evt="onClick" delay="0">
                  <p:tgtEl>
                    <p:spTgt spid="25630"/>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p:txBody>
          <a:bodyPr/>
          <a:lstStyle/>
          <a:p>
            <a:pPr eaLnBrk="1" hangingPunct="1"/>
            <a:endParaRPr lang="vi-VN" smtClean="0"/>
          </a:p>
        </p:txBody>
      </p:sp>
      <p:sp>
        <p:nvSpPr>
          <p:cNvPr id="6147" name="Rectangle 3"/>
          <p:cNvSpPr>
            <a:spLocks noGrp="1" noChangeArrowheads="1"/>
          </p:cNvSpPr>
          <p:nvPr>
            <p:ph type="subTitle" idx="1"/>
          </p:nvPr>
        </p:nvSpPr>
        <p:spPr>
          <a:xfrm>
            <a:off x="1295400" y="5715000"/>
            <a:ext cx="6400800" cy="990600"/>
          </a:xfrm>
        </p:spPr>
        <p:txBody>
          <a:bodyPr>
            <a:normAutofit fontScale="92500" lnSpcReduction="20000"/>
          </a:bodyPr>
          <a:lstStyle/>
          <a:p>
            <a:pPr eaLnBrk="1" hangingPunct="1">
              <a:lnSpc>
                <a:spcPct val="80000"/>
              </a:lnSpc>
            </a:pPr>
            <a:r>
              <a:rPr lang="en-US" sz="4800" b="1" smtClean="0">
                <a:solidFill>
                  <a:schemeClr val="tx1">
                    <a:lumMod val="65000"/>
                    <a:lumOff val="35000"/>
                  </a:schemeClr>
                </a:solidFill>
                <a:latin typeface="Times New Roman" pitchFamily="18" charset="0"/>
              </a:rPr>
              <a:t>B</a:t>
            </a:r>
            <a:r>
              <a:rPr lang="en-US" sz="4000" b="1" smtClean="0">
                <a:solidFill>
                  <a:schemeClr val="tx1">
                    <a:lumMod val="65000"/>
                    <a:lumOff val="35000"/>
                  </a:schemeClr>
                </a:solidFill>
                <a:latin typeface="Times New Roman" pitchFamily="18" charset="0"/>
              </a:rPr>
              <a:t>é chơi làm thợ nề</a:t>
            </a:r>
          </a:p>
          <a:p>
            <a:pPr eaLnBrk="1" hangingPunct="1">
              <a:lnSpc>
                <a:spcPct val="80000"/>
              </a:lnSpc>
            </a:pPr>
            <a:r>
              <a:rPr lang="en-US" sz="4000" b="1" smtClean="0">
                <a:solidFill>
                  <a:schemeClr val="tx1">
                    <a:lumMod val="65000"/>
                    <a:lumOff val="35000"/>
                  </a:schemeClr>
                </a:solidFill>
                <a:latin typeface="Times New Roman" pitchFamily="18" charset="0"/>
              </a:rPr>
              <a:t>Xây lên bao nhà cửa</a:t>
            </a:r>
          </a:p>
        </p:txBody>
      </p:sp>
      <p:pic>
        <p:nvPicPr>
          <p:cNvPr id="6148" name="Picture 4" descr="dong-ma"/>
          <p:cNvPicPr>
            <a:picLocks noChangeAspect="1" noChangeArrowheads="1" noCrop="1"/>
          </p:cNvPicPr>
          <p:nvPr/>
        </p:nvPicPr>
        <p:blipFill>
          <a:blip r:embed="rId2">
            <a:lum bright="-10000"/>
            <a:extLst>
              <a:ext uri="{28A0092B-C50C-407E-A947-70E740481C1C}">
                <a14:useLocalDpi xmlns:a14="http://schemas.microsoft.com/office/drawing/2010/main" val="0"/>
              </a:ext>
            </a:extLst>
          </a:blip>
          <a:srcRect/>
          <a:stretch>
            <a:fillRect/>
          </a:stretch>
        </p:blipFill>
        <p:spPr bwMode="auto">
          <a:xfrm>
            <a:off x="0" y="152400"/>
            <a:ext cx="91440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5" descr="11749376546K35TU copy"/>
          <p:cNvPicPr>
            <a:picLocks noChangeAspect="1" noChangeArrowheads="1"/>
          </p:cNvPicPr>
          <p:nvPr/>
        </p:nvPicPr>
        <p:blipFill>
          <a:blip r:embed="rId3">
            <a:lum bright="6000" contrast="12000"/>
            <a:extLst>
              <a:ext uri="{28A0092B-C50C-407E-A947-70E740481C1C}">
                <a14:useLocalDpi xmlns:a14="http://schemas.microsoft.com/office/drawing/2010/main" val="0"/>
              </a:ext>
            </a:extLst>
          </a:blip>
          <a:srcRect/>
          <a:stretch>
            <a:fillRect/>
          </a:stretch>
        </p:blipFill>
        <p:spPr bwMode="auto">
          <a:xfrm>
            <a:off x="6172200" y="2971800"/>
            <a:ext cx="1370013" cy="137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7" name="Picture 9" descr="Clipart-Cartoon-Design-09"/>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43800" y="2438400"/>
            <a:ext cx="1600200" cy="136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8" descr="Clipart-Cartoon-Design-08"/>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315200" y="3276600"/>
            <a:ext cx="1371600"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958782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nodeType="withEffect">
                                  <p:stCondLst>
                                    <p:cond delay="1200"/>
                                  </p:stCondLst>
                                  <p:childTnLst>
                                    <p:set>
                                      <p:cBhvr>
                                        <p:cTn id="6" dur="1" fill="hold">
                                          <p:stCondLst>
                                            <p:cond delay="0"/>
                                          </p:stCondLst>
                                        </p:cTn>
                                        <p:tgtEl>
                                          <p:spTgt spid="2053"/>
                                        </p:tgtEl>
                                        <p:attrNameLst>
                                          <p:attrName>style.visibility</p:attrName>
                                        </p:attrNameLst>
                                      </p:cBhvr>
                                      <p:to>
                                        <p:strVal val="visible"/>
                                      </p:to>
                                    </p:set>
                                    <p:animEffect transition="in" filter="randombar(horizontal)">
                                      <p:cBhvr>
                                        <p:cTn id="7" dur="1000"/>
                                        <p:tgtEl>
                                          <p:spTgt spid="2053"/>
                                        </p:tgtEl>
                                      </p:cBhvr>
                                    </p:animEffect>
                                  </p:childTnLst>
                                </p:cTn>
                              </p:par>
                              <p:par>
                                <p:cTn id="8" presetID="14" presetClass="entr" presetSubtype="10" fill="hold" nodeType="withEffect">
                                  <p:stCondLst>
                                    <p:cond delay="2200"/>
                                  </p:stCondLst>
                                  <p:childTnLst>
                                    <p:set>
                                      <p:cBhvr>
                                        <p:cTn id="9" dur="1" fill="hold">
                                          <p:stCondLst>
                                            <p:cond delay="0"/>
                                          </p:stCondLst>
                                        </p:cTn>
                                        <p:tgtEl>
                                          <p:spTgt spid="2057"/>
                                        </p:tgtEl>
                                        <p:attrNameLst>
                                          <p:attrName>style.visibility</p:attrName>
                                        </p:attrNameLst>
                                      </p:cBhvr>
                                      <p:to>
                                        <p:strVal val="visible"/>
                                      </p:to>
                                    </p:set>
                                    <p:animEffect transition="in" filter="randombar(horizontal)">
                                      <p:cBhvr>
                                        <p:cTn id="10" dur="1000"/>
                                        <p:tgtEl>
                                          <p:spTgt spid="2057"/>
                                        </p:tgtEl>
                                      </p:cBhvr>
                                    </p:animEffect>
                                  </p:childTnLst>
                                </p:cTn>
                              </p:par>
                              <p:par>
                                <p:cTn id="11" presetID="14" presetClass="entr" presetSubtype="10" fill="hold" nodeType="withEffect">
                                  <p:stCondLst>
                                    <p:cond delay="3200"/>
                                  </p:stCondLst>
                                  <p:childTnLst>
                                    <p:set>
                                      <p:cBhvr>
                                        <p:cTn id="12" dur="1" fill="hold">
                                          <p:stCondLst>
                                            <p:cond delay="0"/>
                                          </p:stCondLst>
                                        </p:cTn>
                                        <p:tgtEl>
                                          <p:spTgt spid="2056"/>
                                        </p:tgtEl>
                                        <p:attrNameLst>
                                          <p:attrName>style.visibility</p:attrName>
                                        </p:attrNameLst>
                                      </p:cBhvr>
                                      <p:to>
                                        <p:strVal val="visible"/>
                                      </p:to>
                                    </p:set>
                                    <p:animEffect transition="in" filter="randombar(horizontal)">
                                      <p:cBhvr>
                                        <p:cTn id="13" dur="1000"/>
                                        <p:tgtEl>
                                          <p:spTgt spid="20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7" descr="Kết quả hình ảnh cho mỏ th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59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Rectangle 3"/>
          <p:cNvSpPr>
            <a:spLocks noGrp="1" noChangeArrowheads="1"/>
          </p:cNvSpPr>
          <p:nvPr>
            <p:ph type="body" idx="1"/>
          </p:nvPr>
        </p:nvSpPr>
        <p:spPr>
          <a:xfrm>
            <a:off x="457200" y="5600700"/>
            <a:ext cx="8229600" cy="1562100"/>
          </a:xfrm>
        </p:spPr>
        <p:txBody>
          <a:bodyPr/>
          <a:lstStyle/>
          <a:p>
            <a:pPr algn="ctr" eaLnBrk="1" hangingPunct="1">
              <a:lnSpc>
                <a:spcPct val="90000"/>
              </a:lnSpc>
              <a:buFontTx/>
              <a:buNone/>
            </a:pPr>
            <a:r>
              <a:rPr lang="en-US" sz="4000" b="1" smtClean="0">
                <a:solidFill>
                  <a:schemeClr val="tx2"/>
                </a:solidFill>
                <a:latin typeface="Times New Roman" pitchFamily="18" charset="0"/>
              </a:rPr>
              <a:t>B</a:t>
            </a:r>
            <a:r>
              <a:rPr lang="en-US" sz="4000" b="1" smtClean="0">
                <a:latin typeface="Times New Roman" pitchFamily="18" charset="0"/>
              </a:rPr>
              <a:t>é  chơi làm thợ mỏ</a:t>
            </a:r>
          </a:p>
          <a:p>
            <a:pPr algn="ctr" eaLnBrk="1" hangingPunct="1">
              <a:lnSpc>
                <a:spcPct val="90000"/>
              </a:lnSpc>
              <a:buFontTx/>
              <a:buNone/>
            </a:pPr>
            <a:r>
              <a:rPr lang="en-US" sz="4000" b="1" smtClean="0">
                <a:latin typeface="Times New Roman" pitchFamily="18" charset="0"/>
              </a:rPr>
              <a:t>Đào lên thật nhiều than</a:t>
            </a:r>
          </a:p>
        </p:txBody>
      </p:sp>
      <p:pic>
        <p:nvPicPr>
          <p:cNvPr id="7172" name="Picture 8"/>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2971800"/>
            <a:ext cx="9096375"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5" descr="dao-mo"/>
          <p:cNvPicPr>
            <a:picLocks noChangeAspect="1" noChangeArrowheads="1" noCrop="1"/>
          </p:cNvPicPr>
          <p:nvPr/>
        </p:nvPicPr>
        <p:blipFill>
          <a:blip r:embed="rId4">
            <a:lum bright="-20000" contrast="30000"/>
            <a:extLst>
              <a:ext uri="{28A0092B-C50C-407E-A947-70E740481C1C}">
                <a14:useLocalDpi xmlns:a14="http://schemas.microsoft.com/office/drawing/2010/main" val="0"/>
              </a:ext>
            </a:extLst>
          </a:blip>
          <a:srcRect/>
          <a:stretch>
            <a:fillRect/>
          </a:stretch>
        </p:blipFill>
        <p:spPr bwMode="auto">
          <a:xfrm rot="-177539">
            <a:off x="5167313" y="571500"/>
            <a:ext cx="4557712"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691071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endParaRPr lang="vi-VN" smtClean="0"/>
          </a:p>
        </p:txBody>
      </p:sp>
      <p:sp>
        <p:nvSpPr>
          <p:cNvPr id="8195" name="Rectangle 3"/>
          <p:cNvSpPr>
            <a:spLocks noGrp="1" noChangeArrowheads="1"/>
          </p:cNvSpPr>
          <p:nvPr>
            <p:ph type="body" idx="1"/>
          </p:nvPr>
        </p:nvSpPr>
        <p:spPr/>
        <p:txBody>
          <a:bodyPr/>
          <a:lstStyle/>
          <a:p>
            <a:pPr eaLnBrk="1" hangingPunct="1"/>
            <a:endParaRPr lang="vi-VN" smtClean="0"/>
          </a:p>
        </p:txBody>
      </p:sp>
      <p:pic>
        <p:nvPicPr>
          <p:cNvPr id="8196" name="Picture 4" descr="scan0032"/>
          <p:cNvPicPr>
            <a:picLocks noChangeAspect="1" noChangeArrowheads="1"/>
          </p:cNvPicPr>
          <p:nvPr/>
        </p:nvPicPr>
        <p:blipFill>
          <a:blip r:embed="rId2">
            <a:lum bright="-10000"/>
            <a:extLst>
              <a:ext uri="{28A0092B-C50C-407E-A947-70E740481C1C}">
                <a14:useLocalDpi xmlns:a14="http://schemas.microsoft.com/office/drawing/2010/main" val="0"/>
              </a:ext>
            </a:extLst>
          </a:blip>
          <a:srcRect/>
          <a:stretch>
            <a:fillRect/>
          </a:stretch>
        </p:blipFill>
        <p:spPr bwMode="auto">
          <a:xfrm>
            <a:off x="0" y="0"/>
            <a:ext cx="91440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5" descr="han-si"/>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6200" y="1851025"/>
            <a:ext cx="8153400" cy="394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20" descr="Picture5"/>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239000" y="2819400"/>
            <a:ext cx="838200"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Picture 20" descr="Picture5"/>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315200" y="2895600"/>
            <a:ext cx="838200"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0" name="Rectangle 8"/>
          <p:cNvSpPr>
            <a:spLocks noChangeArrowheads="1"/>
          </p:cNvSpPr>
          <p:nvPr/>
        </p:nvSpPr>
        <p:spPr bwMode="auto">
          <a:xfrm>
            <a:off x="2449757" y="5546724"/>
            <a:ext cx="5005388"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4000" b="1">
                <a:latin typeface="Times New Roman" pitchFamily="18" charset="0"/>
              </a:rPr>
              <a:t>Bé chơi làm thợ hàn</a:t>
            </a:r>
            <a:br>
              <a:rPr lang="en-US" sz="4000" b="1">
                <a:latin typeface="Times New Roman" pitchFamily="18" charset="0"/>
              </a:rPr>
            </a:br>
            <a:r>
              <a:rPr lang="en-US" sz="4000" b="1">
                <a:latin typeface="Times New Roman" pitchFamily="18" charset="0"/>
              </a:rPr>
              <a:t>Nối nhịp cầu đất nước</a:t>
            </a:r>
          </a:p>
        </p:txBody>
      </p:sp>
    </p:spTree>
    <p:extLst>
      <p:ext uri="{BB962C8B-B14F-4D97-AF65-F5344CB8AC3E}">
        <p14:creationId xmlns:p14="http://schemas.microsoft.com/office/powerpoint/2010/main" val="4934883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endParaRPr lang="vi-VN" smtClean="0"/>
          </a:p>
        </p:txBody>
      </p:sp>
      <p:sp>
        <p:nvSpPr>
          <p:cNvPr id="9219" name="Rectangle 3"/>
          <p:cNvSpPr>
            <a:spLocks noGrp="1" noChangeArrowheads="1"/>
          </p:cNvSpPr>
          <p:nvPr>
            <p:ph type="body" idx="1"/>
          </p:nvPr>
        </p:nvSpPr>
        <p:spPr>
          <a:xfrm>
            <a:off x="685800" y="5486400"/>
            <a:ext cx="8229600" cy="944563"/>
          </a:xfrm>
        </p:spPr>
        <p:txBody>
          <a:bodyPr>
            <a:normAutofit fontScale="77500" lnSpcReduction="20000"/>
          </a:bodyPr>
          <a:lstStyle/>
          <a:p>
            <a:pPr algn="ctr" eaLnBrk="1" hangingPunct="1">
              <a:lnSpc>
                <a:spcPct val="90000"/>
              </a:lnSpc>
              <a:buFontTx/>
              <a:buNone/>
            </a:pPr>
            <a:r>
              <a:rPr lang="en-US" sz="4000" b="1" smtClean="0">
                <a:latin typeface="Times New Roman" pitchFamily="18" charset="0"/>
              </a:rPr>
              <a:t>Bé chơi làm thầy thuốc</a:t>
            </a:r>
            <a:br>
              <a:rPr lang="en-US" sz="4000" b="1" smtClean="0">
                <a:latin typeface="Times New Roman" pitchFamily="18" charset="0"/>
              </a:rPr>
            </a:br>
            <a:r>
              <a:rPr lang="en-US" sz="4000" b="1" smtClean="0">
                <a:latin typeface="Times New Roman" pitchFamily="18" charset="0"/>
              </a:rPr>
              <a:t>Chữa bệnh cho mọi</a:t>
            </a:r>
            <a:r>
              <a:rPr lang="en-US" sz="5400" b="1" smtClean="0">
                <a:latin typeface="Times New Roman" pitchFamily="18" charset="0"/>
              </a:rPr>
              <a:t> </a:t>
            </a:r>
            <a:r>
              <a:rPr lang="en-US" sz="4000" b="1" smtClean="0">
                <a:latin typeface="Times New Roman" pitchFamily="18" charset="0"/>
              </a:rPr>
              <a:t>người</a:t>
            </a:r>
          </a:p>
        </p:txBody>
      </p:sp>
      <p:pic>
        <p:nvPicPr>
          <p:cNvPr id="9220" name="Picture 4" descr="123"/>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5" descr="dau to"/>
          <p:cNvPicPr>
            <a:picLocks noChangeAspect="1" noChangeArrowheads="1"/>
          </p:cNvPicPr>
          <p:nvPr/>
        </p:nvPicPr>
        <p:blipFill>
          <a:blip r:embed="rId3">
            <a:clrChange>
              <a:clrFrom>
                <a:srgbClr val="15E947"/>
              </a:clrFrom>
              <a:clrTo>
                <a:srgbClr val="15E947">
                  <a:alpha val="0"/>
                </a:srgbClr>
              </a:clrTo>
            </a:clrChange>
            <a:extLst>
              <a:ext uri="{28A0092B-C50C-407E-A947-70E740481C1C}">
                <a14:useLocalDpi xmlns:a14="http://schemas.microsoft.com/office/drawing/2010/main" val="0"/>
              </a:ext>
            </a:extLst>
          </a:blip>
          <a:srcRect/>
          <a:stretch>
            <a:fillRect/>
          </a:stretch>
        </p:blipFill>
        <p:spPr bwMode="auto">
          <a:xfrm>
            <a:off x="2209800" y="206375"/>
            <a:ext cx="2971800"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6" descr="4"/>
          <p:cNvPicPr>
            <a:picLocks noChangeAspect="1" noChangeArrowheads="1"/>
          </p:cNvPicPr>
          <p:nvPr/>
        </p:nvPicPr>
        <p:blipFill>
          <a:blip r:embed="rId4">
            <a:clrChange>
              <a:clrFrom>
                <a:srgbClr val="FA090F"/>
              </a:clrFrom>
              <a:clrTo>
                <a:srgbClr val="FA090F">
                  <a:alpha val="0"/>
                </a:srgbClr>
              </a:clrTo>
            </a:clrChange>
            <a:extLst>
              <a:ext uri="{28A0092B-C50C-407E-A947-70E740481C1C}">
                <a14:useLocalDpi xmlns:a14="http://schemas.microsoft.com/office/drawing/2010/main" val="0"/>
              </a:ext>
            </a:extLst>
          </a:blip>
          <a:srcRect/>
          <a:stretch>
            <a:fillRect/>
          </a:stretch>
        </p:blipFill>
        <p:spPr bwMode="auto">
          <a:xfrm>
            <a:off x="5562600" y="3810000"/>
            <a:ext cx="1524000" cy="143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1" name="Picture 7" descr="1"/>
          <p:cNvPicPr>
            <a:picLocks noChangeAspect="1" noChangeArrowheads="1"/>
          </p:cNvPicPr>
          <p:nvPr/>
        </p:nvPicPr>
        <p:blipFill>
          <a:blip r:embed="rId5">
            <a:clrChange>
              <a:clrFrom>
                <a:srgbClr val="FA090F"/>
              </a:clrFrom>
              <a:clrTo>
                <a:srgbClr val="FA090F">
                  <a:alpha val="0"/>
                </a:srgbClr>
              </a:clrTo>
            </a:clrChange>
            <a:extLst>
              <a:ext uri="{28A0092B-C50C-407E-A947-70E740481C1C}">
                <a14:useLocalDpi xmlns:a14="http://schemas.microsoft.com/office/drawing/2010/main" val="0"/>
              </a:ext>
            </a:extLst>
          </a:blip>
          <a:srcRect/>
          <a:stretch>
            <a:fillRect/>
          </a:stretch>
        </p:blipFill>
        <p:spPr bwMode="auto">
          <a:xfrm>
            <a:off x="6096000" y="2971800"/>
            <a:ext cx="10668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2" name="Picture 8" descr="2"/>
          <p:cNvPicPr>
            <a:picLocks noChangeAspect="1" noChangeArrowheads="1"/>
          </p:cNvPicPr>
          <p:nvPr/>
        </p:nvPicPr>
        <p:blipFill>
          <a:blip r:embed="rId6">
            <a:clrChange>
              <a:clrFrom>
                <a:srgbClr val="FA090F"/>
              </a:clrFrom>
              <a:clrTo>
                <a:srgbClr val="FA090F">
                  <a:alpha val="0"/>
                </a:srgbClr>
              </a:clrTo>
            </a:clrChange>
            <a:extLst>
              <a:ext uri="{28A0092B-C50C-407E-A947-70E740481C1C}">
                <a14:useLocalDpi xmlns:a14="http://schemas.microsoft.com/office/drawing/2010/main" val="0"/>
              </a:ext>
            </a:extLst>
          </a:blip>
          <a:srcRect/>
          <a:stretch>
            <a:fillRect/>
          </a:stretch>
        </p:blipFill>
        <p:spPr bwMode="auto">
          <a:xfrm>
            <a:off x="7848600" y="3200400"/>
            <a:ext cx="8636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3" name="Picture 9" descr="3"/>
          <p:cNvPicPr>
            <a:picLocks noChangeAspect="1" noChangeArrowheads="1"/>
          </p:cNvPicPr>
          <p:nvPr/>
        </p:nvPicPr>
        <p:blipFill>
          <a:blip r:embed="rId7">
            <a:clrChange>
              <a:clrFrom>
                <a:srgbClr val="FB060B"/>
              </a:clrFrom>
              <a:clrTo>
                <a:srgbClr val="FB060B">
                  <a:alpha val="0"/>
                </a:srgbClr>
              </a:clrTo>
            </a:clrChange>
            <a:extLst>
              <a:ext uri="{28A0092B-C50C-407E-A947-70E740481C1C}">
                <a14:useLocalDpi xmlns:a14="http://schemas.microsoft.com/office/drawing/2010/main" val="0"/>
              </a:ext>
            </a:extLst>
          </a:blip>
          <a:srcRect/>
          <a:stretch>
            <a:fillRect/>
          </a:stretch>
        </p:blipFill>
        <p:spPr bwMode="auto">
          <a:xfrm>
            <a:off x="7467600" y="4191000"/>
            <a:ext cx="14732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67389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0" presetClass="path" presetSubtype="0" repeatCount="indefinite" decel="50000" autoRev="1" fill="hold" nodeType="withEffect">
                                  <p:stCondLst>
                                    <p:cond delay="0"/>
                                  </p:stCondLst>
                                  <p:childTnLst>
                                    <p:animMotion origin="layout" path="M 0.01666 -0.00393 C 0.0151 -0.00231 0.01406 0.00116 0.01232 0.00139 C 0.00937 0.00208 0.00052 -0.00138 0.00347 -0.00138 C 0.00694 -0.00138 0.01041 0.00047 0.01371 0.00139 C 0.01319 0.00417 0.01371 0.00948 0.01232 0.00971 C 0.0092 0.01064 0.00642 0.00602 0.00347 0.00417 C 0.00208 0.00324 -0.00087 0.00139 -0.00087 0.00185 C -0.00087 0.00139 -0.00087 0.00879 -0.00243 0.00971 C -0.00556 0.01203 -0.0092 0.00971 -0.0125 0.00971 " pathEditMode="relative" rAng="0" ptsTypes="ffffffffA">
                                      <p:cBhvr>
                                        <p:cTn id="6" dur="2000" fill="hold"/>
                                        <p:tgtEl>
                                          <p:spTgt spid="6149"/>
                                        </p:tgtEl>
                                        <p:attrNameLst>
                                          <p:attrName>ppt_x</p:attrName>
                                          <p:attrName>ppt_y</p:attrName>
                                        </p:attrNameLst>
                                      </p:cBhvr>
                                      <p:rCtr x="-1458" y="786"/>
                                    </p:animMotion>
                                  </p:childTnLst>
                                </p:cTn>
                              </p:par>
                              <p:par>
                                <p:cTn id="7" presetID="53" presetClass="entr" presetSubtype="0" fill="hold" nodeType="withEffect">
                                  <p:stCondLst>
                                    <p:cond delay="900"/>
                                  </p:stCondLst>
                                  <p:childTnLst>
                                    <p:set>
                                      <p:cBhvr>
                                        <p:cTn id="8" dur="1" fill="hold">
                                          <p:stCondLst>
                                            <p:cond delay="0"/>
                                          </p:stCondLst>
                                        </p:cTn>
                                        <p:tgtEl>
                                          <p:spTgt spid="6150"/>
                                        </p:tgtEl>
                                        <p:attrNameLst>
                                          <p:attrName>style.visibility</p:attrName>
                                        </p:attrNameLst>
                                      </p:cBhvr>
                                      <p:to>
                                        <p:strVal val="visible"/>
                                      </p:to>
                                    </p:set>
                                    <p:anim calcmode="lin" valueType="num">
                                      <p:cBhvr>
                                        <p:cTn id="9" dur="2000" fill="hold"/>
                                        <p:tgtEl>
                                          <p:spTgt spid="6150"/>
                                        </p:tgtEl>
                                        <p:attrNameLst>
                                          <p:attrName>ppt_w</p:attrName>
                                        </p:attrNameLst>
                                      </p:cBhvr>
                                      <p:tavLst>
                                        <p:tav tm="0">
                                          <p:val>
                                            <p:fltVal val="0"/>
                                          </p:val>
                                        </p:tav>
                                        <p:tav tm="100000">
                                          <p:val>
                                            <p:strVal val="#ppt_w"/>
                                          </p:val>
                                        </p:tav>
                                      </p:tavLst>
                                    </p:anim>
                                    <p:anim calcmode="lin" valueType="num">
                                      <p:cBhvr>
                                        <p:cTn id="10" dur="2000" fill="hold"/>
                                        <p:tgtEl>
                                          <p:spTgt spid="6150"/>
                                        </p:tgtEl>
                                        <p:attrNameLst>
                                          <p:attrName>ppt_h</p:attrName>
                                        </p:attrNameLst>
                                      </p:cBhvr>
                                      <p:tavLst>
                                        <p:tav tm="0">
                                          <p:val>
                                            <p:fltVal val="0"/>
                                          </p:val>
                                        </p:tav>
                                        <p:tav tm="100000">
                                          <p:val>
                                            <p:strVal val="#ppt_h"/>
                                          </p:val>
                                        </p:tav>
                                      </p:tavLst>
                                    </p:anim>
                                    <p:animEffect transition="in" filter="fade">
                                      <p:cBhvr>
                                        <p:cTn id="11" dur="2000"/>
                                        <p:tgtEl>
                                          <p:spTgt spid="6150"/>
                                        </p:tgtEl>
                                      </p:cBhvr>
                                    </p:animEffect>
                                  </p:childTnLst>
                                </p:cTn>
                              </p:par>
                              <p:par>
                                <p:cTn id="12" presetID="53" presetClass="entr" presetSubtype="0" fill="hold" nodeType="withEffect">
                                  <p:stCondLst>
                                    <p:cond delay="1000"/>
                                  </p:stCondLst>
                                  <p:childTnLst>
                                    <p:set>
                                      <p:cBhvr>
                                        <p:cTn id="13" dur="1" fill="hold">
                                          <p:stCondLst>
                                            <p:cond delay="0"/>
                                          </p:stCondLst>
                                        </p:cTn>
                                        <p:tgtEl>
                                          <p:spTgt spid="6153"/>
                                        </p:tgtEl>
                                        <p:attrNameLst>
                                          <p:attrName>style.visibility</p:attrName>
                                        </p:attrNameLst>
                                      </p:cBhvr>
                                      <p:to>
                                        <p:strVal val="visible"/>
                                      </p:to>
                                    </p:set>
                                    <p:anim calcmode="lin" valueType="num">
                                      <p:cBhvr>
                                        <p:cTn id="14" dur="2000" fill="hold"/>
                                        <p:tgtEl>
                                          <p:spTgt spid="6153"/>
                                        </p:tgtEl>
                                        <p:attrNameLst>
                                          <p:attrName>ppt_w</p:attrName>
                                        </p:attrNameLst>
                                      </p:cBhvr>
                                      <p:tavLst>
                                        <p:tav tm="0">
                                          <p:val>
                                            <p:fltVal val="0"/>
                                          </p:val>
                                        </p:tav>
                                        <p:tav tm="100000">
                                          <p:val>
                                            <p:strVal val="#ppt_w"/>
                                          </p:val>
                                        </p:tav>
                                      </p:tavLst>
                                    </p:anim>
                                    <p:anim calcmode="lin" valueType="num">
                                      <p:cBhvr>
                                        <p:cTn id="15" dur="2000" fill="hold"/>
                                        <p:tgtEl>
                                          <p:spTgt spid="6153"/>
                                        </p:tgtEl>
                                        <p:attrNameLst>
                                          <p:attrName>ppt_h</p:attrName>
                                        </p:attrNameLst>
                                      </p:cBhvr>
                                      <p:tavLst>
                                        <p:tav tm="0">
                                          <p:val>
                                            <p:fltVal val="0"/>
                                          </p:val>
                                        </p:tav>
                                        <p:tav tm="100000">
                                          <p:val>
                                            <p:strVal val="#ppt_h"/>
                                          </p:val>
                                        </p:tav>
                                      </p:tavLst>
                                    </p:anim>
                                    <p:animEffect transition="in" filter="fade">
                                      <p:cBhvr>
                                        <p:cTn id="16" dur="2000"/>
                                        <p:tgtEl>
                                          <p:spTgt spid="6153"/>
                                        </p:tgtEl>
                                      </p:cBhvr>
                                    </p:animEffect>
                                  </p:childTnLst>
                                </p:cTn>
                              </p:par>
                              <p:par>
                                <p:cTn id="17" presetID="53" presetClass="entr" presetSubtype="0" fill="hold" nodeType="withEffect">
                                  <p:stCondLst>
                                    <p:cond delay="1500"/>
                                  </p:stCondLst>
                                  <p:childTnLst>
                                    <p:set>
                                      <p:cBhvr>
                                        <p:cTn id="18" dur="1" fill="hold">
                                          <p:stCondLst>
                                            <p:cond delay="0"/>
                                          </p:stCondLst>
                                        </p:cTn>
                                        <p:tgtEl>
                                          <p:spTgt spid="6152"/>
                                        </p:tgtEl>
                                        <p:attrNameLst>
                                          <p:attrName>style.visibility</p:attrName>
                                        </p:attrNameLst>
                                      </p:cBhvr>
                                      <p:to>
                                        <p:strVal val="visible"/>
                                      </p:to>
                                    </p:set>
                                    <p:anim calcmode="lin" valueType="num">
                                      <p:cBhvr>
                                        <p:cTn id="19" dur="2000" fill="hold"/>
                                        <p:tgtEl>
                                          <p:spTgt spid="6152"/>
                                        </p:tgtEl>
                                        <p:attrNameLst>
                                          <p:attrName>ppt_w</p:attrName>
                                        </p:attrNameLst>
                                      </p:cBhvr>
                                      <p:tavLst>
                                        <p:tav tm="0">
                                          <p:val>
                                            <p:fltVal val="0"/>
                                          </p:val>
                                        </p:tav>
                                        <p:tav tm="100000">
                                          <p:val>
                                            <p:strVal val="#ppt_w"/>
                                          </p:val>
                                        </p:tav>
                                      </p:tavLst>
                                    </p:anim>
                                    <p:anim calcmode="lin" valueType="num">
                                      <p:cBhvr>
                                        <p:cTn id="20" dur="2000" fill="hold"/>
                                        <p:tgtEl>
                                          <p:spTgt spid="6152"/>
                                        </p:tgtEl>
                                        <p:attrNameLst>
                                          <p:attrName>ppt_h</p:attrName>
                                        </p:attrNameLst>
                                      </p:cBhvr>
                                      <p:tavLst>
                                        <p:tav tm="0">
                                          <p:val>
                                            <p:fltVal val="0"/>
                                          </p:val>
                                        </p:tav>
                                        <p:tav tm="100000">
                                          <p:val>
                                            <p:strVal val="#ppt_h"/>
                                          </p:val>
                                        </p:tav>
                                      </p:tavLst>
                                    </p:anim>
                                    <p:animEffect transition="in" filter="fade">
                                      <p:cBhvr>
                                        <p:cTn id="21" dur="2000"/>
                                        <p:tgtEl>
                                          <p:spTgt spid="6152"/>
                                        </p:tgtEl>
                                      </p:cBhvr>
                                    </p:animEffect>
                                  </p:childTnLst>
                                </p:cTn>
                              </p:par>
                              <p:par>
                                <p:cTn id="22" presetID="53" presetClass="entr" presetSubtype="0" fill="hold" nodeType="withEffect">
                                  <p:stCondLst>
                                    <p:cond delay="1000"/>
                                  </p:stCondLst>
                                  <p:childTnLst>
                                    <p:set>
                                      <p:cBhvr>
                                        <p:cTn id="23" dur="1" fill="hold">
                                          <p:stCondLst>
                                            <p:cond delay="0"/>
                                          </p:stCondLst>
                                        </p:cTn>
                                        <p:tgtEl>
                                          <p:spTgt spid="6151"/>
                                        </p:tgtEl>
                                        <p:attrNameLst>
                                          <p:attrName>style.visibility</p:attrName>
                                        </p:attrNameLst>
                                      </p:cBhvr>
                                      <p:to>
                                        <p:strVal val="visible"/>
                                      </p:to>
                                    </p:set>
                                    <p:anim calcmode="lin" valueType="num">
                                      <p:cBhvr>
                                        <p:cTn id="24" dur="2000" fill="hold"/>
                                        <p:tgtEl>
                                          <p:spTgt spid="6151"/>
                                        </p:tgtEl>
                                        <p:attrNameLst>
                                          <p:attrName>ppt_w</p:attrName>
                                        </p:attrNameLst>
                                      </p:cBhvr>
                                      <p:tavLst>
                                        <p:tav tm="0">
                                          <p:val>
                                            <p:fltVal val="0"/>
                                          </p:val>
                                        </p:tav>
                                        <p:tav tm="100000">
                                          <p:val>
                                            <p:strVal val="#ppt_w"/>
                                          </p:val>
                                        </p:tav>
                                      </p:tavLst>
                                    </p:anim>
                                    <p:anim calcmode="lin" valueType="num">
                                      <p:cBhvr>
                                        <p:cTn id="25" dur="2000" fill="hold"/>
                                        <p:tgtEl>
                                          <p:spTgt spid="6151"/>
                                        </p:tgtEl>
                                        <p:attrNameLst>
                                          <p:attrName>ppt_h</p:attrName>
                                        </p:attrNameLst>
                                      </p:cBhvr>
                                      <p:tavLst>
                                        <p:tav tm="0">
                                          <p:val>
                                            <p:fltVal val="0"/>
                                          </p:val>
                                        </p:tav>
                                        <p:tav tm="100000">
                                          <p:val>
                                            <p:strVal val="#ppt_h"/>
                                          </p:val>
                                        </p:tav>
                                      </p:tavLst>
                                    </p:anim>
                                    <p:animEffect transition="in" filter="fade">
                                      <p:cBhvr>
                                        <p:cTn id="26" dur="2000"/>
                                        <p:tgtEl>
                                          <p:spTgt spid="6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endParaRPr lang="vi-VN" smtClean="0"/>
          </a:p>
        </p:txBody>
      </p:sp>
      <p:pic>
        <p:nvPicPr>
          <p:cNvPr id="10243" name="Picture 4" descr="7899"/>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6" descr="yu"/>
          <p:cNvPicPr>
            <a:picLocks noChangeAspect="1" noChangeArrowheads="1"/>
          </p:cNvPicPr>
          <p:nvPr/>
        </p:nvPicPr>
        <p:blipFill>
          <a:blip r:embed="rId3">
            <a:clrChange>
              <a:clrFrom>
                <a:srgbClr val="F80A17"/>
              </a:clrFrom>
              <a:clrTo>
                <a:srgbClr val="F80A17">
                  <a:alpha val="0"/>
                </a:srgbClr>
              </a:clrTo>
            </a:clrChange>
            <a:extLst>
              <a:ext uri="{28A0092B-C50C-407E-A947-70E740481C1C}">
                <a14:useLocalDpi xmlns:a14="http://schemas.microsoft.com/office/drawing/2010/main" val="0"/>
              </a:ext>
            </a:extLst>
          </a:blip>
          <a:srcRect/>
          <a:stretch>
            <a:fillRect/>
          </a:stretch>
        </p:blipFill>
        <p:spPr bwMode="auto">
          <a:xfrm>
            <a:off x="2133600" y="228600"/>
            <a:ext cx="29718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7" descr="hoa qua"/>
          <p:cNvPicPr>
            <a:picLocks noChangeAspect="1" noChangeArrowheads="1"/>
          </p:cNvPicPr>
          <p:nvPr/>
        </p:nvPicPr>
        <p:blipFill>
          <a:blip r:embed="rId4">
            <a:clrChange>
              <a:clrFrom>
                <a:srgbClr val="FFE2D0"/>
              </a:clrFrom>
              <a:clrTo>
                <a:srgbClr val="FFE2D0">
                  <a:alpha val="0"/>
                </a:srgbClr>
              </a:clrTo>
            </a:clrChange>
            <a:extLst>
              <a:ext uri="{28A0092B-C50C-407E-A947-70E740481C1C}">
                <a14:useLocalDpi xmlns:a14="http://schemas.microsoft.com/office/drawing/2010/main" val="0"/>
              </a:ext>
            </a:extLst>
          </a:blip>
          <a:srcRect/>
          <a:stretch>
            <a:fillRect/>
          </a:stretch>
        </p:blipFill>
        <p:spPr bwMode="auto">
          <a:xfrm>
            <a:off x="5867400" y="2971800"/>
            <a:ext cx="2768600" cy="218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 name="Rectangle 8"/>
          <p:cNvSpPr>
            <a:spLocks noChangeArrowheads="1"/>
          </p:cNvSpPr>
          <p:nvPr/>
        </p:nvSpPr>
        <p:spPr bwMode="auto">
          <a:xfrm>
            <a:off x="2438400" y="5546725"/>
            <a:ext cx="4811713"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4000" b="1">
                <a:latin typeface="Times New Roman" pitchFamily="18" charset="0"/>
              </a:rPr>
              <a:t>Bé chơi làm cô nuôi</a:t>
            </a:r>
            <a:br>
              <a:rPr lang="en-US" sz="4000" b="1">
                <a:latin typeface="Times New Roman" pitchFamily="18" charset="0"/>
              </a:rPr>
            </a:br>
            <a:r>
              <a:rPr lang="en-US" sz="4000" b="1">
                <a:latin typeface="Times New Roman" pitchFamily="18" charset="0"/>
              </a:rPr>
              <a:t>Xúc cơm cho cháu bé</a:t>
            </a:r>
          </a:p>
        </p:txBody>
      </p:sp>
    </p:spTree>
    <p:extLst>
      <p:ext uri="{BB962C8B-B14F-4D97-AF65-F5344CB8AC3E}">
        <p14:creationId xmlns:p14="http://schemas.microsoft.com/office/powerpoint/2010/main" val="17642248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0" presetClass="path" presetSubtype="0" repeatCount="indefinite" decel="50000" autoRev="1" fill="hold" nodeType="withEffect">
                                  <p:stCondLst>
                                    <p:cond delay="0"/>
                                  </p:stCondLst>
                                  <p:childTnLst>
                                    <p:animMotion origin="layout" path="M -1.38889E-6 1.56069E-6 C 0.00695 -0.00069 0.01389 -0.00023 0.02066 -0.00208 C 0.02222 -0.00254 0.01754 -0.00393 0.01597 -0.00439 C 0.01077 -0.00555 -0.00538 -0.00648 -1.38889E-6 -0.00648 C 0.02639 -0.00648 0.02379 -0.01411 0.02379 0.00624 " pathEditMode="relative" ptsTypes="ffffA">
                                      <p:cBhvr>
                                        <p:cTn id="6" dur="2000" fill="hold"/>
                                        <p:tgtEl>
                                          <p:spTgt spid="5126"/>
                                        </p:tgtEl>
                                        <p:attrNameLst>
                                          <p:attrName>ppt_x</p:attrName>
                                          <p:attrName>ppt_y</p:attrName>
                                        </p:attrNameLst>
                                      </p:cBhvr>
                                    </p:animMotion>
                                  </p:childTnLst>
                                </p:cTn>
                              </p:par>
                              <p:par>
                                <p:cTn id="7" presetID="29" presetClass="entr" presetSubtype="0" fill="hold" nodeType="withEffect">
                                  <p:stCondLst>
                                    <p:cond delay="1000"/>
                                  </p:stCondLst>
                                  <p:childTnLst>
                                    <p:set>
                                      <p:cBhvr>
                                        <p:cTn id="8" dur="1" fill="hold">
                                          <p:stCondLst>
                                            <p:cond delay="0"/>
                                          </p:stCondLst>
                                        </p:cTn>
                                        <p:tgtEl>
                                          <p:spTgt spid="5127"/>
                                        </p:tgtEl>
                                        <p:attrNameLst>
                                          <p:attrName>style.visibility</p:attrName>
                                        </p:attrNameLst>
                                      </p:cBhvr>
                                      <p:to>
                                        <p:strVal val="visible"/>
                                      </p:to>
                                    </p:set>
                                    <p:anim calcmode="lin" valueType="num">
                                      <p:cBhvr>
                                        <p:cTn id="9" dur="2000" fill="hold"/>
                                        <p:tgtEl>
                                          <p:spTgt spid="5127"/>
                                        </p:tgtEl>
                                        <p:attrNameLst>
                                          <p:attrName>ppt_x</p:attrName>
                                        </p:attrNameLst>
                                      </p:cBhvr>
                                      <p:tavLst>
                                        <p:tav tm="0">
                                          <p:val>
                                            <p:strVal val="#ppt_x-.2"/>
                                          </p:val>
                                        </p:tav>
                                        <p:tav tm="100000">
                                          <p:val>
                                            <p:strVal val="#ppt_x"/>
                                          </p:val>
                                        </p:tav>
                                      </p:tavLst>
                                    </p:anim>
                                    <p:anim calcmode="lin" valueType="num">
                                      <p:cBhvr>
                                        <p:cTn id="10" dur="2000" fill="hold"/>
                                        <p:tgtEl>
                                          <p:spTgt spid="5127"/>
                                        </p:tgtEl>
                                        <p:attrNameLst>
                                          <p:attrName>ppt_y</p:attrName>
                                        </p:attrNameLst>
                                      </p:cBhvr>
                                      <p:tavLst>
                                        <p:tav tm="0">
                                          <p:val>
                                            <p:strVal val="#ppt_y"/>
                                          </p:val>
                                        </p:tav>
                                        <p:tav tm="100000">
                                          <p:val>
                                            <p:strVal val="#ppt_y"/>
                                          </p:val>
                                        </p:tav>
                                      </p:tavLst>
                                    </p:anim>
                                    <p:animEffect transition="in" filter="wipe(right)" prLst="gradientSize: 0.1">
                                      <p:cBhvr>
                                        <p:cTn id="11" dur="2000"/>
                                        <p:tgtEl>
                                          <p:spTgt spid="5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endParaRPr lang="vi-VN" smtClean="0"/>
          </a:p>
        </p:txBody>
      </p:sp>
      <p:sp>
        <p:nvSpPr>
          <p:cNvPr id="11267" name="Rectangle 3"/>
          <p:cNvSpPr>
            <a:spLocks noGrp="1" noChangeArrowheads="1"/>
          </p:cNvSpPr>
          <p:nvPr>
            <p:ph type="body" idx="1"/>
          </p:nvPr>
        </p:nvSpPr>
        <p:spPr/>
        <p:txBody>
          <a:bodyPr/>
          <a:lstStyle/>
          <a:p>
            <a:pPr eaLnBrk="1" hangingPunct="1"/>
            <a:endParaRPr lang="vi-VN" smtClean="0"/>
          </a:p>
        </p:txBody>
      </p:sp>
      <p:pic>
        <p:nvPicPr>
          <p:cNvPr id="11268" name="Picture 4" descr="nen cuo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Picture 7" descr="9"/>
          <p:cNvPicPr>
            <a:picLocks noChangeAspect="1" noChangeArrowheads="1"/>
          </p:cNvPicPr>
          <p:nvPr/>
        </p:nvPicPr>
        <p:blipFill>
          <a:blip r:embed="rId3">
            <a:clrChange>
              <a:clrFrom>
                <a:srgbClr val="89B6F7"/>
              </a:clrFrom>
              <a:clrTo>
                <a:srgbClr val="89B6F7">
                  <a:alpha val="0"/>
                </a:srgbClr>
              </a:clrTo>
            </a:clrChange>
            <a:extLst>
              <a:ext uri="{28A0092B-C50C-407E-A947-70E740481C1C}">
                <a14:useLocalDpi xmlns:a14="http://schemas.microsoft.com/office/drawing/2010/main" val="0"/>
              </a:ext>
            </a:extLst>
          </a:blip>
          <a:srcRect/>
          <a:stretch>
            <a:fillRect/>
          </a:stretch>
        </p:blipFill>
        <p:spPr bwMode="auto">
          <a:xfrm>
            <a:off x="3505200" y="609600"/>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6" name="Picture 8" descr="22"/>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248400" y="3124200"/>
            <a:ext cx="1981200" cy="191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8" name="Picture 10" descr="789325"/>
          <p:cNvPicPr>
            <a:picLocks noChangeAspect="1" noChangeArrowheads="1"/>
          </p:cNvPicPr>
          <p:nvPr/>
        </p:nvPicPr>
        <p:blipFill>
          <a:blip r:embed="rId5">
            <a:clrChange>
              <a:clrFrom>
                <a:srgbClr val="594F1E"/>
              </a:clrFrom>
              <a:clrTo>
                <a:srgbClr val="594F1E">
                  <a:alpha val="0"/>
                </a:srgbClr>
              </a:clrTo>
            </a:clrChange>
            <a:extLst>
              <a:ext uri="{28A0092B-C50C-407E-A947-70E740481C1C}">
                <a14:useLocalDpi xmlns:a14="http://schemas.microsoft.com/office/drawing/2010/main" val="0"/>
              </a:ext>
            </a:extLst>
          </a:blip>
          <a:srcRect/>
          <a:stretch>
            <a:fillRect/>
          </a:stretch>
        </p:blipFill>
        <p:spPr bwMode="auto">
          <a:xfrm>
            <a:off x="6400800" y="366713"/>
            <a:ext cx="2057400" cy="193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9" name="Picture 11" descr="Untitled-1 copy"/>
          <p:cNvPicPr>
            <a:picLocks noChangeAspect="1" noChangeArrowheads="1"/>
          </p:cNvPicPr>
          <p:nvPr/>
        </p:nvPicPr>
        <p:blipFill>
          <a:blip r:embed="rId6">
            <a:clrChange>
              <a:clrFrom>
                <a:srgbClr val="594F1E"/>
              </a:clrFrom>
              <a:clrTo>
                <a:srgbClr val="594F1E">
                  <a:alpha val="0"/>
                </a:srgbClr>
              </a:clrTo>
            </a:clrChange>
            <a:extLst>
              <a:ext uri="{28A0092B-C50C-407E-A947-70E740481C1C}">
                <a14:useLocalDpi xmlns:a14="http://schemas.microsoft.com/office/drawing/2010/main" val="0"/>
              </a:ext>
            </a:extLst>
          </a:blip>
          <a:srcRect/>
          <a:stretch>
            <a:fillRect/>
          </a:stretch>
        </p:blipFill>
        <p:spPr bwMode="auto">
          <a:xfrm>
            <a:off x="457200" y="609600"/>
            <a:ext cx="1828800" cy="180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2" name="Picture 14" descr="25"/>
          <p:cNvPicPr>
            <a:picLocks noChangeAspect="1" noChangeArrowheads="1"/>
          </p:cNvPicPr>
          <p:nvPr/>
        </p:nvPicPr>
        <p:blipFill>
          <a:blip r:embed="rId7">
            <a:clrChange>
              <a:clrFrom>
                <a:srgbClr val="F419FB"/>
              </a:clrFrom>
              <a:clrTo>
                <a:srgbClr val="F419FB">
                  <a:alpha val="0"/>
                </a:srgbClr>
              </a:clrTo>
            </a:clrChange>
            <a:extLst>
              <a:ext uri="{28A0092B-C50C-407E-A947-70E740481C1C}">
                <a14:useLocalDpi xmlns:a14="http://schemas.microsoft.com/office/drawing/2010/main" val="0"/>
              </a:ext>
            </a:extLst>
          </a:blip>
          <a:srcRect/>
          <a:stretch>
            <a:fillRect/>
          </a:stretch>
        </p:blipFill>
        <p:spPr bwMode="auto">
          <a:xfrm>
            <a:off x="1524000" y="2743200"/>
            <a:ext cx="2216150"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4" name="Picture 16" descr="Untitled-4 copy"/>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19800" y="228600"/>
            <a:ext cx="2667000" cy="217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1" name="Picture 13" descr="Untitled-4 copy"/>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4800" y="457200"/>
            <a:ext cx="2362200" cy="217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3" name="Picture 15" descr="Untitled-4 copy"/>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76600" y="381000"/>
            <a:ext cx="2667000" cy="217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5" name="Picture 17" descr="Untitled-4 copy"/>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47800" y="2667000"/>
            <a:ext cx="25146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6" name="Picture 18" descr="Untitled-4 copy"/>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67400" y="2971800"/>
            <a:ext cx="2514600" cy="217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9" name="Rectangle 19"/>
          <p:cNvSpPr>
            <a:spLocks noChangeArrowheads="1"/>
          </p:cNvSpPr>
          <p:nvPr/>
        </p:nvSpPr>
        <p:spPr bwMode="auto">
          <a:xfrm>
            <a:off x="2438400" y="5546725"/>
            <a:ext cx="512445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4000" b="1">
                <a:latin typeface="Times New Roman" pitchFamily="18" charset="0"/>
              </a:rPr>
              <a:t>Một ngày ở nhà trẻ</a:t>
            </a:r>
            <a:br>
              <a:rPr lang="en-US" sz="4000" b="1">
                <a:latin typeface="Times New Roman" pitchFamily="18" charset="0"/>
              </a:rPr>
            </a:br>
            <a:r>
              <a:rPr lang="en-US" sz="4000" b="1">
                <a:latin typeface="Times New Roman" pitchFamily="18" charset="0"/>
              </a:rPr>
              <a:t>Bé làm bao nhiêu nghề</a:t>
            </a:r>
          </a:p>
        </p:txBody>
      </p:sp>
    </p:spTree>
    <p:extLst>
      <p:ext uri="{BB962C8B-B14F-4D97-AF65-F5344CB8AC3E}">
        <p14:creationId xmlns:p14="http://schemas.microsoft.com/office/powerpoint/2010/main" val="3543117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withEffect">
                                  <p:stCondLst>
                                    <p:cond delay="0"/>
                                  </p:stCondLst>
                                  <p:childTnLst>
                                    <p:set>
                                      <p:cBhvr>
                                        <p:cTn id="6" dur="1" fill="hold">
                                          <p:stCondLst>
                                            <p:cond delay="0"/>
                                          </p:stCondLst>
                                        </p:cTn>
                                        <p:tgtEl>
                                          <p:spTgt spid="7181"/>
                                        </p:tgtEl>
                                        <p:attrNameLst>
                                          <p:attrName>style.visibility</p:attrName>
                                        </p:attrNameLst>
                                      </p:cBhvr>
                                      <p:to>
                                        <p:strVal val="visible"/>
                                      </p:to>
                                    </p:set>
                                    <p:anim calcmode="lin" valueType="num">
                                      <p:cBhvr>
                                        <p:cTn id="7" dur="1000" fill="hold"/>
                                        <p:tgtEl>
                                          <p:spTgt spid="7181"/>
                                        </p:tgtEl>
                                        <p:attrNameLst>
                                          <p:attrName>ppt_w</p:attrName>
                                        </p:attrNameLst>
                                      </p:cBhvr>
                                      <p:tavLst>
                                        <p:tav tm="0">
                                          <p:val>
                                            <p:fltVal val="0"/>
                                          </p:val>
                                        </p:tav>
                                        <p:tav tm="100000">
                                          <p:val>
                                            <p:strVal val="#ppt_w"/>
                                          </p:val>
                                        </p:tav>
                                      </p:tavLst>
                                    </p:anim>
                                    <p:anim calcmode="lin" valueType="num">
                                      <p:cBhvr>
                                        <p:cTn id="8" dur="1000" fill="hold"/>
                                        <p:tgtEl>
                                          <p:spTgt spid="7181"/>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7183"/>
                                        </p:tgtEl>
                                        <p:attrNameLst>
                                          <p:attrName>style.visibility</p:attrName>
                                        </p:attrNameLst>
                                      </p:cBhvr>
                                      <p:to>
                                        <p:strVal val="visible"/>
                                      </p:to>
                                    </p:set>
                                    <p:anim calcmode="lin" valueType="num">
                                      <p:cBhvr>
                                        <p:cTn id="11" dur="1000" fill="hold"/>
                                        <p:tgtEl>
                                          <p:spTgt spid="7183"/>
                                        </p:tgtEl>
                                        <p:attrNameLst>
                                          <p:attrName>ppt_w</p:attrName>
                                        </p:attrNameLst>
                                      </p:cBhvr>
                                      <p:tavLst>
                                        <p:tav tm="0">
                                          <p:val>
                                            <p:fltVal val="0"/>
                                          </p:val>
                                        </p:tav>
                                        <p:tav tm="100000">
                                          <p:val>
                                            <p:strVal val="#ppt_w"/>
                                          </p:val>
                                        </p:tav>
                                      </p:tavLst>
                                    </p:anim>
                                    <p:anim calcmode="lin" valueType="num">
                                      <p:cBhvr>
                                        <p:cTn id="12" dur="1000" fill="hold"/>
                                        <p:tgtEl>
                                          <p:spTgt spid="7183"/>
                                        </p:tgtEl>
                                        <p:attrNameLst>
                                          <p:attrName>ppt_h</p:attrName>
                                        </p:attrNameLst>
                                      </p:cBhvr>
                                      <p:tavLst>
                                        <p:tav tm="0">
                                          <p:val>
                                            <p:flt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7184"/>
                                        </p:tgtEl>
                                        <p:attrNameLst>
                                          <p:attrName>style.visibility</p:attrName>
                                        </p:attrNameLst>
                                      </p:cBhvr>
                                      <p:to>
                                        <p:strVal val="visible"/>
                                      </p:to>
                                    </p:set>
                                    <p:anim calcmode="lin" valueType="num">
                                      <p:cBhvr>
                                        <p:cTn id="15" dur="1000" fill="hold"/>
                                        <p:tgtEl>
                                          <p:spTgt spid="7184"/>
                                        </p:tgtEl>
                                        <p:attrNameLst>
                                          <p:attrName>ppt_w</p:attrName>
                                        </p:attrNameLst>
                                      </p:cBhvr>
                                      <p:tavLst>
                                        <p:tav tm="0">
                                          <p:val>
                                            <p:fltVal val="0"/>
                                          </p:val>
                                        </p:tav>
                                        <p:tav tm="100000">
                                          <p:val>
                                            <p:strVal val="#ppt_w"/>
                                          </p:val>
                                        </p:tav>
                                      </p:tavLst>
                                    </p:anim>
                                    <p:anim calcmode="lin" valueType="num">
                                      <p:cBhvr>
                                        <p:cTn id="16" dur="1000" fill="hold"/>
                                        <p:tgtEl>
                                          <p:spTgt spid="7184"/>
                                        </p:tgtEl>
                                        <p:attrNameLst>
                                          <p:attrName>ppt_h</p:attrName>
                                        </p:attrNameLst>
                                      </p:cBhvr>
                                      <p:tavLst>
                                        <p:tav tm="0">
                                          <p:val>
                                            <p:flt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7186"/>
                                        </p:tgtEl>
                                        <p:attrNameLst>
                                          <p:attrName>style.visibility</p:attrName>
                                        </p:attrNameLst>
                                      </p:cBhvr>
                                      <p:to>
                                        <p:strVal val="visible"/>
                                      </p:to>
                                    </p:set>
                                    <p:anim calcmode="lin" valueType="num">
                                      <p:cBhvr>
                                        <p:cTn id="19" dur="1000" fill="hold"/>
                                        <p:tgtEl>
                                          <p:spTgt spid="7186"/>
                                        </p:tgtEl>
                                        <p:attrNameLst>
                                          <p:attrName>ppt_w</p:attrName>
                                        </p:attrNameLst>
                                      </p:cBhvr>
                                      <p:tavLst>
                                        <p:tav tm="0">
                                          <p:val>
                                            <p:fltVal val="0"/>
                                          </p:val>
                                        </p:tav>
                                        <p:tav tm="100000">
                                          <p:val>
                                            <p:strVal val="#ppt_w"/>
                                          </p:val>
                                        </p:tav>
                                      </p:tavLst>
                                    </p:anim>
                                    <p:anim calcmode="lin" valueType="num">
                                      <p:cBhvr>
                                        <p:cTn id="20" dur="1000" fill="hold"/>
                                        <p:tgtEl>
                                          <p:spTgt spid="7186"/>
                                        </p:tgtEl>
                                        <p:attrNameLst>
                                          <p:attrName>ppt_h</p:attrName>
                                        </p:attrNameLst>
                                      </p:cBhvr>
                                      <p:tavLst>
                                        <p:tav tm="0">
                                          <p:val>
                                            <p:fltVal val="0"/>
                                          </p:val>
                                        </p:tav>
                                        <p:tav tm="100000">
                                          <p:val>
                                            <p:strVal val="#ppt_h"/>
                                          </p:val>
                                        </p:tav>
                                      </p:tavLst>
                                    </p:anim>
                                  </p:childTnLst>
                                </p:cTn>
                              </p:par>
                              <p:par>
                                <p:cTn id="21" presetID="23" presetClass="entr" presetSubtype="16" fill="hold" nodeType="withEffect">
                                  <p:stCondLst>
                                    <p:cond delay="0"/>
                                  </p:stCondLst>
                                  <p:childTnLst>
                                    <p:set>
                                      <p:cBhvr>
                                        <p:cTn id="22" dur="1" fill="hold">
                                          <p:stCondLst>
                                            <p:cond delay="0"/>
                                          </p:stCondLst>
                                        </p:cTn>
                                        <p:tgtEl>
                                          <p:spTgt spid="7185"/>
                                        </p:tgtEl>
                                        <p:attrNameLst>
                                          <p:attrName>style.visibility</p:attrName>
                                        </p:attrNameLst>
                                      </p:cBhvr>
                                      <p:to>
                                        <p:strVal val="visible"/>
                                      </p:to>
                                    </p:set>
                                    <p:anim calcmode="lin" valueType="num">
                                      <p:cBhvr>
                                        <p:cTn id="23" dur="1000" fill="hold"/>
                                        <p:tgtEl>
                                          <p:spTgt spid="7185"/>
                                        </p:tgtEl>
                                        <p:attrNameLst>
                                          <p:attrName>ppt_w</p:attrName>
                                        </p:attrNameLst>
                                      </p:cBhvr>
                                      <p:tavLst>
                                        <p:tav tm="0">
                                          <p:val>
                                            <p:fltVal val="0"/>
                                          </p:val>
                                        </p:tav>
                                        <p:tav tm="100000">
                                          <p:val>
                                            <p:strVal val="#ppt_w"/>
                                          </p:val>
                                        </p:tav>
                                      </p:tavLst>
                                    </p:anim>
                                    <p:anim calcmode="lin" valueType="num">
                                      <p:cBhvr>
                                        <p:cTn id="24" dur="1000" fill="hold"/>
                                        <p:tgtEl>
                                          <p:spTgt spid="7185"/>
                                        </p:tgtEl>
                                        <p:attrNameLst>
                                          <p:attrName>ppt_h</p:attrName>
                                        </p:attrNameLst>
                                      </p:cBhvr>
                                      <p:tavLst>
                                        <p:tav tm="0">
                                          <p:val>
                                            <p:fltVal val="0"/>
                                          </p:val>
                                        </p:tav>
                                        <p:tav tm="100000">
                                          <p:val>
                                            <p:strVal val="#ppt_h"/>
                                          </p:val>
                                        </p:tav>
                                      </p:tavLst>
                                    </p:anim>
                                  </p:childTnLst>
                                </p:cTn>
                              </p:par>
                              <p:par>
                                <p:cTn id="25" presetID="23" presetClass="entr" presetSubtype="16" fill="hold" nodeType="withEffect">
                                  <p:stCondLst>
                                    <p:cond delay="0"/>
                                  </p:stCondLst>
                                  <p:childTnLst>
                                    <p:set>
                                      <p:cBhvr>
                                        <p:cTn id="26" dur="1" fill="hold">
                                          <p:stCondLst>
                                            <p:cond delay="0"/>
                                          </p:stCondLst>
                                        </p:cTn>
                                        <p:tgtEl>
                                          <p:spTgt spid="7179"/>
                                        </p:tgtEl>
                                        <p:attrNameLst>
                                          <p:attrName>style.visibility</p:attrName>
                                        </p:attrNameLst>
                                      </p:cBhvr>
                                      <p:to>
                                        <p:strVal val="visible"/>
                                      </p:to>
                                    </p:set>
                                    <p:anim calcmode="lin" valueType="num">
                                      <p:cBhvr>
                                        <p:cTn id="27" dur="2000" fill="hold"/>
                                        <p:tgtEl>
                                          <p:spTgt spid="7179"/>
                                        </p:tgtEl>
                                        <p:attrNameLst>
                                          <p:attrName>ppt_w</p:attrName>
                                        </p:attrNameLst>
                                      </p:cBhvr>
                                      <p:tavLst>
                                        <p:tav tm="0">
                                          <p:val>
                                            <p:fltVal val="0"/>
                                          </p:val>
                                        </p:tav>
                                        <p:tav tm="100000">
                                          <p:val>
                                            <p:strVal val="#ppt_w"/>
                                          </p:val>
                                        </p:tav>
                                      </p:tavLst>
                                    </p:anim>
                                    <p:anim calcmode="lin" valueType="num">
                                      <p:cBhvr>
                                        <p:cTn id="28" dur="2000" fill="hold"/>
                                        <p:tgtEl>
                                          <p:spTgt spid="7179"/>
                                        </p:tgtEl>
                                        <p:attrNameLst>
                                          <p:attrName>ppt_h</p:attrName>
                                        </p:attrNameLst>
                                      </p:cBhvr>
                                      <p:tavLst>
                                        <p:tav tm="0">
                                          <p:val>
                                            <p:fltVal val="0"/>
                                          </p:val>
                                        </p:tav>
                                        <p:tav tm="100000">
                                          <p:val>
                                            <p:strVal val="#ppt_h"/>
                                          </p:val>
                                        </p:tav>
                                      </p:tavLst>
                                    </p:anim>
                                  </p:childTnLst>
                                </p:cTn>
                              </p:par>
                              <p:par>
                                <p:cTn id="29" presetID="23" presetClass="entr" presetSubtype="16" fill="hold" nodeType="withEffect">
                                  <p:stCondLst>
                                    <p:cond delay="0"/>
                                  </p:stCondLst>
                                  <p:childTnLst>
                                    <p:set>
                                      <p:cBhvr>
                                        <p:cTn id="30" dur="1" fill="hold">
                                          <p:stCondLst>
                                            <p:cond delay="0"/>
                                          </p:stCondLst>
                                        </p:cTn>
                                        <p:tgtEl>
                                          <p:spTgt spid="7175"/>
                                        </p:tgtEl>
                                        <p:attrNameLst>
                                          <p:attrName>style.visibility</p:attrName>
                                        </p:attrNameLst>
                                      </p:cBhvr>
                                      <p:to>
                                        <p:strVal val="visible"/>
                                      </p:to>
                                    </p:set>
                                    <p:anim calcmode="lin" valueType="num">
                                      <p:cBhvr>
                                        <p:cTn id="31" dur="2000" fill="hold"/>
                                        <p:tgtEl>
                                          <p:spTgt spid="7175"/>
                                        </p:tgtEl>
                                        <p:attrNameLst>
                                          <p:attrName>ppt_w</p:attrName>
                                        </p:attrNameLst>
                                      </p:cBhvr>
                                      <p:tavLst>
                                        <p:tav tm="0">
                                          <p:val>
                                            <p:fltVal val="0"/>
                                          </p:val>
                                        </p:tav>
                                        <p:tav tm="100000">
                                          <p:val>
                                            <p:strVal val="#ppt_w"/>
                                          </p:val>
                                        </p:tav>
                                      </p:tavLst>
                                    </p:anim>
                                    <p:anim calcmode="lin" valueType="num">
                                      <p:cBhvr>
                                        <p:cTn id="32" dur="2000" fill="hold"/>
                                        <p:tgtEl>
                                          <p:spTgt spid="7175"/>
                                        </p:tgtEl>
                                        <p:attrNameLst>
                                          <p:attrName>ppt_h</p:attrName>
                                        </p:attrNameLst>
                                      </p:cBhvr>
                                      <p:tavLst>
                                        <p:tav tm="0">
                                          <p:val>
                                            <p:fltVal val="0"/>
                                          </p:val>
                                        </p:tav>
                                        <p:tav tm="100000">
                                          <p:val>
                                            <p:strVal val="#ppt_h"/>
                                          </p:val>
                                        </p:tav>
                                      </p:tavLst>
                                    </p:anim>
                                  </p:childTnLst>
                                </p:cTn>
                              </p:par>
                              <p:par>
                                <p:cTn id="33" presetID="23" presetClass="entr" presetSubtype="16" fill="hold" nodeType="withEffect">
                                  <p:stCondLst>
                                    <p:cond delay="0"/>
                                  </p:stCondLst>
                                  <p:childTnLst>
                                    <p:set>
                                      <p:cBhvr>
                                        <p:cTn id="34" dur="1" fill="hold">
                                          <p:stCondLst>
                                            <p:cond delay="0"/>
                                          </p:stCondLst>
                                        </p:cTn>
                                        <p:tgtEl>
                                          <p:spTgt spid="7178"/>
                                        </p:tgtEl>
                                        <p:attrNameLst>
                                          <p:attrName>style.visibility</p:attrName>
                                        </p:attrNameLst>
                                      </p:cBhvr>
                                      <p:to>
                                        <p:strVal val="visible"/>
                                      </p:to>
                                    </p:set>
                                    <p:anim calcmode="lin" valueType="num">
                                      <p:cBhvr>
                                        <p:cTn id="35" dur="2000" fill="hold"/>
                                        <p:tgtEl>
                                          <p:spTgt spid="7178"/>
                                        </p:tgtEl>
                                        <p:attrNameLst>
                                          <p:attrName>ppt_w</p:attrName>
                                        </p:attrNameLst>
                                      </p:cBhvr>
                                      <p:tavLst>
                                        <p:tav tm="0">
                                          <p:val>
                                            <p:fltVal val="0"/>
                                          </p:val>
                                        </p:tav>
                                        <p:tav tm="100000">
                                          <p:val>
                                            <p:strVal val="#ppt_w"/>
                                          </p:val>
                                        </p:tav>
                                      </p:tavLst>
                                    </p:anim>
                                    <p:anim calcmode="lin" valueType="num">
                                      <p:cBhvr>
                                        <p:cTn id="36" dur="2000" fill="hold"/>
                                        <p:tgtEl>
                                          <p:spTgt spid="7178"/>
                                        </p:tgtEl>
                                        <p:attrNameLst>
                                          <p:attrName>ppt_h</p:attrName>
                                        </p:attrNameLst>
                                      </p:cBhvr>
                                      <p:tavLst>
                                        <p:tav tm="0">
                                          <p:val>
                                            <p:fltVal val="0"/>
                                          </p:val>
                                        </p:tav>
                                        <p:tav tm="100000">
                                          <p:val>
                                            <p:strVal val="#ppt_h"/>
                                          </p:val>
                                        </p:tav>
                                      </p:tavLst>
                                    </p:anim>
                                  </p:childTnLst>
                                </p:cTn>
                              </p:par>
                              <p:par>
                                <p:cTn id="37" presetID="23" presetClass="entr" presetSubtype="16" fill="hold" nodeType="withEffect">
                                  <p:stCondLst>
                                    <p:cond delay="0"/>
                                  </p:stCondLst>
                                  <p:childTnLst>
                                    <p:set>
                                      <p:cBhvr>
                                        <p:cTn id="38" dur="1" fill="hold">
                                          <p:stCondLst>
                                            <p:cond delay="0"/>
                                          </p:stCondLst>
                                        </p:cTn>
                                        <p:tgtEl>
                                          <p:spTgt spid="7182"/>
                                        </p:tgtEl>
                                        <p:attrNameLst>
                                          <p:attrName>style.visibility</p:attrName>
                                        </p:attrNameLst>
                                      </p:cBhvr>
                                      <p:to>
                                        <p:strVal val="visible"/>
                                      </p:to>
                                    </p:set>
                                    <p:anim calcmode="lin" valueType="num">
                                      <p:cBhvr>
                                        <p:cTn id="39" dur="2000" fill="hold"/>
                                        <p:tgtEl>
                                          <p:spTgt spid="7182"/>
                                        </p:tgtEl>
                                        <p:attrNameLst>
                                          <p:attrName>ppt_w</p:attrName>
                                        </p:attrNameLst>
                                      </p:cBhvr>
                                      <p:tavLst>
                                        <p:tav tm="0">
                                          <p:val>
                                            <p:fltVal val="0"/>
                                          </p:val>
                                        </p:tav>
                                        <p:tav tm="100000">
                                          <p:val>
                                            <p:strVal val="#ppt_w"/>
                                          </p:val>
                                        </p:tav>
                                      </p:tavLst>
                                    </p:anim>
                                    <p:anim calcmode="lin" valueType="num">
                                      <p:cBhvr>
                                        <p:cTn id="40" dur="2000" fill="hold"/>
                                        <p:tgtEl>
                                          <p:spTgt spid="7182"/>
                                        </p:tgtEl>
                                        <p:attrNameLst>
                                          <p:attrName>ppt_h</p:attrName>
                                        </p:attrNameLst>
                                      </p:cBhvr>
                                      <p:tavLst>
                                        <p:tav tm="0">
                                          <p:val>
                                            <p:fltVal val="0"/>
                                          </p:val>
                                        </p:tav>
                                        <p:tav tm="100000">
                                          <p:val>
                                            <p:strVal val="#ppt_h"/>
                                          </p:val>
                                        </p:tav>
                                      </p:tavLst>
                                    </p:anim>
                                  </p:childTnLst>
                                </p:cTn>
                              </p:par>
                              <p:par>
                                <p:cTn id="41" presetID="23" presetClass="entr" presetSubtype="16" fill="hold" nodeType="withEffect">
                                  <p:stCondLst>
                                    <p:cond delay="0"/>
                                  </p:stCondLst>
                                  <p:childTnLst>
                                    <p:set>
                                      <p:cBhvr>
                                        <p:cTn id="42" dur="1" fill="hold">
                                          <p:stCondLst>
                                            <p:cond delay="0"/>
                                          </p:stCondLst>
                                        </p:cTn>
                                        <p:tgtEl>
                                          <p:spTgt spid="7176"/>
                                        </p:tgtEl>
                                        <p:attrNameLst>
                                          <p:attrName>style.visibility</p:attrName>
                                        </p:attrNameLst>
                                      </p:cBhvr>
                                      <p:to>
                                        <p:strVal val="visible"/>
                                      </p:to>
                                    </p:set>
                                    <p:anim calcmode="lin" valueType="num">
                                      <p:cBhvr>
                                        <p:cTn id="43" dur="2000" fill="hold"/>
                                        <p:tgtEl>
                                          <p:spTgt spid="7176"/>
                                        </p:tgtEl>
                                        <p:attrNameLst>
                                          <p:attrName>ppt_w</p:attrName>
                                        </p:attrNameLst>
                                      </p:cBhvr>
                                      <p:tavLst>
                                        <p:tav tm="0">
                                          <p:val>
                                            <p:fltVal val="0"/>
                                          </p:val>
                                        </p:tav>
                                        <p:tav tm="100000">
                                          <p:val>
                                            <p:strVal val="#ppt_w"/>
                                          </p:val>
                                        </p:tav>
                                      </p:tavLst>
                                    </p:anim>
                                    <p:anim calcmode="lin" valueType="num">
                                      <p:cBhvr>
                                        <p:cTn id="44" dur="2000" fill="hold"/>
                                        <p:tgtEl>
                                          <p:spTgt spid="717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100</TotalTime>
  <Words>505</Words>
  <Application>Microsoft Office PowerPoint</Application>
  <PresentationFormat>On-screen Show (4:3)</PresentationFormat>
  <Paragraphs>43</Paragraphs>
  <Slides>35</Slides>
  <Notes>0</Notes>
  <HiddenSlides>0</HiddenSlides>
  <MMClips>1</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minhtuan6990@gmail.com / 01686898975</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MINH TUAN</dc:creator>
  <cp:lastModifiedBy>Techsi.vn</cp:lastModifiedBy>
  <cp:revision>10</cp:revision>
  <dcterms:created xsi:type="dcterms:W3CDTF">2021-11-26T11:59:41Z</dcterms:created>
  <dcterms:modified xsi:type="dcterms:W3CDTF">2023-11-14T08:53:31Z</dcterms:modified>
</cp:coreProperties>
</file>