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323" r:id="rId4"/>
    <p:sldId id="274" r:id="rId5"/>
    <p:sldId id="275" r:id="rId6"/>
    <p:sldId id="276" r:id="rId7"/>
    <p:sldId id="277" r:id="rId8"/>
    <p:sldId id="327" r:id="rId9"/>
    <p:sldId id="326" r:id="rId10"/>
    <p:sldId id="270" r:id="rId11"/>
    <p:sldId id="330" r:id="rId12"/>
    <p:sldId id="332" r:id="rId13"/>
    <p:sldId id="343" r:id="rId14"/>
    <p:sldId id="333" r:id="rId15"/>
    <p:sldId id="295" r:id="rId16"/>
    <p:sldId id="304" r:id="rId17"/>
    <p:sldId id="296" r:id="rId18"/>
    <p:sldId id="281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A3D1FC"/>
    <a:srgbClr val="FF00FF"/>
    <a:srgbClr val="9900CC"/>
    <a:srgbClr val="CC3300"/>
    <a:srgbClr val="666633"/>
    <a:srgbClr val="800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3"/>
    <p:restoredTop sz="94660"/>
  </p:normalViewPr>
  <p:slideViewPr>
    <p:cSldViewPr showGuides="1">
      <p:cViewPr varScale="1">
        <p:scale>
          <a:sx n="86" d="100"/>
          <a:sy n="86" d="100"/>
        </p:scale>
        <p:origin x="153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>
                <a:solidFill>
                  <a:srgbClr val="000000"/>
                </a:solidFill>
                <a:latin typeface="Calibri" panose="020F0502020204030204" charset="0"/>
                <a:sym typeface="Calibri" panose="020F0502020204030204" charset="0"/>
              </a:rPr>
              <a:t>Cô Hường xin chào tất cả các con.</a:t>
            </a:r>
          </a:p>
          <a:p>
            <a:r>
              <a:rPr lang="vi-VN">
                <a:solidFill>
                  <a:srgbClr val="000000"/>
                </a:solidFill>
                <a:latin typeface="Calibri" panose="020F0502020204030204" charset="0"/>
                <a:sym typeface="Calibri" panose="020F0502020204030204" charset="0"/>
              </a:rPr>
              <a:t>Hôm nay cô và các con sẽ cùng đến với lĩnh vực ptnt hoạt động lqvt</a:t>
            </a:r>
          </a:p>
          <a:p>
            <a:r>
              <a:rPr lang="vi-VN">
                <a:solidFill>
                  <a:srgbClr val="000000"/>
                </a:solidFill>
                <a:latin typeface="Calibri" panose="020F0502020204030204" charset="0"/>
                <a:sym typeface="Calibri" panose="020F0502020204030204" charset="0"/>
              </a:rPr>
              <a:t>bài học Gộp 2 nhóm đối tượng có tổng là 4 và đếm.</a:t>
            </a:r>
            <a:endParaRPr lang="en-GB">
              <a:solidFill>
                <a:srgbClr val="000000"/>
              </a:solidFill>
              <a:latin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26DED-1D76-42D9-A0D5-C3F38D158305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  <a:t>25/9/2023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  <a:t>25/9/2023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68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6867" name="Text Placeholder 368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36868" name="Date Placeholder 3686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  <a:t>25/9/2023</a:t>
            </a:fld>
            <a:endParaRPr lang="en-US"/>
          </a:p>
        </p:txBody>
      </p:sp>
      <p:sp>
        <p:nvSpPr>
          <p:cNvPr id="36869" name="Footer Placeholder 3686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36870" name="Slide Number Placeholder 3686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6758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67587" name="Text Placeholder 675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7588" name="Date Placeholder 6758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7589" name="Footer Placeholder 6758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7590" name="Slide Number Placeholder 6758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68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6867" name="Text Placeholder 368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36868" name="Date Placeholder 3686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  <a:t>25/9/2023</a:t>
            </a:fld>
            <a:endParaRPr lang="en-US"/>
          </a:p>
        </p:txBody>
      </p:sp>
      <p:sp>
        <p:nvSpPr>
          <p:cNvPr id="36869" name="Footer Placeholder 3686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36870" name="Slide Number Placeholder 3686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0"/>
            <a:ext cx="9143365" cy="6828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9111" y="437412"/>
            <a:ext cx="37426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GB" sz="15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ỦY BAN NHÂN DÂN QUẬN LONG BIÊN</a:t>
            </a:r>
          </a:p>
          <a:p>
            <a:pPr lvl="0" algn="ctr"/>
            <a:r>
              <a:rPr lang="en-GB" sz="15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TRƯỜNG MẦM NON HỒNG TIẾN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7444" y="2290537"/>
            <a:ext cx="5557996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HOẠT ĐỘNG: LÀM QUEN </a:t>
            </a:r>
            <a:r>
              <a:rPr lang="en-US" altLang="en-GB" sz="2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CHỮ VIẾT</a:t>
            </a:r>
          </a:p>
          <a:p>
            <a:pPr lvl="0" algn="ctr">
              <a:lnSpc>
                <a:spcPct val="150000"/>
              </a:lnSpc>
            </a:pPr>
            <a:r>
              <a:rPr lang="en-GB" sz="1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 TÀI: </a:t>
            </a:r>
            <a:r>
              <a:rPr lang="en-US" altLang="en-GB" sz="1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LÀM QUEN CHỮ CÁI O,Ô,Ơ</a:t>
            </a:r>
          </a:p>
          <a:p>
            <a:pPr lvl="0" algn="ctr">
              <a:lnSpc>
                <a:spcPct val="150000"/>
              </a:lnSpc>
            </a:pPr>
            <a:r>
              <a:rPr lang="en-GB" sz="18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GB" sz="18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GB" sz="18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GB" sz="18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5-6</a:t>
            </a:r>
            <a:r>
              <a:rPr lang="en-GB" sz="18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GB" sz="1800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ctr">
              <a:lnSpc>
                <a:spcPct val="150000"/>
              </a:lnSpc>
            </a:pPr>
            <a:r>
              <a:rPr lang="en-GB" sz="18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GB" sz="18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Hường</a:t>
            </a:r>
            <a:endParaRPr lang="en-GB" sz="18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ctr"/>
            <a:endParaRPr lang="en-GB" sz="18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ctr"/>
            <a:endParaRPr lang="en-GB" sz="1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29" y="1199681"/>
            <a:ext cx="862142" cy="86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733800" y="991410"/>
            <a:ext cx="1828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Text Placeholder 32769" descr="hpat9"/>
          <p:cNvPicPr>
            <a:picLocks noGrp="1" noChangeAspect="1"/>
          </p:cNvPicPr>
          <p:nvPr>
            <p:ph type="body" idx="1"/>
          </p:nvPr>
        </p:nvPicPr>
        <p:blipFill>
          <a:blip r:embed="rId2">
            <a:lum bright="41998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1" name="Rectangles 32770"/>
          <p:cNvSpPr/>
          <p:nvPr/>
        </p:nvSpPr>
        <p:spPr>
          <a:xfrm>
            <a:off x="1746250" y="533400"/>
            <a:ext cx="5407025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sz="50400" b="1">
                <a:solidFill>
                  <a:srgbClr val="0000FF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</a:t>
            </a:r>
          </a:p>
        </p:txBody>
      </p:sp>
      <p:sp>
        <p:nvSpPr>
          <p:cNvPr id="2" name="Moon 1"/>
          <p:cNvSpPr/>
          <p:nvPr/>
        </p:nvSpPr>
        <p:spPr>
          <a:xfrm rot="12240000">
            <a:off x="6090285" y="1992630"/>
            <a:ext cx="776605" cy="1330325"/>
          </a:xfrm>
          <a:prstGeom prst="moon">
            <a:avLst/>
          </a:prstGeom>
          <a:solidFill>
            <a:srgbClr val="0033CC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191000" y="2565400"/>
            <a:ext cx="493395" cy="391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3348 0.0222503 C 0.105176 0.0222503 0.185395 0.114712 0.185395 0.22864 C 0.185395 0.342566 0.105176 0.435028 0.00633348 0.435028 C -0.0925091 0.435028 -0.172731 0.342566 -0.172731 0.22864 C -0.172731 0.114712 -0.0925091 0.0222503 0.00633348 0.0222503 Z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s 24584"/>
          <p:cNvSpPr/>
          <p:nvPr/>
        </p:nvSpPr>
        <p:spPr>
          <a:xfrm>
            <a:off x="3505200" y="457200"/>
            <a:ext cx="28194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sz="30000" b="1">
                <a:solidFill>
                  <a:srgbClr val="FF00FF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¬</a:t>
            </a:r>
          </a:p>
        </p:txBody>
      </p:sp>
      <p:sp>
        <p:nvSpPr>
          <p:cNvPr id="24590" name="Rectangles 24589"/>
          <p:cNvSpPr/>
          <p:nvPr/>
        </p:nvSpPr>
        <p:spPr>
          <a:xfrm>
            <a:off x="304800" y="152400"/>
            <a:ext cx="28956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sz="35000" b="1">
                <a:solidFill>
                  <a:srgbClr val="003399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¥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905000"/>
            <a:ext cx="2505075" cy="3362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5000" b="1">
                <a:solidFill>
                  <a:srgbClr val="0033CC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 « ¬</a:t>
            </a:r>
          </a:p>
        </p:txBody>
      </p:sp>
      <p:sp>
        <p:nvSpPr>
          <p:cNvPr id="4" name="Oval 3"/>
          <p:cNvSpPr/>
          <p:nvPr/>
        </p:nvSpPr>
        <p:spPr>
          <a:xfrm>
            <a:off x="1366520" y="3124200"/>
            <a:ext cx="370840" cy="3517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15200" y="3048000"/>
            <a:ext cx="370840" cy="3517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67200" y="3124200"/>
            <a:ext cx="370840" cy="3517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8600" y="2627630"/>
            <a:ext cx="228600" cy="2254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01000" y="3048000"/>
            <a:ext cx="212090" cy="1670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584 0.0111111 L -0.0485417 0.0182408 L -0.0556945 0.022963 L -0.0610417 0.0325 L -0.0627778 0.0443518 L -0.0663195 0.0537963 L -0.0699306 0.0656481 L -0.0752083 0.0775 L -0.0805556 0.0869444 L -0.0859028 0.0987959 L -0.087639 0.108333 L -0.087639 0.117778 L -0.0823612 0.12963 L -0.0752083 0.134352 L -0.0716667 0.143889 L -0.0627778 0.155648 L -0.0556945 0.162778 L -0.0468056 0.169907 L -0.0396528 0.17463 L -0.0325695 0.177037 L -0.0254862 0.177037 L -0.0183334 0.181759 L -0.0112501 0.186481 L -0.00416664 0.186481 L 0.00298605 0.186481 L 0.0100694 0.191204 L 0.0171527 0.191204 L 0.0243055 0.191204 L 0.0313888 0.191204 L 0.0385416 0.188889 L 0.0527083 0.184167 L 0.0598606 0.181759 L 0.0669447 0.177037 L 0.0704856 0.1675 L 0.0704856 0.158055 L 0.0704856 0.148611 L 0.0704856 0.139074 L 0.0722916 0.12963 L 0.0740277 0.120185 L 0.0758337 0.110648 L 0.0758337 0.101204 L 0.0758337 0.0916669 L 0.0758337 0.0799074 L 0.0758337 0.0703704 L 0.0758337 0.0585185 L 0.0722916 0.0443518 L 0.0651386 0.039537 L 0.0527083 0.0300926 L 0.0438194 0.0276852 L 0.0313888 0.0206482 L 0.0224999 0.0206482 L 0.0154166 0.0159259 L 0.00833335 0.0135185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972 9.2582e-05 L -0.0486806 0.00722218 L -0.0558333 0.0119445 L -0.0611805 0.0214815 L -0.0629166 0.0333333 L -0.0664583 0.0427778 L -0.0700694 0.0546296 L -0.0753472 0.0664815 L -0.0806944 0.0759259 L -0.0860416 0.0877778 L -0.0877778 0.0973145 L -0.0877778 0.106759 L -0.0825 0.118611 L -0.0753472 0.123333 L -0.0718055 0.13287 L -0.0629166 0.144629 L -0.0558333 0.151759 L -0.0469444 0.158888 L -0.0397917 0.163612 L -0.0327083 0.166018 L -0.025625 0.166018 L -0.0184722 0.17074 L -0.0113889 0.175462 L -0.00430552 0.175462 L 0.00284718 0.175462 L 0.00993058 0.180185 L 0.0170139 0.180185 L 0.0241667 0.180185 L 0.03125 0.180185 L 0.0384028 0.17787 L 0.0525695 0.173148 L 0.0597218 0.17074 L 0.0668058 0.166018 L 0.0703468 0.156481 L 0.0703468 0.147036 L 0.0703468 0.137592 L 0.0703468 0.128055 L 0.0721528 0.118611 L 0.0738888 0.109166 L 0.0756948 0.0996295 L 0.0756948 0.0901855 L 0.0756948 0.0806482 L 0.0756948 0.0688889 L 0.0756948 0.0593519 L 0.0756948 0.0475 L 0.0721528 0.0333333 L 0.0649998 0.0285185 L 0.0525695 0.0190741 L 0.0436806 0.0166667 L 0.03125 0.00962968 L 0.0223611 0.00962968 L 0.0152778 0.00490738 L 0.00819448 0.00249998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945 0.0111111 L -0.0652778 0.0182408 L -0.0724306 0.022963 L -0.0777778 0.0325 L -0.0795139 0.0443518 L -0.0830556 0.0537963 L -0.0866667 0.0656481 L -0.0919445 0.0775 L -0.0972917 0.0869444 L -0.102639 0.0987959 L -0.104375 0.108333 L -0.104375 0.117778 L -0.0990973 0.12963 L -0.0919445 0.134352 L -0.0884028 0.143889 L -0.0795139 0.155648 L -0.0724306 0.162778 L -0.0635417 0.169907 L -0.0563889 0.17463 L -0.0493056 0.177037 L -0.0422223 0.177037 L -0.0350695 0.181759 L -0.0279862 0.186481 L -0.0209028 0.186481 L -0.01375 0.186481 L -0.00666665 0.191204 L 0.000416651 0.191204 L 0.00756941 0.191204 L 0.0146527 0.191204 L 0.0218055 0.188889 L 0.0359722 0.184167 L 0.0431245 0.181759 L 0.0502085 0.177037 L 0.0537495 0.1675 L 0.0537495 0.158055 L 0.0537495 0.148611 L 0.0537495 0.139074 L 0.0555555 0.12963 L 0.0572915 0.120185 L 0.0590976 0.110648 L 0.0590976 0.101204 L 0.0590976 0.0916669 L 0.0590976 0.0799074 L 0.0590976 0.0703704 L 0.0590976 0.0585185 L 0.0555555 0.0443518 L 0.0484026 0.039537 L 0.0359722 0.0300926 L 0.0270833 0.0276852 L 0.0146527 0.0206482 L 0.00576381 0.0206482 L -0.00131945 0.0159259 L -0.00840274 0.0135185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15278 -0.00944444 L 0.0142361 -0.0141667 L 0.0213194 -0.0188889 L 0.0284722 -0.0236111 L 0.0373611 -0.0236111 L 0.0444444 -0.0188889 L 0.0515278 -0.00703704 L 0.0586806 -0.00231481 L 0.0657639 0.00240741 L 0.0746528 0.0142593 L 0.0835417 0.0166667 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23 -0.022963 L 0.00295839 -0.022963 L 0.00295839 -0.0134259 L 0.00677208 -0.00398148 L 0.0105124 0.00546296 L 0.00295839 0.0125926 L -0.0045223 0.015 L -0.012003 0.0197222 L -0.019557 0.0197222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 animBg="1"/>
      <p:bldP spid="5" grpId="0" animBg="1"/>
      <p:bldP spid="6" grpId="0" animBg="1"/>
      <p:bldP spid="9" grpId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/>
          <p:nvPr/>
        </p:nvGrpSpPr>
        <p:grpSpPr>
          <a:xfrm>
            <a:off x="-99695" y="1219200"/>
            <a:ext cx="2743200" cy="3319463"/>
            <a:chOff x="0" y="480"/>
            <a:chExt cx="1087" cy="1955"/>
          </a:xfrm>
        </p:grpSpPr>
        <p:pic>
          <p:nvPicPr>
            <p:cNvPr id="65539" name="Picture 3" descr="Dauhoi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0" y="480"/>
              <a:ext cx="1008" cy="7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40" name="Picture 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16"/>
              <a:ext cx="1087" cy="161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5541" name="Picture 65540" descr="cartoon1%20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28600"/>
            <a:ext cx="15240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2" name="Picture 65541" descr="natures1%20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5043488"/>
            <a:ext cx="1619250" cy="1814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3" name="Picture 65542" descr="natures1%20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5043488"/>
            <a:ext cx="1619250" cy="1814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4" name="Picture 65543" descr="natures1%20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5257800"/>
            <a:ext cx="1619250" cy="181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5" name="Picture 65544" descr="natures1%20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876800"/>
            <a:ext cx="161925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6" name="Picture 65545" descr="natures1%20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5334000"/>
            <a:ext cx="161925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7" name="Picture 65546" descr="natures1%20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29200"/>
            <a:ext cx="161925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8" name="Picture 65547" descr="natures1%20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5410200"/>
            <a:ext cx="161925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9" name="Rectangles 65548"/>
          <p:cNvSpPr/>
          <p:nvPr/>
        </p:nvSpPr>
        <p:spPr>
          <a:xfrm>
            <a:off x="2971800" y="2209800"/>
            <a:ext cx="4957763" cy="1066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943780"/>
              </a:avLst>
            </a:prstTxWarp>
            <a:normAutofit/>
          </a:bodyPr>
          <a:lstStyle/>
          <a:p>
            <a:pPr algn="ctr"/>
            <a:r>
              <a:rPr lang="en-US" sz="36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00CC"/>
                </a:solidFill>
                <a:latin typeface=".VnArial" panose="020B7200000000000000" pitchFamily="34" charset="0"/>
                <a:ea typeface=".VnArial" panose="020B7200000000000000" pitchFamily="34" charset="0"/>
              </a:rPr>
              <a:t>Trß ch¬i</a:t>
            </a:r>
          </a:p>
        </p:txBody>
      </p:sp>
      <p:sp>
        <p:nvSpPr>
          <p:cNvPr id="65550" name="Rectangles 65549"/>
          <p:cNvSpPr/>
          <p:nvPr/>
        </p:nvSpPr>
        <p:spPr>
          <a:xfrm>
            <a:off x="2543810" y="2667000"/>
            <a:ext cx="5715000" cy="2895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528"/>
              </a:avLst>
            </a:prstTxWarp>
            <a:normAutofit/>
          </a:bodyPr>
          <a:lstStyle/>
          <a:p>
            <a:pPr algn="ctr"/>
            <a:r>
              <a:rPr lang="en-US" sz="36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Đố bé chữ gì?</a:t>
            </a: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s 88065"/>
          <p:cNvSpPr/>
          <p:nvPr/>
        </p:nvSpPr>
        <p:spPr>
          <a:xfrm>
            <a:off x="7010400" y="3886200"/>
            <a:ext cx="1524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.VnAvant" panose="020B7200000000000000" pitchFamily="34" charset="0"/>
                <a:ea typeface="VNI-Avo" pitchFamily="2" charset="0"/>
                <a:cs typeface=".VnAvant" panose="020B7200000000000000" pitchFamily="34" charset="0"/>
              </a:rPr>
              <a:t>«</a:t>
            </a:r>
          </a:p>
        </p:txBody>
      </p:sp>
      <p:sp>
        <p:nvSpPr>
          <p:cNvPr id="88067" name="Rectangles 88066"/>
          <p:cNvSpPr/>
          <p:nvPr/>
        </p:nvSpPr>
        <p:spPr>
          <a:xfrm>
            <a:off x="3962400" y="3733800"/>
            <a:ext cx="1219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54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.VnAvant" panose="020B7200000000000000" pitchFamily="34" charset="0"/>
                <a:ea typeface="VNI-Avo" pitchFamily="2" charset="0"/>
                <a:cs typeface=".VnAvant" panose="020B7200000000000000" pitchFamily="34" charset="0"/>
              </a:rPr>
              <a:t>¥</a:t>
            </a:r>
          </a:p>
        </p:txBody>
      </p:sp>
      <p:sp>
        <p:nvSpPr>
          <p:cNvPr id="88068" name="Rectangles 88067"/>
          <p:cNvSpPr/>
          <p:nvPr/>
        </p:nvSpPr>
        <p:spPr>
          <a:xfrm>
            <a:off x="685800" y="4038600"/>
            <a:ext cx="1447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Avant" panose="020B7200000000000000" pitchFamily="34" charset="0"/>
                <a:ea typeface="VNI-Avo" pitchFamily="2" charset="0"/>
                <a:cs typeface=".VnAvant" panose="020B7200000000000000" pitchFamily="34" charset="0"/>
              </a:rPr>
              <a:t>o</a:t>
            </a:r>
          </a:p>
        </p:txBody>
      </p:sp>
      <p:sp>
        <p:nvSpPr>
          <p:cNvPr id="88072" name="Straight Connector 88071"/>
          <p:cNvSpPr/>
          <p:nvPr/>
        </p:nvSpPr>
        <p:spPr>
          <a:xfrm>
            <a:off x="1066800" y="6858000"/>
            <a:ext cx="502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8076" name="Cube 88075"/>
          <p:cNvSpPr/>
          <p:nvPr/>
        </p:nvSpPr>
        <p:spPr>
          <a:xfrm>
            <a:off x="76200" y="3657600"/>
            <a:ext cx="2667000" cy="32004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18900" b="1"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88077" name="Cube 88076"/>
          <p:cNvSpPr/>
          <p:nvPr/>
        </p:nvSpPr>
        <p:spPr>
          <a:xfrm>
            <a:off x="2971800" y="3657600"/>
            <a:ext cx="2667000" cy="3200400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17200" b="1"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8078" name="Cube 88077"/>
          <p:cNvSpPr/>
          <p:nvPr/>
        </p:nvSpPr>
        <p:spPr>
          <a:xfrm>
            <a:off x="6552883" y="3657600"/>
            <a:ext cx="2667000" cy="3200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18900" b="1">
                <a:latin typeface=".VnAvant" panose="020B7200000000000000" pitchFamily="34" charset="0"/>
              </a:rPr>
              <a:t>3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775 L 0.00416 -0.4161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8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995 L 0 -0.4161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8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333 L 1.11022E-16 -0.4203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68609" descr="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1" name="Rectangles 68610"/>
          <p:cNvSpPr/>
          <p:nvPr/>
        </p:nvSpPr>
        <p:spPr>
          <a:xfrm>
            <a:off x="2209800" y="2971800"/>
            <a:ext cx="4957763" cy="1066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943780"/>
              </a:avLst>
            </a:prstTxWarp>
            <a:normAutofit/>
          </a:bodyPr>
          <a:lstStyle/>
          <a:p>
            <a:pPr algn="ctr"/>
            <a:r>
              <a:rPr lang="en-US" sz="36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00"/>
                </a:solidFill>
                <a:latin typeface=".VnArial" panose="020B7200000000000000" pitchFamily="34" charset="0"/>
                <a:ea typeface=".VnArial" panose="020B7200000000000000" pitchFamily="34" charset="0"/>
              </a:rPr>
              <a:t>Trß ch¬i</a:t>
            </a:r>
          </a:p>
        </p:txBody>
      </p:sp>
      <p:sp>
        <p:nvSpPr>
          <p:cNvPr id="68612" name="Rectangles 68611"/>
          <p:cNvSpPr/>
          <p:nvPr/>
        </p:nvSpPr>
        <p:spPr>
          <a:xfrm>
            <a:off x="2743200" y="3733800"/>
            <a:ext cx="57150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778"/>
              </a:avLst>
            </a:prstTxWarp>
            <a:normAutofit/>
          </a:bodyPr>
          <a:lstStyle/>
          <a:p>
            <a:pPr algn="ctr"/>
            <a:r>
              <a:rPr lang="en-US" sz="3600" b="1" i="1">
                <a:ln w="28575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D60093"/>
                </a:solidFill>
                <a:latin typeface="Times New Roman" panose="02020603050405020304" charset="0"/>
                <a:ea typeface="Times New Roman" panose="02020603050405020304" charset="0"/>
              </a:rPr>
              <a:t>Gạch chân chữ cái</a:t>
            </a:r>
          </a:p>
        </p:txBody>
      </p:sp>
      <p:pic>
        <p:nvPicPr>
          <p:cNvPr id="68613" name="Picture 68612" descr="av-21501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63667" flipH="1">
            <a:off x="685800" y="1828800"/>
            <a:ext cx="2027238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4" name="Rectangles 68613"/>
          <p:cNvSpPr/>
          <p:nvPr/>
        </p:nvSpPr>
        <p:spPr>
          <a:xfrm rot="-1340092">
            <a:off x="2743200" y="1524000"/>
            <a:ext cx="2036763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 lnSpcReduction="2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Cooper" panose="020B7200000000000000" charset="0"/>
                <a:ea typeface=".VnCooper" panose="020B7200000000000000" charset="0"/>
              </a:rPr>
              <a:t>Cè lªn</a:t>
            </a:r>
          </a:p>
        </p:txBody>
      </p:sp>
      <p:pic>
        <p:nvPicPr>
          <p:cNvPr id="68615" name="Picture 68614" descr="ani_comicbir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38" y="5129213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6" name="Picture 68615" descr="ani_comicbir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3" y="547688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7" name="Picture 68616" descr="ani_comicbir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688" y="7620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8" name="Picture 68617" descr="ani_comicbir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313" y="54102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1985" descr="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3048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Rectangles 41986"/>
          <p:cNvSpPr/>
          <p:nvPr/>
        </p:nvSpPr>
        <p:spPr>
          <a:xfrm>
            <a:off x="1066800" y="2514600"/>
            <a:ext cx="726757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000" b="1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107763" dir="13499999" algn="ctr" rotWithShape="0">
                    <a:schemeClr val="tx1">
                      <a:alpha val="50000"/>
                    </a:schemeClr>
                  </a:outerShdw>
                </a:effectLst>
                <a:latin typeface="VNI-Avo" pitchFamily="2" charset="0"/>
                <a:ea typeface="VNI-Avo" pitchFamily="2" charset="0"/>
              </a:rPr>
              <a:t>Chúc các con chăm ngoan học giỏi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itle 30724"/>
          <p:cNvSpPr>
            <a:spLocks noGrp="1"/>
          </p:cNvSpPr>
          <p:nvPr>
            <p:ph type="title"/>
          </p:nvPr>
        </p:nvSpPr>
        <p:spPr>
          <a:xfrm>
            <a:off x="0" y="4529138"/>
            <a:ext cx="9144000" cy="2590800"/>
          </a:xfrm>
        </p:spPr>
        <p:txBody>
          <a:bodyPr anchor="ctr" anchorCtr="0"/>
          <a:lstStyle/>
          <a:p>
            <a:r>
              <a:rPr lang="en-US" sz="17000" b="1">
                <a:solidFill>
                  <a:srgbClr val="0066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kÐo co</a:t>
            </a:r>
          </a:p>
        </p:txBody>
      </p:sp>
      <p:pic>
        <p:nvPicPr>
          <p:cNvPr id="30727" name="Picture 30726" descr="C:\Users\FBT\Pictures\canh\keos co.pngkeos co"/>
          <p:cNvPicPr>
            <a:picLocks noChangeAspect="1"/>
          </p:cNvPicPr>
          <p:nvPr/>
        </p:nvPicPr>
        <p:blipFill>
          <a:blip r:embed="rId3"/>
          <a:srcRect l="3574" t="6771" r="1870" b="3195"/>
          <a:stretch>
            <a:fillRect/>
          </a:stretch>
        </p:blipFill>
        <p:spPr>
          <a:xfrm>
            <a:off x="5576" y="-5576"/>
            <a:ext cx="9138424" cy="472997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Text Placeholder 31745" descr="hpat9"/>
          <p:cNvPicPr>
            <a:picLocks noGrp="1" noChangeAspect="1"/>
          </p:cNvPicPr>
          <p:nvPr>
            <p:ph type="body" idx="1"/>
          </p:nvPr>
        </p:nvPicPr>
        <p:blipFill>
          <a:blip r:embed="rId2">
            <a:lum bright="41998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8" name="Rectangles 31747"/>
          <p:cNvSpPr/>
          <p:nvPr/>
        </p:nvSpPr>
        <p:spPr>
          <a:xfrm>
            <a:off x="7086600" y="3124200"/>
            <a:ext cx="1981200" cy="2362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20000" b="1">
                <a:solidFill>
                  <a:srgbClr val="0066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</a:t>
            </a:r>
          </a:p>
        </p:txBody>
      </p:sp>
      <p:sp>
        <p:nvSpPr>
          <p:cNvPr id="31749" name="Rectangles 31748"/>
          <p:cNvSpPr/>
          <p:nvPr/>
        </p:nvSpPr>
        <p:spPr>
          <a:xfrm>
            <a:off x="76200" y="3124200"/>
            <a:ext cx="5012055" cy="23844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sz="20000" b="1" err="1">
                <a:solidFill>
                  <a:srgbClr val="0066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kÐo</a:t>
            </a:r>
          </a:p>
        </p:txBody>
      </p:sp>
      <p:sp>
        <p:nvSpPr>
          <p:cNvPr id="31750" name="Rectangles 31749"/>
          <p:cNvSpPr/>
          <p:nvPr/>
        </p:nvSpPr>
        <p:spPr>
          <a:xfrm>
            <a:off x="5410200" y="2971800"/>
            <a:ext cx="2057400" cy="2613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20000" b="1">
                <a:solidFill>
                  <a:srgbClr val="0066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</a:t>
            </a:r>
          </a:p>
        </p:txBody>
      </p:sp>
      <p:sp>
        <p:nvSpPr>
          <p:cNvPr id="31753" name="Rectangles 31752"/>
          <p:cNvSpPr/>
          <p:nvPr/>
        </p:nvSpPr>
        <p:spPr>
          <a:xfrm>
            <a:off x="1066800" y="1905000"/>
            <a:ext cx="2819400" cy="495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algn="r"/>
            <a:endParaRPr sz="22000" b="1">
              <a:solidFill>
                <a:srgbClr val="0066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8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2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8" grpId="1"/>
      <p:bldP spid="31749" grpId="0"/>
      <p:bldP spid="31750" grpId="0"/>
      <p:bldP spid="31753" grpId="0"/>
      <p:bldP spid="3175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Text Placeholder 32769" descr="hpat9"/>
          <p:cNvPicPr>
            <a:picLocks noGrp="1" noChangeAspect="1"/>
          </p:cNvPicPr>
          <p:nvPr>
            <p:ph type="body" idx="1"/>
          </p:nvPr>
        </p:nvPicPr>
        <p:blipFill>
          <a:blip r:embed="rId2">
            <a:lum bright="41998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1" name="Rectangles 32770"/>
          <p:cNvSpPr/>
          <p:nvPr/>
        </p:nvSpPr>
        <p:spPr>
          <a:xfrm>
            <a:off x="2895600" y="5334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5000" b="1">
                <a:solidFill>
                  <a:srgbClr val="0000FF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</a:t>
            </a:r>
          </a:p>
        </p:txBody>
      </p:sp>
      <p:sp>
        <p:nvSpPr>
          <p:cNvPr id="32775" name="Oval 32774"/>
          <p:cNvSpPr/>
          <p:nvPr/>
        </p:nvSpPr>
        <p:spPr>
          <a:xfrm>
            <a:off x="4419600" y="2819400"/>
            <a:ext cx="381000" cy="4572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0.00301 C -0.03559 0.00694 -0.04688 0.00694 -0.05712 0.01595 C -0.06754 0.02081 -0.07882 0.03584 -0.08611 0.04578 C -0.09341 0.05572 -0.09705 0.06243 -0.10104 0.07422 C -0.10521 0.08601 -0.1092 0.10104 -0.11077 0.11561 C -0.11233 0.12994 -0.11285 0.14289 -0.1092 0.16046 C -0.10851 0.1778 -0.10348 0.20439 -0.0974 0.2215 C -0.09115 0.23861 -0.08368 0.2511 -0.07361 0.26266 C -0.06372 0.27468 -0.05035 0.28647 -0.03768 0.29064 C -0.02483 0.2985 -0.01129 0.30035 0.00243 0.2985 C 0.01614 0.29711 0.03264 0.2911 0.04479 0.28324 C 0.05694 0.27468 0.06632 0.2622 0.07534 0.24902 C 0.08437 0.23422 0.09375 0.22405 0.09913 0.20486 C 0.10451 0.18567 0.1085 0.15468 0.10764 0.13364 C 0.10694 0.11237 0.10069 0.09295 0.09444 0.07653 C 0.08836 0.06058 0.07882 0.04578 0.07083 0.03561 C 0.06284 0.02543 0.05347 0.02058 0.04618 0.01549 C 0.03906 0.01064 0.0342 0.00902 0.0283 0.00601 C 0.02257 0.00324 0.01649 0.00093 0.01076 -0.00092 " pathEditMode="relative" rAng="-350972640" ptsTypes="aaaaaaaaaaaaaaaaaaA">
                                      <p:cBhvr>
                                        <p:cTn id="13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  <p:bldP spid="32775" grpId="1" animBg="1"/>
      <p:bldP spid="3277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Rectangles 33794"/>
          <p:cNvSpPr/>
          <p:nvPr/>
        </p:nvSpPr>
        <p:spPr>
          <a:xfrm>
            <a:off x="228600" y="76200"/>
            <a:ext cx="3124200" cy="6781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sz="35000" b="1">
                <a:solidFill>
                  <a:srgbClr val="FF33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</a:t>
            </a:r>
          </a:p>
        </p:txBody>
      </p:sp>
      <p:sp>
        <p:nvSpPr>
          <p:cNvPr id="33796" name="Rectangles 33795"/>
          <p:cNvSpPr/>
          <p:nvPr/>
        </p:nvSpPr>
        <p:spPr>
          <a:xfrm>
            <a:off x="3657600" y="762000"/>
            <a:ext cx="2473325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0000" b="1">
                <a:solidFill>
                  <a:srgbClr val="0000FF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48400" y="1676400"/>
            <a:ext cx="2581275" cy="335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800" b="1">
                <a:solidFill>
                  <a:srgbClr val="0033CC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O</a:t>
            </a:r>
          </a:p>
        </p:txBody>
      </p:sp>
      <p:sp>
        <p:nvSpPr>
          <p:cNvPr id="4" name="Rectangles 3"/>
          <p:cNvSpPr/>
          <p:nvPr/>
        </p:nvSpPr>
        <p:spPr>
          <a:xfrm rot="18960000">
            <a:off x="3479800" y="1865630"/>
            <a:ext cx="1139825" cy="38608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" name="Rectangles 4"/>
          <p:cNvSpPr/>
          <p:nvPr/>
        </p:nvSpPr>
        <p:spPr>
          <a:xfrm rot="2280000">
            <a:off x="4161790" y="1774190"/>
            <a:ext cx="1288415" cy="34988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Text Placeholder 32769" descr="hpat9"/>
          <p:cNvPicPr>
            <a:picLocks noGrp="1" noChangeAspect="1"/>
          </p:cNvPicPr>
          <p:nvPr>
            <p:ph type="body" idx="1"/>
          </p:nvPr>
        </p:nvPicPr>
        <p:blipFill>
          <a:blip r:embed="rId2">
            <a:lum bright="41998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1" name="Rectangles 32770"/>
          <p:cNvSpPr/>
          <p:nvPr/>
        </p:nvSpPr>
        <p:spPr>
          <a:xfrm>
            <a:off x="2895600" y="5334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sz="35000" b="1">
                <a:solidFill>
                  <a:srgbClr val="0000FF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¤</a:t>
            </a:r>
          </a:p>
        </p:txBody>
      </p:sp>
      <p:sp>
        <p:nvSpPr>
          <p:cNvPr id="32775" name="Oval 32774"/>
          <p:cNvSpPr/>
          <p:nvPr/>
        </p:nvSpPr>
        <p:spPr>
          <a:xfrm>
            <a:off x="4038600" y="1981200"/>
            <a:ext cx="381000" cy="4572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>
              <a:solidFill>
                <a:srgbClr val="FF33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962400" y="1371600"/>
            <a:ext cx="233045" cy="2235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05121 0.0252321 C -0.00822883 0.0291622 -0.0195189 0.0291622 -0.0297591 0.0381722 C -0.040179 0.0430321 -0.051459 0.0580624 -0.0587492 0.0680024 C -0.0660493 0.0779434 -0.069689 0.0846535 -0.073679 0.0964434 C -0.077849 0.108233 -0.081839 0.123263 -0.0834089 0.137833 C -0.084969 0.152163 -0.085489 0.165113 -0.081839 0.182683 C -0.081149 0.200023 -0.076119 0.226613 -0.070039 0.243723 C -0.0637892 0.260833 -0.056319 0.273323 -0.046249 0.284883 C -0.0363591 0.296903 -0.0229889 0.308693 -0.0103188 0.312863 C 0.00253111 0.320723 0.0160711 0.322573 0.0297909 0.320723 C 0.043501 0.319333 0.0600008 0.313323 0.0721518 0.305463 C 0.0843018 0.296903 0.0936831 0.284423 0.102701 0.271243 C 0.111729 0.256443 0.121109 0.246273 0.126489 0.227083 C 0.131869 0.207893 0.135859 0.176903 0.134999 0.155863 C 0.134299 0.134593 0.128049 0.115173 0.121799 0.0987534 C 0.115719 0.0828035 0.106181 0.0680024 0.0981931 0.0578324 C 0.0902018 0.0476524 0.0808318 0.0428022 0.0735418 0.0377122 C 0.0664208 0.0328622 0.0615618 0.0312421 0.0556608 0.0282322 C 0.0499311 0.0254621 0.0438509 0.0231522 0.0381209 0.0213023 " pathEditMode="relative" rAng="-99314400" ptsTypes="aaaaaaaaaaaaaaaaaaA">
                                      <p:cBhvr>
                                        <p:cTn id="13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05 -0.0111111 C 0.00729166 -0.0214815 0.0193055 -0.0603704 0.0445138 -0.0561111 C 0.0697222 -0.0518518 0.10993 -0.00398148 0.12625 0.0101852 C 0.142569 0.0243519 0.125902 0.0139815 0.12625 0.0149074 C 0.126597 0.0158333 0.12875 0.0177778 0.128055 0.0149074 C 0.127361 0.012037 0.122013 0.00120369 0.122708 0.000740789 C 0.123402 0.000277788 0.130138 0.0101852 0.131597 0.0125926 C 0.133055 0.015 0.130208 0.0125926 0.129861 0.0125926 C 0.129513 0.0125926 0.131666 0.015 0.129861 0.0125926 C 0.128055 0.0101852 0.122777 0.00314819 0.120972 0.000740789 " pathEditMode="relative" rAng="0" ptsTypes="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bldLvl="0" animBg="1"/>
      <p:bldP spid="32775" grpId="1" bldLvl="0" animBg="1"/>
      <p:bldP spid="32775" grpId="2" bldLvl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s 24584"/>
          <p:cNvSpPr/>
          <p:nvPr/>
        </p:nvSpPr>
        <p:spPr>
          <a:xfrm>
            <a:off x="3505200" y="457200"/>
            <a:ext cx="28194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sz="30000" b="1">
                <a:solidFill>
                  <a:srgbClr val="FF00FF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«</a:t>
            </a:r>
          </a:p>
        </p:txBody>
      </p:sp>
      <p:sp>
        <p:nvSpPr>
          <p:cNvPr id="24590" name="Rectangles 24589"/>
          <p:cNvSpPr/>
          <p:nvPr/>
        </p:nvSpPr>
        <p:spPr>
          <a:xfrm>
            <a:off x="304800" y="152400"/>
            <a:ext cx="28956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sz="35000" b="1">
                <a:solidFill>
                  <a:srgbClr val="003399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005965"/>
            <a:ext cx="2447925" cy="32086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Text Placeholder 32769" descr="hpat9"/>
          <p:cNvPicPr>
            <a:picLocks noGrp="1" noChangeAspect="1"/>
          </p:cNvPicPr>
          <p:nvPr>
            <p:ph type="body" idx="1"/>
          </p:nvPr>
        </p:nvPicPr>
        <p:blipFill>
          <a:blip r:embed="rId2">
            <a:lum bright="41998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1" name="Rectangles 32770"/>
          <p:cNvSpPr/>
          <p:nvPr/>
        </p:nvSpPr>
        <p:spPr>
          <a:xfrm>
            <a:off x="1746250" y="533400"/>
            <a:ext cx="5407025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sz="50400" b="1">
                <a:solidFill>
                  <a:srgbClr val="0000FF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</a:t>
            </a:r>
          </a:p>
        </p:txBody>
      </p:sp>
      <p:sp>
        <p:nvSpPr>
          <p:cNvPr id="2" name="Moon 1"/>
          <p:cNvSpPr/>
          <p:nvPr/>
        </p:nvSpPr>
        <p:spPr>
          <a:xfrm rot="12240000">
            <a:off x="6090285" y="1992630"/>
            <a:ext cx="776605" cy="1330325"/>
          </a:xfrm>
          <a:prstGeom prst="moon">
            <a:avLst/>
          </a:prstGeom>
          <a:solidFill>
            <a:srgbClr val="0033CC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0.115"/>
  <p:tag name="TIMING" val="|0.852|1.126|2.226"/>
  <p:tag name="ISPRING_SLIDE_ID_2" val="{BCD04F12-8D8A-4B26-8E7F-4E53B3EAC243}"/>
</p:tagLst>
</file>

<file path=ppt/theme/theme1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125</Words>
  <Application>Microsoft Office PowerPoint</Application>
  <PresentationFormat>On-screen Show (4:3)</PresentationFormat>
  <Paragraphs>38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.VnArial</vt:lpstr>
      <vt:lpstr>.VnAvant</vt:lpstr>
      <vt:lpstr>.VnCooper</vt:lpstr>
      <vt:lpstr>Arial</vt:lpstr>
      <vt:lpstr>Calibri</vt:lpstr>
      <vt:lpstr>Times New Roman</vt:lpstr>
      <vt:lpstr>VNI-Avo</vt:lpstr>
      <vt:lpstr>3_Default Design</vt:lpstr>
      <vt:lpstr>Default Design</vt:lpstr>
      <vt:lpstr>1_Default Design</vt:lpstr>
      <vt:lpstr>PowerPoint Presentation</vt:lpstr>
      <vt:lpstr>kÐo 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55</cp:revision>
  <dcterms:created xsi:type="dcterms:W3CDTF">2011-10-12T02:38:00Z</dcterms:created>
  <dcterms:modified xsi:type="dcterms:W3CDTF">2023-09-25T03:53:53Z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F3DAC35F9C4A4D0AA4521E67D677D3B3_12</vt:lpwstr>
  </property>
  <property fmtid="{D5CDD505-2E9C-101B-9397-08002B2CF9AE}" pid="3" name="KSOProductBuildVer">
    <vt:lpwstr>1033-12.2.0.13215</vt:lpwstr>
  </property>
</Properties>
</file>