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0"/>
  </p:notesMasterIdLst>
  <p:sldIdLst>
    <p:sldId id="256" r:id="rId3"/>
    <p:sldId id="259" r:id="rId4"/>
    <p:sldId id="257" r:id="rId5"/>
    <p:sldId id="258" r:id="rId6"/>
    <p:sldId id="261" r:id="rId7"/>
    <p:sldId id="262"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8" d="100"/>
          <a:sy n="78"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24/9/2023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24/9/2023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24/9/2023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24/9/2023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24/9/2023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24/9/2023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24/9/2023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24/9/2023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24/9/2023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24/9/2023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24/9/2023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24/9/2023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24/9/2023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24/9/2023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24/9/2023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24/9/2023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24/9/2023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24/9/2023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24/9/2023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19F59F-513C-5E26-7313-FBDECF5C4577}"/>
              </a:ext>
            </a:extLst>
          </p:cNvPr>
          <p:cNvPicPr>
            <a:picLocks noChangeAspect="1"/>
          </p:cNvPicPr>
          <p:nvPr/>
        </p:nvPicPr>
        <p:blipFill>
          <a:blip r:embed="rId2"/>
          <a:stretch>
            <a:fillRect/>
          </a:stretch>
        </p:blipFill>
        <p:spPr>
          <a:xfrm>
            <a:off x="-1" y="14930"/>
            <a:ext cx="12192000" cy="6858000"/>
          </a:xfrm>
          <a:prstGeom prst="rect">
            <a:avLst/>
          </a:prstGeom>
        </p:spPr>
      </p:pic>
      <p:sp>
        <p:nvSpPr>
          <p:cNvPr id="2" name="Rectangle 1">
            <a:extLst>
              <a:ext uri="{FF2B5EF4-FFF2-40B4-BE49-F238E27FC236}">
                <a16:creationId xmlns:a16="http://schemas.microsoft.com/office/drawing/2014/main" id="{1D53A5D7-DD90-D833-3010-5E64E647A1F9}"/>
              </a:ext>
            </a:extLst>
          </p:cNvPr>
          <p:cNvSpPr/>
          <p:nvPr/>
        </p:nvSpPr>
        <p:spPr>
          <a:xfrm>
            <a:off x="4370119" y="320634"/>
            <a:ext cx="5225143" cy="760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B5A4D66-25B4-C41E-E057-A18AFEE2EC4D}"/>
              </a:ext>
            </a:extLst>
          </p:cNvPr>
          <p:cNvSpPr/>
          <p:nvPr/>
        </p:nvSpPr>
        <p:spPr>
          <a:xfrm>
            <a:off x="3617297" y="256381"/>
            <a:ext cx="5142015" cy="973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70C0"/>
                </a:solidFill>
                <a:latin typeface="Times New Roman" panose="02020603050405020304" pitchFamily="18" charset="0"/>
                <a:cs typeface="Times New Roman" panose="02020603050405020304" pitchFamily="18" charset="0"/>
              </a:rPr>
              <a:t>UỶ BAN NHÂN DÂN QUẬN LONG BIÊN</a:t>
            </a:r>
          </a:p>
          <a:p>
            <a:pPr algn="ctr"/>
            <a:r>
              <a:rPr lang="en-US" sz="2000" b="1" dirty="0">
                <a:solidFill>
                  <a:srgbClr val="0070C0"/>
                </a:solidFill>
                <a:latin typeface="Times New Roman" panose="02020603050405020304" pitchFamily="18" charset="0"/>
                <a:cs typeface="Times New Roman" panose="02020603050405020304" pitchFamily="18" charset="0"/>
              </a:rPr>
              <a:t>TRƯỜNG MẦM NON HỒNG TIẾN</a:t>
            </a:r>
          </a:p>
        </p:txBody>
      </p:sp>
      <p:pic>
        <p:nvPicPr>
          <p:cNvPr id="5" name="Picture 4" descr="Mầm non Hồng Tiến">
            <a:extLst>
              <a:ext uri="{FF2B5EF4-FFF2-40B4-BE49-F238E27FC236}">
                <a16:creationId xmlns:a16="http://schemas.microsoft.com/office/drawing/2014/main" id="{EAF64F17-2725-4E6C-968C-89C58877C5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9111" y="1409987"/>
            <a:ext cx="973777" cy="973777"/>
          </a:xfrm>
          <a:prstGeom prst="ellipse">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86C55BFF-C94C-5707-288A-16D44E29C3B1}"/>
              </a:ext>
            </a:extLst>
          </p:cNvPr>
          <p:cNvCxnSpPr/>
          <p:nvPr/>
        </p:nvCxnSpPr>
        <p:spPr>
          <a:xfrm>
            <a:off x="5204631" y="1080655"/>
            <a:ext cx="216130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CBFDAA7-0FD9-D5B1-EE3E-77719CE0D2D4}"/>
              </a:ext>
            </a:extLst>
          </p:cNvPr>
          <p:cNvSpPr/>
          <p:nvPr/>
        </p:nvSpPr>
        <p:spPr>
          <a:xfrm>
            <a:off x="2716912" y="2625144"/>
            <a:ext cx="6942787" cy="803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300" b="1" dirty="0">
                <a:solidFill>
                  <a:srgbClr val="0070C0"/>
                </a:solidFill>
                <a:latin typeface="Times New Roman" pitchFamily="18" charset="0"/>
                <a:cs typeface="Times New Roman" pitchFamily="18" charset="0"/>
              </a:rPr>
              <a:t>LĨNH VỰC PHÁT TRIỂN THẨM MỸ</a:t>
            </a:r>
          </a:p>
          <a:p>
            <a:pPr algn="ctr">
              <a:lnSpc>
                <a:spcPct val="120000"/>
              </a:lnSpc>
            </a:pPr>
            <a:r>
              <a:rPr lang="en-US" sz="2300" b="1" dirty="0">
                <a:solidFill>
                  <a:srgbClr val="0070C0"/>
                </a:solidFill>
                <a:latin typeface="Times New Roman" pitchFamily="18" charset="0"/>
                <a:cs typeface="Times New Roman" pitchFamily="18" charset="0"/>
              </a:rPr>
              <a:t>HOẠT ĐỘNG TẠO HÌNH</a:t>
            </a:r>
          </a:p>
        </p:txBody>
      </p:sp>
      <p:sp>
        <p:nvSpPr>
          <p:cNvPr id="9" name="Rectangle 8">
            <a:extLst>
              <a:ext uri="{FF2B5EF4-FFF2-40B4-BE49-F238E27FC236}">
                <a16:creationId xmlns:a16="http://schemas.microsoft.com/office/drawing/2014/main" id="{FE0BFAA3-D2EA-B203-8CBD-F8DFA7B52687}"/>
              </a:ext>
            </a:extLst>
          </p:cNvPr>
          <p:cNvSpPr/>
          <p:nvPr/>
        </p:nvSpPr>
        <p:spPr>
          <a:xfrm>
            <a:off x="2496071" y="3812878"/>
            <a:ext cx="7384466" cy="236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200" b="1" dirty="0" err="1">
                <a:solidFill>
                  <a:srgbClr val="0070C0"/>
                </a:solidFill>
                <a:latin typeface="Times New Roman" pitchFamily="18" charset="0"/>
                <a:cs typeface="Times New Roman" pitchFamily="18" charset="0"/>
              </a:rPr>
              <a:t>Đề</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tài</a:t>
            </a:r>
            <a:r>
              <a:rPr lang="en-US" sz="3200" b="1" dirty="0">
                <a:solidFill>
                  <a:schemeClr val="tx2">
                    <a:lumMod val="50000"/>
                  </a:schemeClr>
                </a:solidFill>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a:t>
            </a:r>
            <a:r>
              <a:rPr lang="en-US" sz="3200" b="1" dirty="0" err="1">
                <a:solidFill>
                  <a:srgbClr val="C00000"/>
                </a:solidFill>
                <a:latin typeface="Times New Roman" pitchFamily="18" charset="0"/>
                <a:cs typeface="Times New Roman" pitchFamily="18" charset="0"/>
              </a:rPr>
              <a:t>Dán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bóng</a:t>
            </a:r>
            <a:r>
              <a:rPr lang="en-US" sz="3200" b="1" dirty="0">
                <a:solidFill>
                  <a:srgbClr val="C00000"/>
                </a:solidFill>
                <a:latin typeface="Times New Roman" pitchFamily="18" charset="0"/>
                <a:cs typeface="Times New Roman" pitchFamily="18" charset="0"/>
              </a:rPr>
              <a:t> bay </a:t>
            </a:r>
            <a:r>
              <a:rPr lang="en-US" sz="3200" b="1" dirty="0" err="1">
                <a:solidFill>
                  <a:srgbClr val="C00000"/>
                </a:solidFill>
                <a:latin typeface="Times New Roman" pitchFamily="18" charset="0"/>
                <a:cs typeface="Times New Roman" pitchFamily="18" charset="0"/>
              </a:rPr>
              <a:t>màu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đỏ</a:t>
            </a:r>
            <a:r>
              <a:rPr lang="en-US" sz="3200" b="1" dirty="0">
                <a:solidFill>
                  <a:srgbClr val="C00000"/>
                </a:solidFill>
                <a:latin typeface="Times New Roman" pitchFamily="18" charset="0"/>
                <a:cs typeface="Times New Roman" pitchFamily="18" charset="0"/>
              </a:rPr>
              <a:t>”</a:t>
            </a:r>
          </a:p>
          <a:p>
            <a:pPr algn="ctr">
              <a:lnSpc>
                <a:spcPct val="120000"/>
              </a:lnSpc>
            </a:pPr>
            <a:endParaRPr lang="en-US" sz="2600" b="1" dirty="0">
              <a:solidFill>
                <a:srgbClr val="0070C0"/>
              </a:solidFill>
              <a:latin typeface="Times New Roman" pitchFamily="18" charset="0"/>
              <a:cs typeface="Times New Roman" pitchFamily="18" charset="0"/>
            </a:endParaRPr>
          </a:p>
          <a:p>
            <a:pPr algn="ctr">
              <a:lnSpc>
                <a:spcPct val="120000"/>
              </a:lnSpc>
            </a:pPr>
            <a:r>
              <a:rPr lang="en-US" sz="2600" b="1" dirty="0" err="1">
                <a:solidFill>
                  <a:srgbClr val="0070C0"/>
                </a:solidFill>
                <a:latin typeface="Times New Roman" pitchFamily="18" charset="0"/>
                <a:cs typeface="Times New Roman" pitchFamily="18" charset="0"/>
              </a:rPr>
              <a:t>Lứa</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tuổi</a:t>
            </a:r>
            <a:r>
              <a:rPr lang="en-US" sz="2600" b="1" dirty="0">
                <a:solidFill>
                  <a:srgbClr val="0070C0"/>
                </a:solidFill>
                <a:latin typeface="Times New Roman" pitchFamily="18" charset="0"/>
                <a:cs typeface="Times New Roman" pitchFamily="18" charset="0"/>
              </a:rPr>
              <a:t>: 24 -36 </a:t>
            </a:r>
            <a:r>
              <a:rPr lang="en-US" sz="2600" b="1" dirty="0" err="1">
                <a:solidFill>
                  <a:srgbClr val="0070C0"/>
                </a:solidFill>
                <a:latin typeface="Times New Roman" pitchFamily="18" charset="0"/>
                <a:cs typeface="Times New Roman" pitchFamily="18" charset="0"/>
              </a:rPr>
              <a:t>tháng</a:t>
            </a:r>
            <a:endParaRPr lang="en-US" sz="2600" b="1" dirty="0">
              <a:solidFill>
                <a:srgbClr val="0070C0"/>
              </a:solidFill>
              <a:latin typeface="Times New Roman" pitchFamily="18" charset="0"/>
              <a:cs typeface="Times New Roman" pitchFamily="18" charset="0"/>
            </a:endParaRPr>
          </a:p>
          <a:p>
            <a:pPr algn="ctr">
              <a:lnSpc>
                <a:spcPct val="120000"/>
              </a:lnSpc>
            </a:pPr>
            <a:r>
              <a:rPr lang="en-US" sz="2600" b="1" dirty="0" err="1">
                <a:solidFill>
                  <a:srgbClr val="0070C0"/>
                </a:solidFill>
                <a:latin typeface="Times New Roman" pitchFamily="18" charset="0"/>
                <a:cs typeface="Times New Roman" pitchFamily="18" charset="0"/>
              </a:rPr>
              <a:t>Giáo</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viên</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Đinh</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Thị</a:t>
            </a:r>
            <a:r>
              <a:rPr lang="en-US" sz="2600" b="1" dirty="0">
                <a:solidFill>
                  <a:srgbClr val="0070C0"/>
                </a:solidFill>
                <a:latin typeface="Times New Roman" pitchFamily="18" charset="0"/>
                <a:cs typeface="Times New Roman" pitchFamily="18" charset="0"/>
              </a:rPr>
              <a:t> Thu </a:t>
            </a:r>
            <a:r>
              <a:rPr lang="en-US" sz="2600" b="1" dirty="0" err="1">
                <a:solidFill>
                  <a:srgbClr val="0070C0"/>
                </a:solidFill>
                <a:latin typeface="Times New Roman" pitchFamily="18" charset="0"/>
                <a:cs typeface="Times New Roman" pitchFamily="18" charset="0"/>
              </a:rPr>
              <a:t>Hà</a:t>
            </a:r>
            <a:endParaRPr lang="en-US" sz="2600" b="1" dirty="0">
              <a:solidFill>
                <a:srgbClr val="0070C0"/>
              </a:solidFill>
              <a:latin typeface="Times New Roman" pitchFamily="18" charset="0"/>
              <a:cs typeface="Times New Roman" pitchFamily="18" charset="0"/>
            </a:endParaRPr>
          </a:p>
          <a:p>
            <a:pPr algn="ctr"/>
            <a:endParaRPr lang="en-US" dirty="0"/>
          </a:p>
        </p:txBody>
      </p:sp>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20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FB925D-B53C-D14C-E45A-AC6A21910477}"/>
              </a:ext>
            </a:extLst>
          </p:cNvPr>
          <p:cNvPicPr>
            <a:picLocks noChangeAspect="1"/>
          </p:cNvPicPr>
          <p:nvPr/>
        </p:nvPicPr>
        <p:blipFill>
          <a:blip r:embed="rId2"/>
          <a:stretch>
            <a:fillRect/>
          </a:stretch>
        </p:blipFill>
        <p:spPr>
          <a:xfrm>
            <a:off x="0" y="0"/>
            <a:ext cx="12089081" cy="6858000"/>
          </a:xfrm>
          <a:prstGeom prst="rect">
            <a:avLst/>
          </a:prstGeom>
        </p:spPr>
      </p:pic>
      <p:sp>
        <p:nvSpPr>
          <p:cNvPr id="4" name="Oval 3">
            <a:extLst>
              <a:ext uri="{FF2B5EF4-FFF2-40B4-BE49-F238E27FC236}">
                <a16:creationId xmlns:a16="http://schemas.microsoft.com/office/drawing/2014/main" id="{AC31A374-EDA8-44BF-1191-AC07480A5BF0}"/>
              </a:ext>
            </a:extLst>
          </p:cNvPr>
          <p:cNvSpPr/>
          <p:nvPr/>
        </p:nvSpPr>
        <p:spPr>
          <a:xfrm>
            <a:off x="2921331" y="1698171"/>
            <a:ext cx="6056414" cy="32894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70C0"/>
                </a:solidFill>
                <a:latin typeface="Times New Roman" panose="02020603050405020304" pitchFamily="18" charset="0"/>
                <a:cs typeface="Times New Roman" panose="02020603050405020304" pitchFamily="18" charset="0"/>
              </a:rPr>
              <a:t>Trò</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chơi</a:t>
            </a:r>
            <a:r>
              <a:rPr lang="en-US" sz="3600" b="1" dirty="0">
                <a:solidFill>
                  <a:srgbClr val="0070C0"/>
                </a:solidFill>
                <a:latin typeface="Times New Roman" panose="02020603050405020304" pitchFamily="18" charset="0"/>
                <a:cs typeface="Times New Roman" panose="02020603050405020304" pitchFamily="18" charset="0"/>
              </a:rPr>
              <a:t>: </a:t>
            </a:r>
          </a:p>
          <a:p>
            <a:pPr algn="ct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Bóng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tròn</a:t>
            </a:r>
            <a:r>
              <a:rPr lang="en-US" sz="3600" b="1" dirty="0">
                <a:solidFill>
                  <a:srgbClr val="FF0000"/>
                </a:solidFill>
                <a:latin typeface="Times New Roman" panose="02020603050405020304" pitchFamily="18" charset="0"/>
                <a:cs typeface="Times New Roman" panose="02020603050405020304" pitchFamily="18" charset="0"/>
              </a:rPr>
              <a:t> to”</a:t>
            </a:r>
          </a:p>
        </p:txBody>
      </p:sp>
    </p:spTree>
    <p:extLst>
      <p:ext uri="{BB962C8B-B14F-4D97-AF65-F5344CB8AC3E}">
        <p14:creationId xmlns:p14="http://schemas.microsoft.com/office/powerpoint/2010/main" val="320762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76147E-4B12-86D1-6EB3-5FBC3A8E35EB}"/>
              </a:ext>
            </a:extLst>
          </p:cNvPr>
          <p:cNvPicPr>
            <a:picLocks noChangeAspect="1"/>
          </p:cNvPicPr>
          <p:nvPr/>
        </p:nvPicPr>
        <p:blipFill>
          <a:blip r:embed="rId2"/>
          <a:stretch>
            <a:fillRect/>
          </a:stretch>
        </p:blipFill>
        <p:spPr>
          <a:xfrm>
            <a:off x="0" y="0"/>
            <a:ext cx="12192000" cy="6858000"/>
          </a:xfrm>
          <a:prstGeom prst="rect">
            <a:avLst/>
          </a:prstGeom>
        </p:spPr>
      </p:pic>
      <p:pic>
        <p:nvPicPr>
          <p:cNvPr id="2050" name="Picture 2" descr="Hình nền Chùm Bóng Bay Màu đỏ Trên Nền Trắng, Hình Minh Họa 3d Của Quả Bóng  Bay Màu đỏ Thứ 15 Bị Cô Lập Trên Nền Trắng, ảnh Chụp ảnh Hd">
            <a:extLst>
              <a:ext uri="{FF2B5EF4-FFF2-40B4-BE49-F238E27FC236}">
                <a16:creationId xmlns:a16="http://schemas.microsoft.com/office/drawing/2014/main" id="{C87D7191-E79F-12BC-271E-D4C83715E3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43" b="99851" l="10000" r="90000">
                        <a14:foregroundMark x1="57250" y1="8767" x2="57250" y2="6835"/>
                        <a14:foregroundMark x1="56750" y1="743" x2="56750" y2="743"/>
                        <a14:foregroundMark x1="59917" y1="82169" x2="59917" y2="82169"/>
                        <a14:foregroundMark x1="59833" y1="82169" x2="59833" y2="82169"/>
                        <a14:foregroundMark x1="31583" y1="77712" x2="31583" y2="77712"/>
                        <a14:foregroundMark x1="31167" y1="78306" x2="38833" y2="97474"/>
                        <a14:foregroundMark x1="38833" y1="97474" x2="33000" y2="81575"/>
                        <a14:foregroundMark x1="33000" y1="81575" x2="36167" y2="91679"/>
                        <a14:foregroundMark x1="36750" y1="92868" x2="40083" y2="99851"/>
                        <a14:foregroundMark x1="31583" y1="63596" x2="40750" y2="97920"/>
                        <a14:foregroundMark x1="40750" y1="97920" x2="31917" y2="64339"/>
                        <a14:foregroundMark x1="31917" y1="64339" x2="40833" y2="99851"/>
                        <a14:foregroundMark x1="42000" y1="79049" x2="44917" y2="99406"/>
                        <a14:foregroundMark x1="48083" y1="77712" x2="48750" y2="95691"/>
                        <a14:foregroundMark x1="48750" y1="95691" x2="48583" y2="84250"/>
                        <a14:foregroundMark x1="48583" y1="84250" x2="49250" y2="94056"/>
                        <a14:foregroundMark x1="49250" y1="94056" x2="51417" y2="87667"/>
                        <a14:foregroundMark x1="51417" y1="87667" x2="49083" y2="96731"/>
                        <a14:foregroundMark x1="49083" y1="96731" x2="50000" y2="86478"/>
                        <a14:foregroundMark x1="50000" y1="86478" x2="49333" y2="99406"/>
                        <a14:foregroundMark x1="64500" y1="69391" x2="53000" y2="99851"/>
                        <a14:foregroundMark x1="65000" y1="73254" x2="54500" y2="99703"/>
                        <a14:foregroundMark x1="52750" y1="89153" x2="51333" y2="99703"/>
                        <a14:foregroundMark x1="55333" y1="83804" x2="51917" y2="99257"/>
                        <a14:foregroundMark x1="41250" y1="79643" x2="44500" y2="99703"/>
                        <a14:foregroundMark x1="44500" y1="99703" x2="41667" y2="81724"/>
                        <a14:foregroundMark x1="41667" y1="81724" x2="43250" y2="91828"/>
                        <a14:foregroundMark x1="43250" y1="91828" x2="41833" y2="81872"/>
                        <a14:foregroundMark x1="40750" y1="75780" x2="42000" y2="82467"/>
                        <a14:foregroundMark x1="47833" y1="75780" x2="48000" y2="99257"/>
                      </a14:backgroundRemoval>
                    </a14:imgEffect>
                    <a14:imgEffect>
                      <a14:sharpenSoften amount="9000"/>
                    </a14:imgEffect>
                  </a14:imgLayer>
                </a14:imgProps>
              </a:ext>
              <a:ext uri="{28A0092B-C50C-407E-A947-70E740481C1C}">
                <a14:useLocalDpi xmlns:a14="http://schemas.microsoft.com/office/drawing/2010/main" val="0"/>
              </a:ext>
            </a:extLst>
          </a:blip>
          <a:srcRect/>
          <a:stretch>
            <a:fillRect/>
          </a:stretch>
        </p:blipFill>
        <p:spPr bwMode="auto">
          <a:xfrm>
            <a:off x="847600" y="831273"/>
            <a:ext cx="10044544" cy="60267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933EEF6-5941-891B-5C13-F9F581F24602}"/>
              </a:ext>
            </a:extLst>
          </p:cNvPr>
          <p:cNvSpPr/>
          <p:nvPr/>
        </p:nvSpPr>
        <p:spPr>
          <a:xfrm>
            <a:off x="-343394" y="154380"/>
            <a:ext cx="4024745" cy="676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 Quan </a:t>
            </a:r>
            <a:r>
              <a:rPr lang="en-US" sz="3200" b="1" dirty="0" err="1">
                <a:solidFill>
                  <a:srgbClr val="002060"/>
                </a:solidFill>
                <a:latin typeface="Times New Roman" panose="02020603050405020304" pitchFamily="18" charset="0"/>
                <a:cs typeface="Times New Roman" panose="02020603050405020304" pitchFamily="18" charset="0"/>
              </a:rPr>
              <a:t>sát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mẫu</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312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051EC1A-A0B6-CC80-091C-016B83510AEB}"/>
              </a:ext>
            </a:extLst>
          </p:cNvPr>
          <p:cNvPicPr>
            <a:picLocks noChangeAspect="1"/>
          </p:cNvPicPr>
          <p:nvPr/>
        </p:nvPicPr>
        <p:blipFill>
          <a:blip r:embed="rId2"/>
          <a:stretch>
            <a:fillRect/>
          </a:stretch>
        </p:blipFill>
        <p:spPr>
          <a:xfrm>
            <a:off x="0" y="-5937"/>
            <a:ext cx="12192000" cy="6857999"/>
          </a:xfrm>
          <a:prstGeom prst="rect">
            <a:avLst/>
          </a:prstGeom>
        </p:spPr>
      </p:pic>
      <p:grpSp>
        <p:nvGrpSpPr>
          <p:cNvPr id="23" name="Group 22">
            <a:extLst>
              <a:ext uri="{FF2B5EF4-FFF2-40B4-BE49-F238E27FC236}">
                <a16:creationId xmlns:a16="http://schemas.microsoft.com/office/drawing/2014/main" id="{1BA6F19D-9B79-6387-49F8-3D1425E2729A}"/>
              </a:ext>
            </a:extLst>
          </p:cNvPr>
          <p:cNvGrpSpPr/>
          <p:nvPr/>
        </p:nvGrpSpPr>
        <p:grpSpPr>
          <a:xfrm>
            <a:off x="2241992" y="5000789"/>
            <a:ext cx="1605613" cy="1851273"/>
            <a:chOff x="2241992" y="5000789"/>
            <a:chExt cx="1605613" cy="1851273"/>
          </a:xfrm>
        </p:grpSpPr>
        <p:sp>
          <p:nvSpPr>
            <p:cNvPr id="21" name="Freeform: Shape 20">
              <a:extLst>
                <a:ext uri="{FF2B5EF4-FFF2-40B4-BE49-F238E27FC236}">
                  <a16:creationId xmlns:a16="http://schemas.microsoft.com/office/drawing/2014/main" id="{4103DCE5-89F6-E735-C2D0-180DEE29ECE5}"/>
                </a:ext>
              </a:extLst>
            </p:cNvPr>
            <p:cNvSpPr/>
            <p:nvPr/>
          </p:nvSpPr>
          <p:spPr>
            <a:xfrm>
              <a:off x="2339439" y="5106344"/>
              <a:ext cx="1508166" cy="1745718"/>
            </a:xfrm>
            <a:custGeom>
              <a:avLst/>
              <a:gdLst>
                <a:gd name="connsiteX0" fmla="*/ 1508166 w 1508166"/>
                <a:gd name="connsiteY0" fmla="*/ 1745718 h 1745718"/>
                <a:gd name="connsiteX1" fmla="*/ 1436914 w 1508166"/>
                <a:gd name="connsiteY1" fmla="*/ 1626965 h 1745718"/>
                <a:gd name="connsiteX2" fmla="*/ 1353787 w 1508166"/>
                <a:gd name="connsiteY2" fmla="*/ 1508212 h 1745718"/>
                <a:gd name="connsiteX3" fmla="*/ 1223158 w 1508166"/>
                <a:gd name="connsiteY3" fmla="*/ 1365708 h 1745718"/>
                <a:gd name="connsiteX4" fmla="*/ 1056904 w 1508166"/>
                <a:gd name="connsiteY4" fmla="*/ 1140077 h 1745718"/>
                <a:gd name="connsiteX5" fmla="*/ 866899 w 1508166"/>
                <a:gd name="connsiteY5" fmla="*/ 926321 h 1745718"/>
                <a:gd name="connsiteX6" fmla="*/ 760021 w 1508166"/>
                <a:gd name="connsiteY6" fmla="*/ 807568 h 1745718"/>
                <a:gd name="connsiteX7" fmla="*/ 581891 w 1508166"/>
                <a:gd name="connsiteY7" fmla="*/ 581937 h 1745718"/>
                <a:gd name="connsiteX8" fmla="*/ 522514 w 1508166"/>
                <a:gd name="connsiteY8" fmla="*/ 510685 h 1745718"/>
                <a:gd name="connsiteX9" fmla="*/ 427512 w 1508166"/>
                <a:gd name="connsiteY9" fmla="*/ 403807 h 1745718"/>
                <a:gd name="connsiteX10" fmla="*/ 368135 w 1508166"/>
                <a:gd name="connsiteY10" fmla="*/ 296929 h 1745718"/>
                <a:gd name="connsiteX11" fmla="*/ 225631 w 1508166"/>
                <a:gd name="connsiteY11" fmla="*/ 166300 h 1745718"/>
                <a:gd name="connsiteX12" fmla="*/ 118753 w 1508166"/>
                <a:gd name="connsiteY12" fmla="*/ 71298 h 1745718"/>
                <a:gd name="connsiteX13" fmla="*/ 47501 w 1508166"/>
                <a:gd name="connsiteY13" fmla="*/ 23796 h 1745718"/>
                <a:gd name="connsiteX14" fmla="*/ 0 w 1508166"/>
                <a:gd name="connsiteY14" fmla="*/ 46 h 17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8166" h="1745718">
                  <a:moveTo>
                    <a:pt x="1508166" y="1745718"/>
                  </a:moveTo>
                  <a:cubicBezTo>
                    <a:pt x="1466478" y="1641496"/>
                    <a:pt x="1507869" y="1728329"/>
                    <a:pt x="1436914" y="1626965"/>
                  </a:cubicBezTo>
                  <a:cubicBezTo>
                    <a:pt x="1373294" y="1536079"/>
                    <a:pt x="1432128" y="1596345"/>
                    <a:pt x="1353787" y="1508212"/>
                  </a:cubicBezTo>
                  <a:cubicBezTo>
                    <a:pt x="1262743" y="1405788"/>
                    <a:pt x="1346942" y="1524859"/>
                    <a:pt x="1223158" y="1365708"/>
                  </a:cubicBezTo>
                  <a:cubicBezTo>
                    <a:pt x="1165802" y="1291965"/>
                    <a:pt x="1122964" y="1206137"/>
                    <a:pt x="1056904" y="1140077"/>
                  </a:cubicBezTo>
                  <a:cubicBezTo>
                    <a:pt x="880784" y="963957"/>
                    <a:pt x="1041122" y="1131289"/>
                    <a:pt x="866899" y="926321"/>
                  </a:cubicBezTo>
                  <a:cubicBezTo>
                    <a:pt x="832408" y="885744"/>
                    <a:pt x="793975" y="848596"/>
                    <a:pt x="760021" y="807568"/>
                  </a:cubicBezTo>
                  <a:cubicBezTo>
                    <a:pt x="698927" y="733746"/>
                    <a:pt x="641752" y="656763"/>
                    <a:pt x="581891" y="581937"/>
                  </a:cubicBezTo>
                  <a:cubicBezTo>
                    <a:pt x="562578" y="557795"/>
                    <a:pt x="542762" y="534048"/>
                    <a:pt x="522514" y="510685"/>
                  </a:cubicBezTo>
                  <a:cubicBezTo>
                    <a:pt x="491296" y="474664"/>
                    <a:pt x="450661" y="445474"/>
                    <a:pt x="427512" y="403807"/>
                  </a:cubicBezTo>
                  <a:cubicBezTo>
                    <a:pt x="407720" y="368181"/>
                    <a:pt x="392588" y="329533"/>
                    <a:pt x="368135" y="296929"/>
                  </a:cubicBezTo>
                  <a:cubicBezTo>
                    <a:pt x="317809" y="229827"/>
                    <a:pt x="282799" y="216322"/>
                    <a:pt x="225631" y="166300"/>
                  </a:cubicBezTo>
                  <a:cubicBezTo>
                    <a:pt x="141125" y="92358"/>
                    <a:pt x="252646" y="171718"/>
                    <a:pt x="118753" y="71298"/>
                  </a:cubicBezTo>
                  <a:cubicBezTo>
                    <a:pt x="95917" y="54171"/>
                    <a:pt x="71252" y="39630"/>
                    <a:pt x="47501" y="23796"/>
                  </a:cubicBezTo>
                  <a:cubicBezTo>
                    <a:pt x="8583" y="-2150"/>
                    <a:pt x="26147" y="46"/>
                    <a:pt x="0" y="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B7FCF34E-C029-4531-DCDA-F97E568C0A52}"/>
                </a:ext>
              </a:extLst>
            </p:cNvPr>
            <p:cNvSpPr/>
            <p:nvPr/>
          </p:nvSpPr>
          <p:spPr>
            <a:xfrm rot="3707010">
              <a:off x="2239820" y="5002961"/>
              <a:ext cx="199236" cy="19489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Freeform: Shape 24">
            <a:extLst>
              <a:ext uri="{FF2B5EF4-FFF2-40B4-BE49-F238E27FC236}">
                <a16:creationId xmlns:a16="http://schemas.microsoft.com/office/drawing/2014/main" id="{34E5C87F-632A-FA49-FDE2-81FBBD092DD3}"/>
              </a:ext>
            </a:extLst>
          </p:cNvPr>
          <p:cNvSpPr/>
          <p:nvPr/>
        </p:nvSpPr>
        <p:spPr>
          <a:xfrm>
            <a:off x="3970483" y="4176929"/>
            <a:ext cx="773478" cy="2687010"/>
          </a:xfrm>
          <a:custGeom>
            <a:avLst/>
            <a:gdLst>
              <a:gd name="connsiteX0" fmla="*/ 1508166 w 1508166"/>
              <a:gd name="connsiteY0" fmla="*/ 1745718 h 1745718"/>
              <a:gd name="connsiteX1" fmla="*/ 1436914 w 1508166"/>
              <a:gd name="connsiteY1" fmla="*/ 1626965 h 1745718"/>
              <a:gd name="connsiteX2" fmla="*/ 1353787 w 1508166"/>
              <a:gd name="connsiteY2" fmla="*/ 1508212 h 1745718"/>
              <a:gd name="connsiteX3" fmla="*/ 1223158 w 1508166"/>
              <a:gd name="connsiteY3" fmla="*/ 1365708 h 1745718"/>
              <a:gd name="connsiteX4" fmla="*/ 1056904 w 1508166"/>
              <a:gd name="connsiteY4" fmla="*/ 1140077 h 1745718"/>
              <a:gd name="connsiteX5" fmla="*/ 866899 w 1508166"/>
              <a:gd name="connsiteY5" fmla="*/ 926321 h 1745718"/>
              <a:gd name="connsiteX6" fmla="*/ 760021 w 1508166"/>
              <a:gd name="connsiteY6" fmla="*/ 807568 h 1745718"/>
              <a:gd name="connsiteX7" fmla="*/ 581891 w 1508166"/>
              <a:gd name="connsiteY7" fmla="*/ 581937 h 1745718"/>
              <a:gd name="connsiteX8" fmla="*/ 522514 w 1508166"/>
              <a:gd name="connsiteY8" fmla="*/ 510685 h 1745718"/>
              <a:gd name="connsiteX9" fmla="*/ 427512 w 1508166"/>
              <a:gd name="connsiteY9" fmla="*/ 403807 h 1745718"/>
              <a:gd name="connsiteX10" fmla="*/ 368135 w 1508166"/>
              <a:gd name="connsiteY10" fmla="*/ 296929 h 1745718"/>
              <a:gd name="connsiteX11" fmla="*/ 225631 w 1508166"/>
              <a:gd name="connsiteY11" fmla="*/ 166300 h 1745718"/>
              <a:gd name="connsiteX12" fmla="*/ 118753 w 1508166"/>
              <a:gd name="connsiteY12" fmla="*/ 71298 h 1745718"/>
              <a:gd name="connsiteX13" fmla="*/ 47501 w 1508166"/>
              <a:gd name="connsiteY13" fmla="*/ 23796 h 1745718"/>
              <a:gd name="connsiteX14" fmla="*/ 0 w 1508166"/>
              <a:gd name="connsiteY14" fmla="*/ 46 h 17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8166" h="1745718">
                <a:moveTo>
                  <a:pt x="1508166" y="1745718"/>
                </a:moveTo>
                <a:cubicBezTo>
                  <a:pt x="1466478" y="1641496"/>
                  <a:pt x="1507869" y="1728329"/>
                  <a:pt x="1436914" y="1626965"/>
                </a:cubicBezTo>
                <a:cubicBezTo>
                  <a:pt x="1373294" y="1536079"/>
                  <a:pt x="1432128" y="1596345"/>
                  <a:pt x="1353787" y="1508212"/>
                </a:cubicBezTo>
                <a:cubicBezTo>
                  <a:pt x="1262743" y="1405788"/>
                  <a:pt x="1346942" y="1524859"/>
                  <a:pt x="1223158" y="1365708"/>
                </a:cubicBezTo>
                <a:cubicBezTo>
                  <a:pt x="1165802" y="1291965"/>
                  <a:pt x="1122964" y="1206137"/>
                  <a:pt x="1056904" y="1140077"/>
                </a:cubicBezTo>
                <a:cubicBezTo>
                  <a:pt x="880784" y="963957"/>
                  <a:pt x="1041122" y="1131289"/>
                  <a:pt x="866899" y="926321"/>
                </a:cubicBezTo>
                <a:cubicBezTo>
                  <a:pt x="832408" y="885744"/>
                  <a:pt x="793975" y="848596"/>
                  <a:pt x="760021" y="807568"/>
                </a:cubicBezTo>
                <a:cubicBezTo>
                  <a:pt x="698927" y="733746"/>
                  <a:pt x="641752" y="656763"/>
                  <a:pt x="581891" y="581937"/>
                </a:cubicBezTo>
                <a:cubicBezTo>
                  <a:pt x="562578" y="557795"/>
                  <a:pt x="542762" y="534048"/>
                  <a:pt x="522514" y="510685"/>
                </a:cubicBezTo>
                <a:cubicBezTo>
                  <a:pt x="491296" y="474664"/>
                  <a:pt x="450661" y="445474"/>
                  <a:pt x="427512" y="403807"/>
                </a:cubicBezTo>
                <a:cubicBezTo>
                  <a:pt x="407720" y="368181"/>
                  <a:pt x="392588" y="329533"/>
                  <a:pt x="368135" y="296929"/>
                </a:cubicBezTo>
                <a:cubicBezTo>
                  <a:pt x="317809" y="229827"/>
                  <a:pt x="282799" y="216322"/>
                  <a:pt x="225631" y="166300"/>
                </a:cubicBezTo>
                <a:cubicBezTo>
                  <a:pt x="141125" y="92358"/>
                  <a:pt x="252646" y="171718"/>
                  <a:pt x="118753" y="71298"/>
                </a:cubicBezTo>
                <a:cubicBezTo>
                  <a:pt x="95917" y="54171"/>
                  <a:pt x="71252" y="39630"/>
                  <a:pt x="47501" y="23796"/>
                </a:cubicBezTo>
                <a:cubicBezTo>
                  <a:pt x="8583" y="-2150"/>
                  <a:pt x="26147" y="46"/>
                  <a:pt x="0" y="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9411D056-A3F5-FFE6-0201-9E1635A83D64}"/>
              </a:ext>
            </a:extLst>
          </p:cNvPr>
          <p:cNvSpPr/>
          <p:nvPr/>
        </p:nvSpPr>
        <p:spPr>
          <a:xfrm rot="19047703">
            <a:off x="3727451" y="4011408"/>
            <a:ext cx="304172" cy="19056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8E5FBE94-8FCB-367D-3675-278F79F0536F}"/>
              </a:ext>
            </a:extLst>
          </p:cNvPr>
          <p:cNvSpPr/>
          <p:nvPr/>
        </p:nvSpPr>
        <p:spPr>
          <a:xfrm>
            <a:off x="5452382" y="3240849"/>
            <a:ext cx="313163" cy="18107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D479FDFF-AE16-7FD8-82DA-90F6395F7A86}"/>
              </a:ext>
            </a:extLst>
          </p:cNvPr>
          <p:cNvGrpSpPr/>
          <p:nvPr/>
        </p:nvGrpSpPr>
        <p:grpSpPr>
          <a:xfrm rot="454927">
            <a:off x="7114177" y="5179465"/>
            <a:ext cx="1267109" cy="1742156"/>
            <a:chOff x="7148945" y="4684452"/>
            <a:chExt cx="1246532" cy="2179486"/>
          </a:xfrm>
        </p:grpSpPr>
        <p:sp>
          <p:nvSpPr>
            <p:cNvPr id="33" name="Freeform: Shape 32">
              <a:extLst>
                <a:ext uri="{FF2B5EF4-FFF2-40B4-BE49-F238E27FC236}">
                  <a16:creationId xmlns:a16="http://schemas.microsoft.com/office/drawing/2014/main" id="{81031655-4925-F6E0-CE71-7BE8DFC34F46}"/>
                </a:ext>
              </a:extLst>
            </p:cNvPr>
            <p:cNvSpPr/>
            <p:nvPr/>
          </p:nvSpPr>
          <p:spPr>
            <a:xfrm>
              <a:off x="7148945" y="4821382"/>
              <a:ext cx="1175658" cy="2042556"/>
            </a:xfrm>
            <a:custGeom>
              <a:avLst/>
              <a:gdLst>
                <a:gd name="connsiteX0" fmla="*/ 0 w 1175658"/>
                <a:gd name="connsiteY0" fmla="*/ 2042556 h 2042556"/>
                <a:gd name="connsiteX1" fmla="*/ 47502 w 1175658"/>
                <a:gd name="connsiteY1" fmla="*/ 1745673 h 2042556"/>
                <a:gd name="connsiteX2" fmla="*/ 71252 w 1175658"/>
                <a:gd name="connsiteY2" fmla="*/ 1662545 h 2042556"/>
                <a:gd name="connsiteX3" fmla="*/ 190006 w 1175658"/>
                <a:gd name="connsiteY3" fmla="*/ 1436914 h 2042556"/>
                <a:gd name="connsiteX4" fmla="*/ 249382 w 1175658"/>
                <a:gd name="connsiteY4" fmla="*/ 1330036 h 2042556"/>
                <a:gd name="connsiteX5" fmla="*/ 403761 w 1175658"/>
                <a:gd name="connsiteY5" fmla="*/ 1104405 h 2042556"/>
                <a:gd name="connsiteX6" fmla="*/ 498764 w 1175658"/>
                <a:gd name="connsiteY6" fmla="*/ 938150 h 2042556"/>
                <a:gd name="connsiteX7" fmla="*/ 558141 w 1175658"/>
                <a:gd name="connsiteY7" fmla="*/ 843148 h 2042556"/>
                <a:gd name="connsiteX8" fmla="*/ 593767 w 1175658"/>
                <a:gd name="connsiteY8" fmla="*/ 760021 h 2042556"/>
                <a:gd name="connsiteX9" fmla="*/ 700645 w 1175658"/>
                <a:gd name="connsiteY9" fmla="*/ 581891 h 2042556"/>
                <a:gd name="connsiteX10" fmla="*/ 760021 w 1175658"/>
                <a:gd name="connsiteY10" fmla="*/ 439387 h 2042556"/>
                <a:gd name="connsiteX11" fmla="*/ 795647 w 1175658"/>
                <a:gd name="connsiteY11" fmla="*/ 403761 h 2042556"/>
                <a:gd name="connsiteX12" fmla="*/ 819398 w 1175658"/>
                <a:gd name="connsiteY12" fmla="*/ 356260 h 2042556"/>
                <a:gd name="connsiteX13" fmla="*/ 843149 w 1175658"/>
                <a:gd name="connsiteY13" fmla="*/ 320634 h 2042556"/>
                <a:gd name="connsiteX14" fmla="*/ 866899 w 1175658"/>
                <a:gd name="connsiteY14" fmla="*/ 273132 h 2042556"/>
                <a:gd name="connsiteX15" fmla="*/ 890650 w 1175658"/>
                <a:gd name="connsiteY15" fmla="*/ 213756 h 2042556"/>
                <a:gd name="connsiteX16" fmla="*/ 926276 w 1175658"/>
                <a:gd name="connsiteY16" fmla="*/ 178130 h 2042556"/>
                <a:gd name="connsiteX17" fmla="*/ 1009403 w 1175658"/>
                <a:gd name="connsiteY17" fmla="*/ 71252 h 2042556"/>
                <a:gd name="connsiteX18" fmla="*/ 1045029 w 1175658"/>
                <a:gd name="connsiteY18" fmla="*/ 59376 h 2042556"/>
                <a:gd name="connsiteX19" fmla="*/ 1175658 w 1175658"/>
                <a:gd name="connsiteY19" fmla="*/ 0 h 204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5658" h="2042556">
                  <a:moveTo>
                    <a:pt x="0" y="2042556"/>
                  </a:moveTo>
                  <a:cubicBezTo>
                    <a:pt x="32134" y="1737287"/>
                    <a:pt x="-2072" y="1906790"/>
                    <a:pt x="47502" y="1745673"/>
                  </a:cubicBezTo>
                  <a:cubicBezTo>
                    <a:pt x="55977" y="1718129"/>
                    <a:pt x="59176" y="1688711"/>
                    <a:pt x="71252" y="1662545"/>
                  </a:cubicBezTo>
                  <a:cubicBezTo>
                    <a:pt x="106868" y="1585376"/>
                    <a:pt x="149871" y="1511832"/>
                    <a:pt x="190006" y="1436914"/>
                  </a:cubicBezTo>
                  <a:cubicBezTo>
                    <a:pt x="209251" y="1400990"/>
                    <a:pt x="226369" y="1363671"/>
                    <a:pt x="249382" y="1330036"/>
                  </a:cubicBezTo>
                  <a:cubicBezTo>
                    <a:pt x="300842" y="1254826"/>
                    <a:pt x="358548" y="1183528"/>
                    <a:pt x="403761" y="1104405"/>
                  </a:cubicBezTo>
                  <a:cubicBezTo>
                    <a:pt x="435429" y="1048987"/>
                    <a:pt x="466293" y="993101"/>
                    <a:pt x="498764" y="938150"/>
                  </a:cubicBezTo>
                  <a:cubicBezTo>
                    <a:pt x="517762" y="906000"/>
                    <a:pt x="543431" y="877472"/>
                    <a:pt x="558141" y="843148"/>
                  </a:cubicBezTo>
                  <a:cubicBezTo>
                    <a:pt x="570016" y="815439"/>
                    <a:pt x="579331" y="786486"/>
                    <a:pt x="593767" y="760021"/>
                  </a:cubicBezTo>
                  <a:cubicBezTo>
                    <a:pt x="626925" y="699232"/>
                    <a:pt x="674013" y="645809"/>
                    <a:pt x="700645" y="581891"/>
                  </a:cubicBezTo>
                  <a:cubicBezTo>
                    <a:pt x="720437" y="534390"/>
                    <a:pt x="723634" y="475774"/>
                    <a:pt x="760021" y="439387"/>
                  </a:cubicBezTo>
                  <a:cubicBezTo>
                    <a:pt x="771896" y="427512"/>
                    <a:pt x="785885" y="417427"/>
                    <a:pt x="795647" y="403761"/>
                  </a:cubicBezTo>
                  <a:cubicBezTo>
                    <a:pt x="805937" y="389356"/>
                    <a:pt x="810615" y="371630"/>
                    <a:pt x="819398" y="356260"/>
                  </a:cubicBezTo>
                  <a:cubicBezTo>
                    <a:pt x="826479" y="343868"/>
                    <a:pt x="836068" y="333026"/>
                    <a:pt x="843149" y="320634"/>
                  </a:cubicBezTo>
                  <a:cubicBezTo>
                    <a:pt x="851932" y="305264"/>
                    <a:pt x="859709" y="289309"/>
                    <a:pt x="866899" y="273132"/>
                  </a:cubicBezTo>
                  <a:cubicBezTo>
                    <a:pt x="875556" y="253653"/>
                    <a:pt x="879352" y="231832"/>
                    <a:pt x="890650" y="213756"/>
                  </a:cubicBezTo>
                  <a:cubicBezTo>
                    <a:pt x="899551" y="199515"/>
                    <a:pt x="916199" y="191565"/>
                    <a:pt x="926276" y="178130"/>
                  </a:cubicBezTo>
                  <a:cubicBezTo>
                    <a:pt x="968447" y="121902"/>
                    <a:pt x="950408" y="113392"/>
                    <a:pt x="1009403" y="71252"/>
                  </a:cubicBezTo>
                  <a:cubicBezTo>
                    <a:pt x="1019589" y="63976"/>
                    <a:pt x="1033633" y="64556"/>
                    <a:pt x="1045029" y="59376"/>
                  </a:cubicBezTo>
                  <a:cubicBezTo>
                    <a:pt x="1191043" y="-6994"/>
                    <a:pt x="1092367" y="27763"/>
                    <a:pt x="1175658"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6F1D33ED-D804-5AF0-1A1D-6D731C362467}"/>
                </a:ext>
              </a:extLst>
            </p:cNvPr>
            <p:cNvSpPr/>
            <p:nvPr/>
          </p:nvSpPr>
          <p:spPr>
            <a:xfrm rot="18235034">
              <a:off x="8187659" y="4737892"/>
              <a:ext cx="261257" cy="15437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35">
            <a:extLst>
              <a:ext uri="{FF2B5EF4-FFF2-40B4-BE49-F238E27FC236}">
                <a16:creationId xmlns:a16="http://schemas.microsoft.com/office/drawing/2014/main" id="{5F42E97C-691D-77A3-3A8F-FDE0470FBD1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00" b="90000" l="8462" r="92308">
                        <a14:foregroundMark x1="49231" y1="9706" x2="48077" y2="5000"/>
                        <a14:foregroundMark x1="10000" y1="40588" x2="8462" y2="39412"/>
                        <a14:foregroundMark x1="90385" y1="39706" x2="92308" y2="40588"/>
                      </a14:backgroundRemoval>
                    </a14:imgEffect>
                  </a14:imgLayer>
                </a14:imgProps>
              </a:ext>
            </a:extLst>
          </a:blip>
          <a:stretch>
            <a:fillRect/>
          </a:stretch>
        </p:blipFill>
        <p:spPr>
          <a:xfrm rot="19330601">
            <a:off x="71201" y="2544025"/>
            <a:ext cx="2934128" cy="3238500"/>
          </a:xfrm>
          <a:prstGeom prst="ellipse">
            <a:avLst/>
          </a:prstGeom>
        </p:spPr>
      </p:pic>
      <p:pic>
        <p:nvPicPr>
          <p:cNvPr id="37" name="Picture 36">
            <a:extLst>
              <a:ext uri="{FF2B5EF4-FFF2-40B4-BE49-F238E27FC236}">
                <a16:creationId xmlns:a16="http://schemas.microsoft.com/office/drawing/2014/main" id="{99FC4EC9-3A28-C727-FC28-9BE0341793B5}"/>
              </a:ext>
            </a:extLst>
          </p:cNvPr>
          <p:cNvPicPr>
            <a:picLocks noChangeAspect="1"/>
          </p:cNvPicPr>
          <p:nvPr/>
        </p:nvPicPr>
        <p:blipFill>
          <a:blip r:embed="rId5"/>
          <a:stretch>
            <a:fillRect/>
          </a:stretch>
        </p:blipFill>
        <p:spPr>
          <a:xfrm rot="1236564">
            <a:off x="1867259" y="1151416"/>
            <a:ext cx="3240344" cy="3317803"/>
          </a:xfrm>
          <a:prstGeom prst="rect">
            <a:avLst/>
          </a:prstGeom>
        </p:spPr>
      </p:pic>
      <p:pic>
        <p:nvPicPr>
          <p:cNvPr id="38" name="Picture 37">
            <a:extLst>
              <a:ext uri="{FF2B5EF4-FFF2-40B4-BE49-F238E27FC236}">
                <a16:creationId xmlns:a16="http://schemas.microsoft.com/office/drawing/2014/main" id="{06FF918D-653F-D681-31E2-110313E94238}"/>
              </a:ext>
            </a:extLst>
          </p:cNvPr>
          <p:cNvPicPr>
            <a:picLocks noChangeAspect="1"/>
          </p:cNvPicPr>
          <p:nvPr/>
        </p:nvPicPr>
        <p:blipFill>
          <a:blip r:embed="rId6"/>
          <a:stretch>
            <a:fillRect/>
          </a:stretch>
        </p:blipFill>
        <p:spPr>
          <a:xfrm rot="2268032">
            <a:off x="3720453" y="-72352"/>
            <a:ext cx="4431734" cy="4249280"/>
          </a:xfrm>
          <a:prstGeom prst="rect">
            <a:avLst/>
          </a:prstGeom>
        </p:spPr>
      </p:pic>
      <p:pic>
        <p:nvPicPr>
          <p:cNvPr id="41" name="Picture 40">
            <a:extLst>
              <a:ext uri="{FF2B5EF4-FFF2-40B4-BE49-F238E27FC236}">
                <a16:creationId xmlns:a16="http://schemas.microsoft.com/office/drawing/2014/main" id="{75A4D394-5AEA-0DFD-C621-9BB5D435AB56}"/>
              </a:ext>
            </a:extLst>
          </p:cNvPr>
          <p:cNvPicPr>
            <a:picLocks noChangeAspect="1"/>
          </p:cNvPicPr>
          <p:nvPr/>
        </p:nvPicPr>
        <p:blipFill>
          <a:blip r:embed="rId7"/>
          <a:stretch>
            <a:fillRect/>
          </a:stretch>
        </p:blipFill>
        <p:spPr>
          <a:xfrm rot="10130141" flipH="1">
            <a:off x="4945058" y="3409682"/>
            <a:ext cx="1022045" cy="3437789"/>
          </a:xfrm>
          <a:prstGeom prst="rect">
            <a:avLst/>
          </a:prstGeom>
        </p:spPr>
      </p:pic>
      <p:sp>
        <p:nvSpPr>
          <p:cNvPr id="42" name="Freeform: Shape 41">
            <a:extLst>
              <a:ext uri="{FF2B5EF4-FFF2-40B4-BE49-F238E27FC236}">
                <a16:creationId xmlns:a16="http://schemas.microsoft.com/office/drawing/2014/main" id="{731B32BE-8E03-C718-647D-41A68F5BDC24}"/>
              </a:ext>
            </a:extLst>
          </p:cNvPr>
          <p:cNvSpPr/>
          <p:nvPr/>
        </p:nvSpPr>
        <p:spPr>
          <a:xfrm>
            <a:off x="6096000" y="3744096"/>
            <a:ext cx="1095632" cy="3107965"/>
          </a:xfrm>
          <a:custGeom>
            <a:avLst/>
            <a:gdLst>
              <a:gd name="connsiteX0" fmla="*/ 0 w 815546"/>
              <a:gd name="connsiteY0" fmla="*/ 2607276 h 2607276"/>
              <a:gd name="connsiteX1" fmla="*/ 12357 w 815546"/>
              <a:gd name="connsiteY1" fmla="*/ 2545492 h 2607276"/>
              <a:gd name="connsiteX2" fmla="*/ 24714 w 815546"/>
              <a:gd name="connsiteY2" fmla="*/ 2458995 h 2607276"/>
              <a:gd name="connsiteX3" fmla="*/ 37071 w 815546"/>
              <a:gd name="connsiteY3" fmla="*/ 2421925 h 2607276"/>
              <a:gd name="connsiteX4" fmla="*/ 49428 w 815546"/>
              <a:gd name="connsiteY4" fmla="*/ 2360141 h 2607276"/>
              <a:gd name="connsiteX5" fmla="*/ 86498 w 815546"/>
              <a:gd name="connsiteY5" fmla="*/ 2137719 h 2607276"/>
              <a:gd name="connsiteX6" fmla="*/ 98855 w 815546"/>
              <a:gd name="connsiteY6" fmla="*/ 1989438 h 2607276"/>
              <a:gd name="connsiteX7" fmla="*/ 148282 w 815546"/>
              <a:gd name="connsiteY7" fmla="*/ 1853514 h 2607276"/>
              <a:gd name="connsiteX8" fmla="*/ 172995 w 815546"/>
              <a:gd name="connsiteY8" fmla="*/ 1729946 h 2607276"/>
              <a:gd name="connsiteX9" fmla="*/ 222422 w 815546"/>
              <a:gd name="connsiteY9" fmla="*/ 1631092 h 2607276"/>
              <a:gd name="connsiteX10" fmla="*/ 358346 w 815546"/>
              <a:gd name="connsiteY10" fmla="*/ 1309817 h 2607276"/>
              <a:gd name="connsiteX11" fmla="*/ 407773 w 815546"/>
              <a:gd name="connsiteY11" fmla="*/ 1161535 h 2607276"/>
              <a:gd name="connsiteX12" fmla="*/ 494271 w 815546"/>
              <a:gd name="connsiteY12" fmla="*/ 963827 h 2607276"/>
              <a:gd name="connsiteX13" fmla="*/ 568411 w 815546"/>
              <a:gd name="connsiteY13" fmla="*/ 729049 h 2607276"/>
              <a:gd name="connsiteX14" fmla="*/ 593125 w 815546"/>
              <a:gd name="connsiteY14" fmla="*/ 580768 h 2607276"/>
              <a:gd name="connsiteX15" fmla="*/ 617838 w 815546"/>
              <a:gd name="connsiteY15" fmla="*/ 432487 h 2607276"/>
              <a:gd name="connsiteX16" fmla="*/ 667265 w 815546"/>
              <a:gd name="connsiteY16" fmla="*/ 222422 h 2607276"/>
              <a:gd name="connsiteX17" fmla="*/ 729049 w 815546"/>
              <a:gd name="connsiteY17" fmla="*/ 111211 h 2607276"/>
              <a:gd name="connsiteX18" fmla="*/ 778476 w 815546"/>
              <a:gd name="connsiteY18" fmla="*/ 37071 h 2607276"/>
              <a:gd name="connsiteX19" fmla="*/ 815546 w 815546"/>
              <a:gd name="connsiteY19" fmla="*/ 0 h 260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5546" h="2607276">
                <a:moveTo>
                  <a:pt x="0" y="2607276"/>
                </a:moveTo>
                <a:cubicBezTo>
                  <a:pt x="4119" y="2586681"/>
                  <a:pt x="8904" y="2566209"/>
                  <a:pt x="12357" y="2545492"/>
                </a:cubicBezTo>
                <a:cubicBezTo>
                  <a:pt x="17145" y="2516763"/>
                  <a:pt x="19002" y="2487554"/>
                  <a:pt x="24714" y="2458995"/>
                </a:cubicBezTo>
                <a:cubicBezTo>
                  <a:pt x="27268" y="2446223"/>
                  <a:pt x="33912" y="2434561"/>
                  <a:pt x="37071" y="2421925"/>
                </a:cubicBezTo>
                <a:cubicBezTo>
                  <a:pt x="42165" y="2401550"/>
                  <a:pt x="45829" y="2380833"/>
                  <a:pt x="49428" y="2360141"/>
                </a:cubicBezTo>
                <a:cubicBezTo>
                  <a:pt x="62307" y="2286089"/>
                  <a:pt x="76564" y="2212223"/>
                  <a:pt x="86498" y="2137719"/>
                </a:cubicBezTo>
                <a:cubicBezTo>
                  <a:pt x="93053" y="2088556"/>
                  <a:pt x="88319" y="2037904"/>
                  <a:pt x="98855" y="1989438"/>
                </a:cubicBezTo>
                <a:cubicBezTo>
                  <a:pt x="109096" y="1942328"/>
                  <a:pt x="135038" y="1899870"/>
                  <a:pt x="148282" y="1853514"/>
                </a:cubicBezTo>
                <a:cubicBezTo>
                  <a:pt x="159822" y="1813125"/>
                  <a:pt x="159712" y="1769795"/>
                  <a:pt x="172995" y="1729946"/>
                </a:cubicBezTo>
                <a:cubicBezTo>
                  <a:pt x="184645" y="1694996"/>
                  <a:pt x="207552" y="1664798"/>
                  <a:pt x="222422" y="1631092"/>
                </a:cubicBezTo>
                <a:cubicBezTo>
                  <a:pt x="269358" y="1524704"/>
                  <a:pt x="321575" y="1420132"/>
                  <a:pt x="358346" y="1309817"/>
                </a:cubicBezTo>
                <a:cubicBezTo>
                  <a:pt x="374822" y="1260390"/>
                  <a:pt x="388722" y="1210028"/>
                  <a:pt x="407773" y="1161535"/>
                </a:cubicBezTo>
                <a:cubicBezTo>
                  <a:pt x="434076" y="1094582"/>
                  <a:pt x="475344" y="1033226"/>
                  <a:pt x="494271" y="963827"/>
                </a:cubicBezTo>
                <a:cubicBezTo>
                  <a:pt x="540601" y="793951"/>
                  <a:pt x="514851" y="871876"/>
                  <a:pt x="568411" y="729049"/>
                </a:cubicBezTo>
                <a:cubicBezTo>
                  <a:pt x="576649" y="679622"/>
                  <a:pt x="583298" y="629904"/>
                  <a:pt x="593125" y="580768"/>
                </a:cubicBezTo>
                <a:cubicBezTo>
                  <a:pt x="608985" y="501469"/>
                  <a:pt x="605575" y="524459"/>
                  <a:pt x="617838" y="432487"/>
                </a:cubicBezTo>
                <a:cubicBezTo>
                  <a:pt x="629254" y="346865"/>
                  <a:pt x="626504" y="303942"/>
                  <a:pt x="667265" y="222422"/>
                </a:cubicBezTo>
                <a:cubicBezTo>
                  <a:pt x="694785" y="167384"/>
                  <a:pt x="692848" y="168098"/>
                  <a:pt x="729049" y="111211"/>
                </a:cubicBezTo>
                <a:cubicBezTo>
                  <a:pt x="744995" y="86153"/>
                  <a:pt x="760241" y="60516"/>
                  <a:pt x="778476" y="37071"/>
                </a:cubicBezTo>
                <a:cubicBezTo>
                  <a:pt x="789205" y="23277"/>
                  <a:pt x="815546" y="0"/>
                  <a:pt x="815546"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BE6482FB-B5C1-C777-3DBC-FC596CF624D8}"/>
              </a:ext>
            </a:extLst>
          </p:cNvPr>
          <p:cNvSpPr/>
          <p:nvPr/>
        </p:nvSpPr>
        <p:spPr>
          <a:xfrm rot="2045429">
            <a:off x="7067540" y="3539905"/>
            <a:ext cx="345477" cy="21738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65E63E69-7E5A-3DBD-9C60-6EB604C655D7}"/>
              </a:ext>
            </a:extLst>
          </p:cNvPr>
          <p:cNvPicPr>
            <a:picLocks noChangeAspect="1"/>
          </p:cNvPicPr>
          <p:nvPr/>
        </p:nvPicPr>
        <p:blipFill>
          <a:blip r:embed="rId6"/>
          <a:stretch>
            <a:fillRect/>
          </a:stretch>
        </p:blipFill>
        <p:spPr>
          <a:xfrm rot="5400000">
            <a:off x="7601412" y="2923095"/>
            <a:ext cx="4206605" cy="4249280"/>
          </a:xfrm>
          <a:prstGeom prst="rect">
            <a:avLst/>
          </a:prstGeom>
        </p:spPr>
      </p:pic>
      <p:pic>
        <p:nvPicPr>
          <p:cNvPr id="39" name="Picture 38">
            <a:extLst>
              <a:ext uri="{FF2B5EF4-FFF2-40B4-BE49-F238E27FC236}">
                <a16:creationId xmlns:a16="http://schemas.microsoft.com/office/drawing/2014/main" id="{1EE40B4D-9DDE-A4A9-902D-9FFB34B688C3}"/>
              </a:ext>
            </a:extLst>
          </p:cNvPr>
          <p:cNvPicPr>
            <a:picLocks noChangeAspect="1"/>
          </p:cNvPicPr>
          <p:nvPr/>
        </p:nvPicPr>
        <p:blipFill>
          <a:blip r:embed="rId6"/>
          <a:stretch>
            <a:fillRect/>
          </a:stretch>
        </p:blipFill>
        <p:spPr>
          <a:xfrm rot="4601501">
            <a:off x="6213988" y="778029"/>
            <a:ext cx="4206605" cy="4249280"/>
          </a:xfrm>
          <a:prstGeom prst="rect">
            <a:avLst/>
          </a:prstGeom>
        </p:spPr>
      </p:pic>
      <p:sp>
        <p:nvSpPr>
          <p:cNvPr id="45" name="TextBox 44">
            <a:extLst>
              <a:ext uri="{FF2B5EF4-FFF2-40B4-BE49-F238E27FC236}">
                <a16:creationId xmlns:a16="http://schemas.microsoft.com/office/drawing/2014/main" id="{942A6FCF-14BC-62ED-678C-18D6D3063035}"/>
              </a:ext>
            </a:extLst>
          </p:cNvPr>
          <p:cNvSpPr txBox="1"/>
          <p:nvPr/>
        </p:nvSpPr>
        <p:spPr>
          <a:xfrm>
            <a:off x="-1333400" y="85018"/>
            <a:ext cx="618455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Hướng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dẫn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mẫu</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2947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2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ircle(in)">
                                      <p:cBhvr>
                                        <p:cTn id="17" dur="2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2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circle(in)">
                                      <p:cBhvr>
                                        <p:cTn id="2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3AE1FC-6F46-E85D-B369-251D7C36F626}"/>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83C886C-B6F5-59C2-83C2-69B44325DC05}"/>
              </a:ext>
            </a:extLst>
          </p:cNvPr>
          <p:cNvSpPr txBox="1"/>
          <p:nvPr/>
        </p:nvSpPr>
        <p:spPr>
          <a:xfrm>
            <a:off x="-1419897" y="122089"/>
            <a:ext cx="618455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Trẻ</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thực</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hiện</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2528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EBB52F-D87E-8976-4506-D0E383B98717}"/>
              </a:ext>
            </a:extLst>
          </p:cNvPr>
          <p:cNvPicPr>
            <a:picLocks noChangeAspect="1"/>
          </p:cNvPicPr>
          <p:nvPr/>
        </p:nvPicPr>
        <p:blipFill>
          <a:blip r:embed="rId2"/>
          <a:stretch>
            <a:fillRect/>
          </a:stretch>
        </p:blipFill>
        <p:spPr>
          <a:xfrm>
            <a:off x="0" y="0"/>
            <a:ext cx="12192000" cy="6833959"/>
          </a:xfrm>
          <a:prstGeom prst="rect">
            <a:avLst/>
          </a:prstGeom>
        </p:spPr>
      </p:pic>
      <p:sp>
        <p:nvSpPr>
          <p:cNvPr id="3" name="TextBox 2">
            <a:extLst>
              <a:ext uri="{FF2B5EF4-FFF2-40B4-BE49-F238E27FC236}">
                <a16:creationId xmlns:a16="http://schemas.microsoft.com/office/drawing/2014/main" id="{21CFC723-3638-F41A-A9CB-C400F3D13FF9}"/>
              </a:ext>
            </a:extLst>
          </p:cNvPr>
          <p:cNvSpPr txBox="1"/>
          <p:nvPr/>
        </p:nvSpPr>
        <p:spPr>
          <a:xfrm>
            <a:off x="2818470" y="3330481"/>
            <a:ext cx="618455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Nhận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xét</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sản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phẩm</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6506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A1DAC6-6108-C085-01A4-AB25B640F304}"/>
              </a:ext>
            </a:extLst>
          </p:cNvPr>
          <p:cNvPicPr>
            <a:picLocks noChangeAspect="1"/>
          </p:cNvPicPr>
          <p:nvPr/>
        </p:nvPicPr>
        <p:blipFill>
          <a:blip r:embed="rId2"/>
          <a:stretch>
            <a:fillRect/>
          </a:stretch>
        </p:blipFill>
        <p:spPr>
          <a:xfrm>
            <a:off x="0" y="0"/>
            <a:ext cx="12192092" cy="6923904"/>
          </a:xfrm>
          <a:prstGeom prst="rect">
            <a:avLst/>
          </a:prstGeom>
        </p:spPr>
      </p:pic>
      <p:sp>
        <p:nvSpPr>
          <p:cNvPr id="6" name="TextBox 5">
            <a:extLst>
              <a:ext uri="{FF2B5EF4-FFF2-40B4-BE49-F238E27FC236}">
                <a16:creationId xmlns:a16="http://schemas.microsoft.com/office/drawing/2014/main" id="{EBC69BF7-1BE6-3F35-599B-3C8BC2660ECA}"/>
              </a:ext>
            </a:extLst>
          </p:cNvPr>
          <p:cNvSpPr txBox="1"/>
          <p:nvPr/>
        </p:nvSpPr>
        <p:spPr>
          <a:xfrm>
            <a:off x="-991028" y="0"/>
            <a:ext cx="618110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Hát</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Quả</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bóng</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lang="en-US" sz="4000" dirty="0">
              <a:solidFill>
                <a:srgbClr val="FF0000"/>
              </a:solidFill>
            </a:endParaRPr>
          </a:p>
        </p:txBody>
      </p:sp>
    </p:spTree>
    <p:extLst>
      <p:ext uri="{BB962C8B-B14F-4D97-AF65-F5344CB8AC3E}">
        <p14:creationId xmlns:p14="http://schemas.microsoft.com/office/powerpoint/2010/main" val="3858399182"/>
      </p:ext>
    </p:extLst>
  </p:cSld>
  <p:clrMapOvr>
    <a:masterClrMapping/>
  </p:clrMapOvr>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162</TotalTime>
  <Words>77</Words>
  <Application>Microsoft Office PowerPoint</Application>
  <PresentationFormat>Widescreen</PresentationFormat>
  <Paragraphs>15</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A3.OpenSansBold-San</vt:lpstr>
      <vt:lpstr>A3.OpenSans-San</vt:lpstr>
      <vt:lpstr>Arial</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cp:revision>
  <dcterms:created xsi:type="dcterms:W3CDTF">2023-09-24T13:50:52Z</dcterms:created>
  <dcterms:modified xsi:type="dcterms:W3CDTF">2023-09-24T16:33:44Z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82D53DE1-B3FD-474B-BE24-807110031A71</vt:lpwstr>
  </property>
  <property fmtid="{D5CDD505-2E9C-101B-9397-08002B2CF9AE}" pid="3" name="ArticulatePath">
    <vt:lpwstr>dan bong bay mau do</vt:lpwstr>
  </property>
</Properties>
</file>