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72" r:id="rId6"/>
    <p:sldId id="291" r:id="rId7"/>
    <p:sldId id="287" r:id="rId8"/>
    <p:sldId id="288" r:id="rId9"/>
    <p:sldId id="260" r:id="rId10"/>
    <p:sldId id="289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0T16:32:11.763" idx="1">
    <p:pos x="9600" y="-144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FC5D-2BB8-4165-856F-23F3ADBC6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649244-E88C-4E7C-B112-8E30CB262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DA0A8-896A-4A3A-9360-1B22360F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C96DE-7DA6-4726-9C80-EF51DDF3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34EC-3FE7-4A25-A147-B6A36503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8A5C0-D23B-441C-88C8-789E05B3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4E38C-9844-4138-823F-C5F3B1AEA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DCAAA-1E40-4BB0-81F1-E25DB481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7C2E0-F3B1-4A0A-89C9-8465FA4A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190B3-3AB8-4BB1-98D1-B3581613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ED8A88-4369-4B7D-9174-94FE2AB80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2FFCB-E85A-4414-AD7F-9C4FF41D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05A4-EB05-4ABF-83B0-756146D9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94DB-3CCC-4EA8-8492-EFA7B706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B2E05-66F1-4AE4-9DA4-E6085EEE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6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9891-2F40-4379-915B-2039077A5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68517-7B0C-46DD-9FF9-6E350107A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4705C-FF92-4EE0-BDC7-07F7B250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B5935-304D-4A87-BE3F-31D086A8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0D579-6568-49FD-9F0A-2C7C5514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1025B-01E3-4F48-A3FA-D374A2A71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80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C4D4-9AA1-4ACD-98CD-77FFA9BF8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C651-FE32-43B8-A593-D25E4E27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92290-742A-4531-BDEE-4EE95BF6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C4CF9-74AD-4B38-BCD7-CCE3753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FEC9B-C05F-49A6-8555-5406F20C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E5B5D-1D05-4AC5-A513-B45ED0777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2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C17E-5D88-4D44-95F9-443214F0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15C53-260C-463B-979F-E1C605F7E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24B02-AAD0-47EF-A509-52C32441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45000-5ED5-4955-9822-FA6FB1B4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B5D92-026B-48EB-9896-ABC4DD54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A0B3A-9F7C-4E21-901D-F26CEA886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06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1ACE8-845D-4171-9CD4-AA3ADECE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A66C-8411-4117-AF2B-31C2111CA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8F00E-EA41-4B22-AEA3-BA704FAC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6AA8D-24FF-49E1-A872-A2592BA8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FB38-C8B5-4167-B1A6-01574211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3E967-5F0F-42CF-A602-013DBE94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EECE0-3D8D-4369-A74D-3FAC32C3B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62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85F3-1487-426D-9ACB-7EAACFF1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0EB25-66CA-4A54-ACA1-72695A97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4FAA6-EAC4-4F2F-8EFB-3FB154C97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33722B-FB55-4172-AE37-4877BAA4A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08D03-71D8-4FB6-89E4-9A08B19E9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952D0-6928-407C-A67D-132A6C6E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622EE-AEA8-45F6-A7B2-6C0F737C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CD81D-A870-4A21-82EA-D355561B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7F552-3569-48E4-94E2-417291016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98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6F00-D92D-437A-9F16-A24CA9098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6EA4A-E593-4EF9-B01B-2C3519DD6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157CF-C312-42DD-9C34-4F9E0B7C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D92B4-936C-4ECA-8955-0B57F8BB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24788-65FA-433E-9E61-735EBC53A7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724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AF4DAB-C56E-4BB4-ADAF-48345A27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18BA5-39DD-4C23-8D87-11CEC122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A410C-75C0-4A38-AB30-742FC76A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6E91C-211D-4B7F-8F64-46F7C2ED3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886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D263-7809-470B-9BEC-16F3A51B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F6B8-BF02-4065-9D08-FA1501678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9ED42-2981-41EA-A8B0-D98FDBB0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3AFE4-F7BC-4EE9-8FE9-CA0E3293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65F22-3D1C-4A9A-AC48-52E5C69A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4F0D3-C394-4383-BEFF-8FACD56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77985-87F9-431D-82D4-6ED676AD3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72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404C-368D-461B-AAB3-BB87FFBC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8F1E-DB52-4D79-9F9E-373FB090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A1AA3-D2F5-44B0-9C69-6F034141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C7CC-67BD-4D4D-89A0-C9B8452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CBEC-6457-48DB-8714-72F4B567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95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2BF4-0D89-458D-99CD-6909A0FD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C0871-4B35-4EC4-AA03-10B32522A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155C1-678F-438B-9472-F30288F4C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C8C17-7D5A-48B4-85D9-DC49E7ED4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7A94E-EF72-4D73-8B2B-8C292F3E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510EC-3239-4E4B-963B-F4570EC5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42C04-5B76-4143-B1C0-F6D0D51C4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1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F10A-8502-4E96-A5D9-D4061C4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7EE8C-D780-4FC4-A328-1BFD4418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553B3-3F99-4525-9359-E96C2FC5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A5943-C939-404B-B442-C97649D7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E2C32-78B1-49F0-9674-A6AAA55A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FDA4-4567-490D-8530-4CD3DA4D2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66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FE0F1-2A4A-4A1B-8F1F-3F5C4EB49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2434F-7728-48BA-82FF-7C4CF230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DE148-9378-4EFE-A81F-AD601492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30429-17F6-4C79-81E1-3D2C8E2D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9B32B-BE34-49A5-B550-3D4820D4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06C73-16D3-497B-941F-A00A6358B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959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52C8-B4FC-4BA8-80CD-5E093C493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278E8-BD12-4FDD-A8F1-A100836CA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7D78D-2FDC-4A19-AEAC-228C1BC1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3A89F-1305-4DBB-B713-9E195634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D9-DAD2-4EBB-A45B-409BFD6A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73BA5-4329-498F-9E87-7E48CC00B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76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2BD0-AF4A-44BE-9216-CD46AC5E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11DD-CA1A-430D-AFC1-C56602567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07E6-A785-4516-9046-5D9DD4EE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DC4E5-ECBC-4E9E-981E-14DE68B2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0285B-8731-4804-9F10-397B7A25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2810E-CDF5-4BC0-BA65-63841B689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457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6F9F-1283-40C5-9D61-4B45EDF1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E07F9-5460-4559-96C4-DE99E88A0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2EF8B-74D4-441C-972E-195EB217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EBA43-6143-454C-9450-1D01478D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C13A0-B206-4044-8AFC-0974901F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45C1D-B8FF-4DC8-AA4A-15878341C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075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B6C4-CF4D-4DD6-B380-0A6C1427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93957-E44B-4366-A8AB-560F6AD9A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4A8E8-4DE4-4BAF-8331-2EBE0537F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A9702-8C0C-48F0-BF55-45CAA1F9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74D29-9B28-4CDF-9C90-FE0BA22C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1DC9-0182-4253-9073-5C1794BA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5880-A668-45B4-98C7-11EAA8685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182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C26A-3184-4F54-847D-4C07B83A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2DA49-70B0-4CEF-8296-1C491F9DB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E3C55-F109-4981-840A-443312C98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A7ACB-C6F3-4343-8984-15C3C2766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C4A92-B5F6-4229-AFFC-DDC0CDEA6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F9902-8264-402D-A9F2-840FC958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7D2CEB-2899-4636-A9D3-B3830BBCD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B9599-640E-418B-AC26-59B249D0E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582CA-4315-4769-AD74-E46C8A129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30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F3BB-65B9-4644-BD23-1CCB4C77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743DB-F89A-46DD-823B-63935359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76625-48EB-4EB2-8C57-F07E23D3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E378B-0D8B-4DCF-89D0-1AC33BD5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77127-A9EF-4AF2-BA33-816C095DA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522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807F6-2DEF-489E-8BFA-F671E8D4B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7D93D-C6DF-4040-9AE9-0748913E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967B4-B1F2-4C81-BBF4-DBE58C2E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34FBE-F9A1-4898-9D35-BD8E495AA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66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08CC-2A4D-4A4C-A8DE-7AD8FEEC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2ED93-5504-49CD-992E-EF73EE31F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6F3AC-4832-48E4-AD6F-4756D402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E3F91-AFC0-42E7-AE78-52013EF3E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07B16-2D59-4373-8370-50780A27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31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191C-F3F4-4890-BC1F-831CE36A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556F-D5C0-4247-BE44-63320A89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1366E-6D0F-459A-94C3-56E7283C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29FFB-5A27-4379-9B7A-109314F6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991ED-1B2B-4C63-9112-4DC792675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7E7F0-1DF9-406C-BA61-4E291EFC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107B8-4D9A-43C9-B219-B6110C9AD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4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F9FF-C15F-4CF4-80B8-707AEDD7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FF304-BA16-4A79-961F-C2FE54BDD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B4A60-9DD4-4D80-974A-B102BAC29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4E4C0-36F2-487B-A42D-30AECEAD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E8F97-6ED3-4CB7-BCE8-762B2C50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F4F94-FFBD-4E20-8B86-1685A7D3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D862-BB67-4B80-A2FE-25C8180F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28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342C-CF25-48C1-AE58-366AE501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C3F8F-C9BE-4311-9836-FB19A3037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2C855-C944-4DF2-AD86-60A655B62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4842F-A27A-494D-8FD4-31ABEC8A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AE803-458A-4DB8-A76F-9DF6CD22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BAF87-D690-49A0-8633-629C57C39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070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AB6F8B-5B62-425E-AA69-8DA33AF01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D65EE-2BF9-4CFA-8DEB-8AF3145D0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29EE5-3732-4859-A6B5-F32E4B25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1CC17-1E56-473E-AB51-582BEE534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A749D-9E95-4FCA-A3C9-D1C769FA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A8E5C-BBE1-483D-B312-FAD5609DD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743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631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1238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029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9308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0266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51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148D-E9CF-4F66-8E3E-2A0CC911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1094-4469-45D2-B5FB-CFF381AFD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D5AC3-489F-446F-A80B-77BAEEE67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BE808-0D6A-499A-9611-29EA44C1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4DB87-0FFB-49B5-AD0B-67353EC3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45F-FF23-44FF-B22E-B1476C63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9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105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5152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4477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5836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970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998-B56F-4170-8560-8392C10F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2E857-1585-4471-85B4-C42F474D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E64B7-A4E8-40C8-849E-3973608EA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F5333-043C-41F4-8CED-7F9378BE5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511D2-C101-43B3-A6CD-BB6FB4313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F0C49E-8F6A-45C3-B9EE-112014C6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0015C-8094-4600-A934-28B4AA1E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540591-DF0B-4CFB-A4D3-388EAAF9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931E7-1765-4403-8947-B3FC4669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EEA0D-4CE0-453D-9FA4-924BB902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8F175-91EB-4AB3-9124-2F84EA94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F97E-C37B-434A-88AB-BDA613F2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CA8FE-AD37-4FB5-8094-99FF26556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26E3B-AA71-4476-B58E-F7743EF2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32BA5-49FA-4A21-B673-52DD7F09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72A-650B-487B-A0D7-7E809C6A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F6471-9B84-4286-927B-9EB020988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7F53D-97D2-4799-AE43-150848BEE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6EBB1-5832-48E5-8BC2-C7EDBDC6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63186-E316-4286-ABC1-C36FE9AB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799D1-7779-4E6E-B44A-2358B671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6FBE-CF31-4866-A1DE-84BA7268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D0EB6-7E80-48D8-A357-ED266C20C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E15E1-688C-48E6-AAF9-DDE0F153E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DF592-AEDE-4CBF-B7EF-59D69AC5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EFA19-2C7E-40CE-AA8F-7ACAEB34D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BC0E1-78EF-4D3A-A67D-89890A52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7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ECF6B-8A1D-455C-A17F-83DC3E82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D96E6-C852-40C2-A6E7-1910ADFBD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6CE74-BD10-49E0-B4B4-182CA525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C9CF-FE02-4BBC-897F-C6484D852B09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162CC-C6D7-4863-ACDE-0CB15996C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050E0-6CD8-42CC-BA77-438920797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4303E-2F68-4DE6-9B97-7C04ABE5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0CCB69-8C19-4BA0-A56A-DAB952E7E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61F575-D919-4F36-9993-8BEDBA36E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702C66-A7A8-40B3-A6AA-365E3F890D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0D5E7B2-3AC0-4FBF-B736-61CDFF8B1F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B5D745-04C7-4E6C-A6B8-5B54BA724C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9A49B8-1C90-47D4-87D9-2A007D00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9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781552-67BC-4E86-BB9A-53EB5109A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3A63B9-29A5-4C03-A338-FA2EBDBE6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64FC20-D85D-422A-93C3-7B3DA8B756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191246-19DD-47D6-A0A3-D01953FEBE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65354F-9659-41D0-8615-E18FE8A05A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4540F7-0F27-4D5A-AFDA-DD395F906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26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82DA-E23F-4F9A-B7F9-1EC34A6B20D0}" type="datetimeFigureOut">
              <a:rPr lang="vi-VN" smtClean="0"/>
              <a:t>04/12/2023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12FB-D40F-48D6-A38C-19625B8F80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022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11" Type="http://schemas.openxmlformats.org/officeDocument/2006/relationships/comments" Target="../comments/comment1.xml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>
            <a:extLst>
              <a:ext uri="{FF2B5EF4-FFF2-40B4-BE49-F238E27FC236}">
                <a16:creationId xmlns:a16="http://schemas.microsoft.com/office/drawing/2014/main" id="{1ED6A9C2-C402-4F93-8FDF-656ACA5456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pSp>
        <p:nvGrpSpPr>
          <p:cNvPr id="2051" name="Group 4">
            <a:extLst>
              <a:ext uri="{FF2B5EF4-FFF2-40B4-BE49-F238E27FC236}">
                <a16:creationId xmlns:a16="http://schemas.microsoft.com/office/drawing/2014/main" id="{4A17F96F-CDAE-4883-90E9-376832020D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12192000" cy="6858000"/>
            <a:chOff x="2341" y="6090"/>
            <a:chExt cx="12513" cy="9600"/>
          </a:xfrm>
        </p:grpSpPr>
        <p:sp>
          <p:nvSpPr>
            <p:cNvPr id="2056" name="AutoShape 5">
              <a:extLst>
                <a:ext uri="{FF2B5EF4-FFF2-40B4-BE49-F238E27FC236}">
                  <a16:creationId xmlns:a16="http://schemas.microsoft.com/office/drawing/2014/main" id="{CEBE8BE3-E76C-4B8F-9E90-22D2482DD3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341" y="6090"/>
              <a:ext cx="12513" cy="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2057" name="Picture 6" descr="khung%20anh%2051[1]">
              <a:extLst>
                <a:ext uri="{FF2B5EF4-FFF2-40B4-BE49-F238E27FC236}">
                  <a16:creationId xmlns:a16="http://schemas.microsoft.com/office/drawing/2014/main" id="{8934D921-171C-4280-AFB7-47A38804D6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6090"/>
              <a:ext cx="12513" cy="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7" descr="x1pN1mp8dKYgTEOo8Nl7CxhzsOhhttvC1zX8rQbBbAtHElHSFMMvAfiSA2n7_80G4GyxsvDKzC2csgH2i9oe7T8ld3WDzYQXJ9J6lqE4gpeIpzc2s1upTPS0A">
              <a:extLst>
                <a:ext uri="{FF2B5EF4-FFF2-40B4-BE49-F238E27FC236}">
                  <a16:creationId xmlns:a16="http://schemas.microsoft.com/office/drawing/2014/main" id="{9BB07294-C2E6-4243-BD7E-DBF60F0111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6090"/>
              <a:ext cx="1043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8" descr="20070910003329640">
              <a:extLst>
                <a:ext uri="{FF2B5EF4-FFF2-40B4-BE49-F238E27FC236}">
                  <a16:creationId xmlns:a16="http://schemas.microsoft.com/office/drawing/2014/main" id="{C3A3C536-5727-4EDE-BC58-7EA17D3B20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82" y="4735"/>
              <a:ext cx="1200" cy="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9" descr="20070910003329640">
              <a:extLst>
                <a:ext uri="{FF2B5EF4-FFF2-40B4-BE49-F238E27FC236}">
                  <a16:creationId xmlns:a16="http://schemas.microsoft.com/office/drawing/2014/main" id="{D23ACC7B-B1CD-4A13-8E79-76EAF58EFB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744" y="4735"/>
              <a:ext cx="1200" cy="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0" descr="x1pN1mp8dKYgTEOo8Nl7CxhzsOhhttvC1zX8rQbBbAtHElHSFMMvAfiSA2n7_80G4GyxsvDKzC2csgH2i9oe7T8ld3WDzYQXJ9J6lqE4gpeIpzc2s1upTPS0A">
              <a:extLst>
                <a:ext uri="{FF2B5EF4-FFF2-40B4-BE49-F238E27FC236}">
                  <a16:creationId xmlns:a16="http://schemas.microsoft.com/office/drawing/2014/main" id="{23CFA8BD-EB3E-4808-B247-FD9FB9FEFF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1" y="6090"/>
              <a:ext cx="1043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1" descr="x1pN1mp8dKYgTEOo8Nl7CxhzsOhhttvC1zX8rQbBbAtHElHSFMMvAfiSA2n7_80G4GyxsvDKzC2csgH2i9oe7T8ld3WDzYQXJ9J6lqE4gpeIpzc2s1upTPS0A">
              <a:extLst>
                <a:ext uri="{FF2B5EF4-FFF2-40B4-BE49-F238E27FC236}">
                  <a16:creationId xmlns:a16="http://schemas.microsoft.com/office/drawing/2014/main" id="{6520936E-1DBB-47B9-A25B-CDCAA1BA172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1" y="12690"/>
              <a:ext cx="1043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12" descr="20070910003329640">
              <a:extLst>
                <a:ext uri="{FF2B5EF4-FFF2-40B4-BE49-F238E27FC236}">
                  <a16:creationId xmlns:a16="http://schemas.microsoft.com/office/drawing/2014/main" id="{FB1B8F65-AF4E-4FFA-99DD-B8502D9E76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787" y="13135"/>
              <a:ext cx="1200" cy="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3" descr="20070910003329640">
              <a:extLst>
                <a:ext uri="{FF2B5EF4-FFF2-40B4-BE49-F238E27FC236}">
                  <a16:creationId xmlns:a16="http://schemas.microsoft.com/office/drawing/2014/main" id="{F4F88376-EF4C-40AA-B433-6F2FAA2F7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25" y="13134"/>
              <a:ext cx="1200" cy="3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4" descr="x1pN1mp8dKYgTEOo8Nl7CxhzsOhhttvC1zX8rQbBbAtHElHSFMMvAfiSA2n7_80G4GyxsvDKzC2csgH2i9oe7T8ld3WDzYQXJ9J6lqE4gpeIpzc2s1upTPS0A">
              <a:extLst>
                <a:ext uri="{FF2B5EF4-FFF2-40B4-BE49-F238E27FC236}">
                  <a16:creationId xmlns:a16="http://schemas.microsoft.com/office/drawing/2014/main" id="{8B37C803-AAFF-4566-A48F-15FD05050B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12690"/>
              <a:ext cx="1043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5" descr="x1pN1mp8dKYgTEOo8Nl7CxhzsOhhttvC1zX8rQbBbAtHElHSFMMvAfiSA2n7_80G4GyxsvDKzC2csgH2i9oe7T8ld3WDzYQXJ9J6lqE4gpeIpzc2s1upTPS0A">
              <a:extLst>
                <a:ext uri="{FF2B5EF4-FFF2-40B4-BE49-F238E27FC236}">
                  <a16:creationId xmlns:a16="http://schemas.microsoft.com/office/drawing/2014/main" id="{C2157CA8-CB72-4EC4-BC3F-6528E20B2A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6090"/>
              <a:ext cx="1043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63" name="WordArt 19">
            <a:extLst>
              <a:ext uri="{FF2B5EF4-FFF2-40B4-BE49-F238E27FC236}">
                <a16:creationId xmlns:a16="http://schemas.microsoft.com/office/drawing/2014/main" id="{29A2703D-E983-40F9-BF11-3272B2411F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0" y="2093233"/>
            <a:ext cx="8077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prstShdw prst="shdw17" dist="17961" dir="2700000">
                    <a:srgbClr val="000099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</a:t>
            </a:r>
            <a:r>
              <a:rPr lang="en-US" sz="3200" b="1" kern="10" dirty="0">
                <a:solidFill>
                  <a:srgbClr val="0000FF"/>
                </a:solidFill>
                <a:effectLst>
                  <a:prstShdw prst="shdw17" dist="17961" dir="2700000">
                    <a:srgbClr val="000099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 TOÁN</a:t>
            </a: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prstShdw prst="shdw17" dist="17961" dir="2700000">
                  <a:srgbClr val="000099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prstShdw prst="shdw17" dist="17961" dir="2700000">
                  <a:srgbClr val="000099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64" name="WordArt 20">
            <a:extLst>
              <a:ext uri="{FF2B5EF4-FFF2-40B4-BE49-F238E27FC236}">
                <a16:creationId xmlns:a16="http://schemas.microsoft.com/office/drawing/2014/main" id="{88535828-524E-4E84-9274-2BDA5359E2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32487" y="3886200"/>
            <a:ext cx="849643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3,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kern="10" dirty="0" err="1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s-ES" sz="2400" b="1" kern="10" dirty="0">
                <a:solidFill>
                  <a:srgbClr val="FF00FF"/>
                </a:solidFill>
                <a:effectLst>
                  <a:prstShdw prst="shdw17" dist="17961" dir="2700000">
                    <a:srgbClr val="993D00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  <a:endParaRPr kumimoji="0" lang="en-US" sz="2400" b="1" i="0" u="none" strike="noStrike" kern="1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prstShdw prst="shdw17" dist="17961" dir="2700000">
                  <a:srgbClr val="993D00"/>
                </a:prst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3FDD7-6159-4F76-8477-9519148FB321}"/>
              </a:ext>
            </a:extLst>
          </p:cNvPr>
          <p:cNvSpPr txBox="1"/>
          <p:nvPr/>
        </p:nvSpPr>
        <p:spPr>
          <a:xfrm>
            <a:off x="152400" y="9700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QUẬN LONG BIÊN</a:t>
            </a:r>
          </a:p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HỒNG TIẾN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86E22134-8647-4619-BFFD-F45F574B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64008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alt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alt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phạm</a:t>
            </a:r>
            <a:r>
              <a:rPr lang="en-US" alt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3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FBD9337D-0B9F-49C1-99A4-84D6D742302C}"/>
              </a:ext>
            </a:extLst>
          </p:cNvPr>
          <p:cNvSpPr/>
          <p:nvPr/>
        </p:nvSpPr>
        <p:spPr>
          <a:xfrm>
            <a:off x="5981075" y="1415529"/>
            <a:ext cx="6038713" cy="203486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3E7DD4-D974-4BFD-8117-BF9A74DE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70" y="4701730"/>
            <a:ext cx="6149579" cy="2042337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FEE272A5-38E2-43AD-A5B9-BDB563763512}"/>
              </a:ext>
            </a:extLst>
          </p:cNvPr>
          <p:cNvSpPr/>
          <p:nvPr/>
        </p:nvSpPr>
        <p:spPr>
          <a:xfrm>
            <a:off x="7340699" y="4663235"/>
            <a:ext cx="4675031" cy="203486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6AAE9144-60FF-4A48-A17C-9A66AEAC4D3F}"/>
              </a:ext>
            </a:extLst>
          </p:cNvPr>
          <p:cNvSpPr/>
          <p:nvPr/>
        </p:nvSpPr>
        <p:spPr>
          <a:xfrm>
            <a:off x="93078" y="1277467"/>
            <a:ext cx="3464255" cy="203486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BABEE-C505-410D-A481-A77D3519D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" y="1557193"/>
            <a:ext cx="1478090" cy="17087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CB8A71-8370-4BC6-A98C-E55647F09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88" y="4908062"/>
            <a:ext cx="1316012" cy="1629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40D8B-A575-419D-9A59-0E990356D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56716" y="1712050"/>
            <a:ext cx="1493912" cy="13990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4798F1-F649-4C55-BEB9-C86BA88A1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030" y="4857361"/>
            <a:ext cx="1272098" cy="16878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571A31-AB68-430B-8D83-C2A2DCA8B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1333" y="4901292"/>
            <a:ext cx="1316850" cy="16277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937EA9-E93E-46EA-B3D1-2BB3B9B56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861" y="4901291"/>
            <a:ext cx="1316850" cy="16277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15FD7D-C7A1-4C4D-B02F-03D3658C3C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4614" y="1664610"/>
            <a:ext cx="1402202" cy="14936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37F4ED-BF80-4160-8BD1-AA0B758A0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2801" y="1664611"/>
            <a:ext cx="1402202" cy="14936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7626CC-58AF-4F25-81DB-9A1C0F5FD9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0615" y="4857360"/>
            <a:ext cx="1272098" cy="16717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2569152-BD6D-4CF7-A3A2-1D9B1111CB13}"/>
              </a:ext>
            </a:extLst>
          </p:cNvPr>
          <p:cNvSpPr txBox="1"/>
          <p:nvPr/>
        </p:nvSpPr>
        <p:spPr>
          <a:xfrm>
            <a:off x="2117507" y="1303573"/>
            <a:ext cx="288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CC3CA6-04D6-453B-89A2-4C361B2E656B}"/>
              </a:ext>
            </a:extLst>
          </p:cNvPr>
          <p:cNvSpPr txBox="1"/>
          <p:nvPr/>
        </p:nvSpPr>
        <p:spPr>
          <a:xfrm>
            <a:off x="4987718" y="4587810"/>
            <a:ext cx="602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B670EA-F294-49D5-A607-FBD9A5863387}"/>
              </a:ext>
            </a:extLst>
          </p:cNvPr>
          <p:cNvSpPr txBox="1"/>
          <p:nvPr/>
        </p:nvSpPr>
        <p:spPr>
          <a:xfrm>
            <a:off x="10926729" y="1332658"/>
            <a:ext cx="25322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71C813-4440-4CBF-9240-0F2E713633D7}"/>
              </a:ext>
            </a:extLst>
          </p:cNvPr>
          <p:cNvSpPr txBox="1"/>
          <p:nvPr/>
        </p:nvSpPr>
        <p:spPr>
          <a:xfrm>
            <a:off x="10871335" y="4610446"/>
            <a:ext cx="4135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C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5" grpId="0" animBg="1"/>
      <p:bldP spid="7" grpId="0" animBg="1"/>
      <p:bldP spid="8" grpId="0" animBg="1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183" y="1051857"/>
            <a:ext cx="2421228" cy="3206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17808" y="1144877"/>
            <a:ext cx="2279560" cy="3052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59183" y="4167519"/>
            <a:ext cx="2421228" cy="9401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97942" y="4151715"/>
            <a:ext cx="2279560" cy="9401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97385" y="1270311"/>
            <a:ext cx="11333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6731" y="1324172"/>
            <a:ext cx="7856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2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2164056" y="4356931"/>
            <a:ext cx="528034" cy="5208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62D28-3114-4660-B9AB-2ED16B8F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738" y="4375722"/>
            <a:ext cx="536494" cy="536494"/>
          </a:xfrm>
          <a:prstGeom prst="rect">
            <a:avLst/>
          </a:prstGeom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A560993-6B73-4BDD-990F-3BF8A0A99832}"/>
              </a:ext>
            </a:extLst>
          </p:cNvPr>
          <p:cNvSpPr/>
          <p:nvPr/>
        </p:nvSpPr>
        <p:spPr>
          <a:xfrm>
            <a:off x="6343786" y="4383541"/>
            <a:ext cx="528034" cy="5208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1483D7-80EA-4A81-AC28-0FA6D2689CA5}"/>
              </a:ext>
            </a:extLst>
          </p:cNvPr>
          <p:cNvSpPr txBox="1"/>
          <p:nvPr/>
        </p:nvSpPr>
        <p:spPr>
          <a:xfrm>
            <a:off x="8820150" y="1216450"/>
            <a:ext cx="2085975" cy="2963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DBDC14-211E-4096-B3FB-BA59715E8495}"/>
              </a:ext>
            </a:extLst>
          </p:cNvPr>
          <p:cNvSpPr/>
          <p:nvPr/>
        </p:nvSpPr>
        <p:spPr>
          <a:xfrm>
            <a:off x="8820150" y="4180263"/>
            <a:ext cx="2085975" cy="927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900FE7-7B63-4792-BF7A-97DDB60B1AC0}"/>
              </a:ext>
            </a:extLst>
          </p:cNvPr>
          <p:cNvSpPr txBox="1"/>
          <p:nvPr/>
        </p:nvSpPr>
        <p:spPr>
          <a:xfrm>
            <a:off x="9134475" y="1321056"/>
            <a:ext cx="3048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dirty="0"/>
              <a:t>3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781824A-FBD4-47C7-948C-40A4C475B39A}"/>
              </a:ext>
            </a:extLst>
          </p:cNvPr>
          <p:cNvSpPr/>
          <p:nvPr/>
        </p:nvSpPr>
        <p:spPr>
          <a:xfrm>
            <a:off x="9644400" y="4423807"/>
            <a:ext cx="528034" cy="5208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4CDA17F-E136-409D-B3BA-E973E79FA2FD}"/>
              </a:ext>
            </a:extLst>
          </p:cNvPr>
          <p:cNvSpPr/>
          <p:nvPr/>
        </p:nvSpPr>
        <p:spPr>
          <a:xfrm>
            <a:off x="8968258" y="4423807"/>
            <a:ext cx="528034" cy="5208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7A8829B-2E49-409E-BF4C-985A0EC71037}"/>
              </a:ext>
            </a:extLst>
          </p:cNvPr>
          <p:cNvSpPr/>
          <p:nvPr/>
        </p:nvSpPr>
        <p:spPr>
          <a:xfrm>
            <a:off x="10320542" y="4441377"/>
            <a:ext cx="528034" cy="52085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5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>
            <a:extLst>
              <a:ext uri="{FF2B5EF4-FFF2-40B4-BE49-F238E27FC236}">
                <a16:creationId xmlns:a16="http://schemas.microsoft.com/office/drawing/2014/main" id="{F0CFEC96-5D7A-4256-9DF6-24E4440C45D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79899"/>
            <a:ext cx="11963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F83E1113-AE34-49EF-83C9-77B66747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54" y="1830859"/>
            <a:ext cx="945254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sánh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bớt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phạm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907929-592B-403B-8529-683FF5480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58" y="789622"/>
            <a:ext cx="1743075" cy="1895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3AF95A-5F8E-40D7-9E97-4D5849D7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208" y="742786"/>
            <a:ext cx="1737511" cy="1889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C78D8B-4254-4FA2-9DE3-DCA05928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891" y="727921"/>
            <a:ext cx="1737511" cy="1889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FBFE3B-70DC-4E48-B8C5-A3724FD97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2" y="3245260"/>
            <a:ext cx="1762125" cy="2019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F2C8B8-C96F-47E2-A25F-5BF66094A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22" y="3139793"/>
            <a:ext cx="1761897" cy="2024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FDDD3C-3D75-45D3-AEDF-4600BD6032CD}"/>
              </a:ext>
            </a:extLst>
          </p:cNvPr>
          <p:cNvSpPr txBox="1"/>
          <p:nvPr/>
        </p:nvSpPr>
        <p:spPr>
          <a:xfrm>
            <a:off x="8325495" y="789622"/>
            <a:ext cx="4326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70E1E-1529-46CE-990E-F40E90CFBF33}"/>
              </a:ext>
            </a:extLst>
          </p:cNvPr>
          <p:cNvSpPr txBox="1"/>
          <p:nvPr/>
        </p:nvSpPr>
        <p:spPr>
          <a:xfrm>
            <a:off x="8468083" y="3255092"/>
            <a:ext cx="326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306CAE-8B94-4A43-8CC3-B108DD4C8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720" y="3115215"/>
            <a:ext cx="1767993" cy="20240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3D2937-EAC6-4D71-BB6C-C26DD329151D}"/>
              </a:ext>
            </a:extLst>
          </p:cNvPr>
          <p:cNvSpPr txBox="1"/>
          <p:nvPr/>
        </p:nvSpPr>
        <p:spPr>
          <a:xfrm>
            <a:off x="8515248" y="3255091"/>
            <a:ext cx="326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5E7A48-8CC5-4522-8F4E-0D2FCDA1CF4D}"/>
              </a:ext>
            </a:extLst>
          </p:cNvPr>
          <p:cNvSpPr txBox="1"/>
          <p:nvPr/>
        </p:nvSpPr>
        <p:spPr>
          <a:xfrm>
            <a:off x="8419626" y="742786"/>
            <a:ext cx="4326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952392-7B2F-41B1-8751-1F5D56D32AD4}"/>
              </a:ext>
            </a:extLst>
          </p:cNvPr>
          <p:cNvSpPr txBox="1"/>
          <p:nvPr/>
        </p:nvSpPr>
        <p:spPr>
          <a:xfrm>
            <a:off x="8464751" y="3274769"/>
            <a:ext cx="3726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E17F2E-623F-4A54-992F-9BE14E347DE1}"/>
              </a:ext>
            </a:extLst>
          </p:cNvPr>
          <p:cNvSpPr txBox="1"/>
          <p:nvPr/>
        </p:nvSpPr>
        <p:spPr>
          <a:xfrm>
            <a:off x="8370282" y="766204"/>
            <a:ext cx="289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1A034-10D2-4EEF-93D5-8AEBFCD8ABD4}"/>
              </a:ext>
            </a:extLst>
          </p:cNvPr>
          <p:cNvSpPr txBox="1"/>
          <p:nvPr/>
        </p:nvSpPr>
        <p:spPr>
          <a:xfrm>
            <a:off x="8588883" y="3294446"/>
            <a:ext cx="5018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EAFC91-D2C0-44D3-9D0D-C11258444923}"/>
              </a:ext>
            </a:extLst>
          </p:cNvPr>
          <p:cNvSpPr txBox="1"/>
          <p:nvPr/>
        </p:nvSpPr>
        <p:spPr>
          <a:xfrm>
            <a:off x="8621119" y="3274768"/>
            <a:ext cx="4326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146DD6-2AC4-46F8-944E-03783DCF2A7C}"/>
              </a:ext>
            </a:extLst>
          </p:cNvPr>
          <p:cNvSpPr txBox="1"/>
          <p:nvPr/>
        </p:nvSpPr>
        <p:spPr>
          <a:xfrm>
            <a:off x="8615877" y="3321604"/>
            <a:ext cx="3423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71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xit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" presetClass="exit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4" grpId="3"/>
      <p:bldP spid="14" grpId="4"/>
      <p:bldP spid="14" grpId="5"/>
      <p:bldP spid="17" grpId="0"/>
      <p:bldP spid="17" grpId="1"/>
      <p:bldP spid="17" grpId="2"/>
      <p:bldP spid="17" grpId="3"/>
      <p:bldP spid="17" grpId="4"/>
      <p:bldP spid="21" grpId="0"/>
      <p:bldP spid="21" grpId="1"/>
      <p:bldP spid="21" grpId="2"/>
      <p:bldP spid="22" grpId="0"/>
      <p:bldP spid="22" grpId="1"/>
      <p:bldP spid="22" grpId="2"/>
      <p:bldP spid="22" grpId="3"/>
      <p:bldP spid="25" grpId="0"/>
      <p:bldP spid="25" grpId="1"/>
      <p:bldP spid="25" grpId="3"/>
      <p:bldP spid="25" grpId="4"/>
      <p:bldP spid="26" grpId="0"/>
      <p:bldP spid="26" grpId="1"/>
      <p:bldP spid="26" grpId="2"/>
      <p:bldP spid="26" grpId="3"/>
      <p:bldP spid="27" grpId="0" build="allAtOnce"/>
      <p:bldP spid="27" grpId="1" build="allAtOnce"/>
      <p:bldP spid="28" grpId="0"/>
      <p:bldP spid="28" grpId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5F268AC2-E488-4D32-8EB1-C8881A4CC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252" y="3276600"/>
            <a:ext cx="94525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Tách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gộp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600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phạm</a:t>
            </a:r>
            <a:r>
              <a:rPr lang="en-US" altLang="en-US" sz="600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522807-E9E8-4586-A063-D581DFF4F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72" y="89870"/>
            <a:ext cx="2304703" cy="1841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B1CE4-0626-4A88-A1C1-722926795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717" y="89870"/>
            <a:ext cx="2304488" cy="1841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5D04C-8A03-4D45-AE10-6B1BA4318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702" y="177219"/>
            <a:ext cx="2304488" cy="18411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5E0A45-C30E-4B13-ACCF-87D7027E2573}"/>
              </a:ext>
            </a:extLst>
          </p:cNvPr>
          <p:cNvSpPr/>
          <p:nvPr/>
        </p:nvSpPr>
        <p:spPr>
          <a:xfrm>
            <a:off x="5731727" y="2320654"/>
            <a:ext cx="163551" cy="45373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E609D-8112-469D-9519-8C0FE12EDB98}"/>
              </a:ext>
            </a:extLst>
          </p:cNvPr>
          <p:cNvSpPr txBox="1"/>
          <p:nvPr/>
        </p:nvSpPr>
        <p:spPr>
          <a:xfrm>
            <a:off x="10526751" y="-45805"/>
            <a:ext cx="4014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E1A27-D8CB-4481-AE45-721CAEC286E6}"/>
              </a:ext>
            </a:extLst>
          </p:cNvPr>
          <p:cNvSpPr txBox="1"/>
          <p:nvPr/>
        </p:nvSpPr>
        <p:spPr>
          <a:xfrm>
            <a:off x="2027664" y="4995952"/>
            <a:ext cx="6356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E81042-980A-450F-A1FD-049BCAD12E40}"/>
              </a:ext>
            </a:extLst>
          </p:cNvPr>
          <p:cNvSpPr txBox="1"/>
          <p:nvPr/>
        </p:nvSpPr>
        <p:spPr>
          <a:xfrm>
            <a:off x="8802028" y="4926979"/>
            <a:ext cx="3233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486563-CE13-4F33-B709-4420F0172058}"/>
              </a:ext>
            </a:extLst>
          </p:cNvPr>
          <p:cNvSpPr/>
          <p:nvPr/>
        </p:nvSpPr>
        <p:spPr>
          <a:xfrm>
            <a:off x="0" y="2170186"/>
            <a:ext cx="12192000" cy="1504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10221 0.413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0299 0.387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11563 0.3763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9455E9-4300-49BA-A5CD-824BC81C13A3}"/>
              </a:ext>
            </a:extLst>
          </p:cNvPr>
          <p:cNvSpPr/>
          <p:nvPr/>
        </p:nvSpPr>
        <p:spPr>
          <a:xfrm>
            <a:off x="2728680" y="341234"/>
            <a:ext cx="6525087" cy="178441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6814529-E56B-43AD-8BAB-FDA817202A9F}"/>
              </a:ext>
            </a:extLst>
          </p:cNvPr>
          <p:cNvSpPr/>
          <p:nvPr/>
        </p:nvSpPr>
        <p:spPr>
          <a:xfrm>
            <a:off x="0" y="4049791"/>
            <a:ext cx="5743575" cy="2466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28590-355C-4A54-BDFA-D212C7843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13" y="3948088"/>
            <a:ext cx="5755123" cy="248128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4B41265-DCE9-4FD5-B235-0ABE3CCB564C}"/>
              </a:ext>
            </a:extLst>
          </p:cNvPr>
          <p:cNvSpPr/>
          <p:nvPr/>
        </p:nvSpPr>
        <p:spPr>
          <a:xfrm rot="18257301">
            <a:off x="7283149" y="1474897"/>
            <a:ext cx="107536" cy="31841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60BE7-AE90-48A6-9841-461B26F8C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59756">
            <a:off x="3386032" y="2157999"/>
            <a:ext cx="2670279" cy="18594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669D5F-16A3-4837-8DB9-73EA6AC7B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33" y="519041"/>
            <a:ext cx="1709738" cy="1428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4A7FE3-D94B-4981-8DCA-B00B1F88A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122" y="555942"/>
            <a:ext cx="1707028" cy="14326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890266-AF20-4475-8BD1-B67362767D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971" y="604059"/>
            <a:ext cx="1707028" cy="14326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F2EDB0-FEF9-4AD0-9CD9-370B2AC717CA}"/>
              </a:ext>
            </a:extLst>
          </p:cNvPr>
          <p:cNvSpPr/>
          <p:nvPr/>
        </p:nvSpPr>
        <p:spPr>
          <a:xfrm>
            <a:off x="7677150" y="604059"/>
            <a:ext cx="1468151" cy="1343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9CD5F6-CFA8-437C-A6B0-B005C7F0F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110" y="4589270"/>
            <a:ext cx="1707028" cy="1432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B911B5-C42D-46DA-87E5-7B06213A3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616" y="4604474"/>
            <a:ext cx="1707028" cy="14326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99DFBD-4217-4B8C-AB78-C2A092DAA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64" y="4600712"/>
            <a:ext cx="1707028" cy="143268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5C8EC73-66F3-40A1-8AED-23C0066039EA}"/>
              </a:ext>
            </a:extLst>
          </p:cNvPr>
          <p:cNvSpPr/>
          <p:nvPr/>
        </p:nvSpPr>
        <p:spPr>
          <a:xfrm>
            <a:off x="3510966" y="4547179"/>
            <a:ext cx="1434530" cy="15168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9A18A6-60EC-41D7-8C1D-76026B7BE4EB}"/>
              </a:ext>
            </a:extLst>
          </p:cNvPr>
          <p:cNvSpPr/>
          <p:nvPr/>
        </p:nvSpPr>
        <p:spPr>
          <a:xfrm>
            <a:off x="9667875" y="4482304"/>
            <a:ext cx="1419225" cy="15341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FB373-D404-4BFB-AC3B-0CB19FC7CDA5}"/>
              </a:ext>
            </a:extLst>
          </p:cNvPr>
          <p:cNvSpPr txBox="1"/>
          <p:nvPr/>
        </p:nvSpPr>
        <p:spPr>
          <a:xfrm>
            <a:off x="7955199" y="432117"/>
            <a:ext cx="219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3</a:t>
            </a:r>
          </a:p>
          <a:p>
            <a:endParaRPr lang="en-US" sz="8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1FEC99-E938-40F6-8D4B-74A766764864}"/>
              </a:ext>
            </a:extLst>
          </p:cNvPr>
          <p:cNvSpPr txBox="1"/>
          <p:nvPr/>
        </p:nvSpPr>
        <p:spPr>
          <a:xfrm>
            <a:off x="3742107" y="4494384"/>
            <a:ext cx="295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8DC1C6-95BA-49EE-B7BC-A157703253D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CE8F26-A3B7-43B1-BBFB-F58EA14C687B}"/>
              </a:ext>
            </a:extLst>
          </p:cNvPr>
          <p:cNvSpPr txBox="1"/>
          <p:nvPr/>
        </p:nvSpPr>
        <p:spPr>
          <a:xfrm>
            <a:off x="9860703" y="4403901"/>
            <a:ext cx="366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950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MIEN\E - LEARNING\CNTT\nhac, ghi am, video GV so 7\Fur Elise - Richard Clayderman.mp3"/>
  <p:tag name="PPSNARRATION" val="1,61564441,D:\ELEARING\chu a ă â\Presentation1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76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1_Default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2021-10-10T09:18:05Z</dcterms:created>
  <dcterms:modified xsi:type="dcterms:W3CDTF">2023-12-04T10:25:45Z</dcterms:modified>
</cp:coreProperties>
</file>