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9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0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6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5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57150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lvl="0" algn="ctr">
              <a:lnSpc>
                <a:spcPct val="120000"/>
              </a:lnSpc>
            </a:pPr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5" name="Picture 4" descr="Mầm non Hồng Tiế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09" y="803856"/>
            <a:ext cx="856982" cy="856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8813" y="1818067"/>
            <a:ext cx="5334000" cy="8038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LÀM QUEN VỚI TOÁN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0268" y="2438400"/>
            <a:ext cx="6048776" cy="2362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kumimoji="0" lang="en-US" sz="2200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24 -36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kumimoji="0" lang="en-US" sz="22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Thu </a:t>
            </a:r>
            <a:r>
              <a:rPr kumimoji="0" lang="en-US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solidFill>
              <a:schemeClr val="tx1">
                <a:alpha val="47000"/>
              </a:schemeClr>
            </a:solidFill>
          </a:ln>
        </p:spPr>
      </p:pic>
      <p:pic>
        <p:nvPicPr>
          <p:cNvPr id="13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1614" y="5223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lvl="0" algn="ctr"/>
            <a:r>
              <a:rPr lang="en-US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HỒNG TIẾN</a:t>
            </a: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23" y="1113485"/>
            <a:ext cx="856982" cy="8569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01213" y="2098746"/>
            <a:ext cx="5334000" cy="8038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NHẬN THỨC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LÀM QUEN VỚI TOÁN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43825" y="2876549"/>
            <a:ext cx="6048776" cy="210757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en-US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en-US" b="1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Lứa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tuổi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24 -36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Thu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4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9144000" cy="5141912"/>
          </a:xfrm>
        </p:spPr>
      </p:pic>
      <p:sp>
        <p:nvSpPr>
          <p:cNvPr id="9" name="TextBox 8"/>
          <p:cNvSpPr txBox="1"/>
          <p:nvPr/>
        </p:nvSpPr>
        <p:spPr>
          <a:xfrm>
            <a:off x="762000" y="545583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b="1" dirty="0" smtClean="0">
                <a:solidFill>
                  <a:srgbClr val="213F3A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213F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035" b="92775" l="29103" r="890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7" t="29426" r="9926"/>
          <a:stretch/>
        </p:blipFill>
        <p:spPr>
          <a:xfrm>
            <a:off x="2286000" y="1307224"/>
            <a:ext cx="4876800" cy="363000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568463" y="1657350"/>
            <a:ext cx="184719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123291" y="1293071"/>
            <a:ext cx="1447800" cy="707886"/>
          </a:xfrm>
          <a:prstGeom prst="rect">
            <a:avLst/>
          </a:prstGeom>
          <a:noFill/>
          <a:ln>
            <a:solidFill>
              <a:srgbClr val="FF0000">
                <a:alpha val="3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chim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trên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00193" y="3439963"/>
            <a:ext cx="1447800" cy="707886"/>
          </a:xfrm>
          <a:prstGeom prst="rect">
            <a:avLst/>
          </a:prstGeom>
          <a:noFill/>
          <a:ln>
            <a:solidFill>
              <a:srgbClr val="FF0000">
                <a:alpha val="38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mèo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2F589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2F5897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669016" y="3792922"/>
            <a:ext cx="1131177" cy="9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6115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" y="0"/>
            <a:ext cx="9119511" cy="5143500"/>
          </a:xfrm>
        </p:spPr>
      </p:pic>
      <p:sp>
        <p:nvSpPr>
          <p:cNvPr id="9" name="TextBox 8"/>
          <p:cNvSpPr txBox="1"/>
          <p:nvPr/>
        </p:nvSpPr>
        <p:spPr>
          <a:xfrm>
            <a:off x="990600" y="201037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bay ở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1635" r="12071" b="27866"/>
          <a:stretch/>
        </p:blipFill>
        <p:spPr>
          <a:xfrm>
            <a:off x="685800" y="971550"/>
            <a:ext cx="7620000" cy="393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6008" cy="51435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75" b="76042" l="313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166" b="24362"/>
          <a:stretch/>
        </p:blipFill>
        <p:spPr>
          <a:xfrm rot="20327299" flipH="1">
            <a:off x="3644571" y="2888451"/>
            <a:ext cx="3751867" cy="1894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091" y="285750"/>
            <a:ext cx="3121152" cy="1601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462" b="43077" l="4556" r="80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7" t="-1610" r="21716" b="57346"/>
          <a:stretch/>
        </p:blipFill>
        <p:spPr>
          <a:xfrm rot="20461370">
            <a:off x="936062" y="1309867"/>
            <a:ext cx="6835806" cy="21576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352" b="71831" l="27004" r="71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6" t="23223" r="26255" b="24454"/>
          <a:stretch/>
        </p:blipFill>
        <p:spPr>
          <a:xfrm flipH="1">
            <a:off x="6019800" y="819150"/>
            <a:ext cx="1248067" cy="12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160</Words>
  <Application>Microsoft Office PowerPoint</Application>
  <PresentationFormat>On-screen Show (16:9)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</dc:creator>
  <cp:lastModifiedBy>Admin</cp:lastModifiedBy>
  <cp:revision>9</cp:revision>
  <dcterms:created xsi:type="dcterms:W3CDTF">2006-08-16T00:00:00Z</dcterms:created>
  <dcterms:modified xsi:type="dcterms:W3CDTF">2023-12-20T06:11:57Z</dcterms:modified>
</cp:coreProperties>
</file>