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0"/>
    <p:sldId id="257" r:id="rId41"/>
    <p:sldId id="258" r:id="rId42"/>
    <p:sldId id="259" r:id="rId43"/>
    <p:sldId id="260" r:id="rId44"/>
    <p:sldId id="261" r:id="rId45"/>
    <p:sldId id="262" r:id="rId46"/>
    <p:sldId id="263" r:id="rId47"/>
    <p:sldId id="264" r:id="rId48"/>
    <p:sldId id="265" r:id="rId49"/>
    <p:sldId id="266" r:id="rId5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Times New Roman" charset="1" panose="02030502070405020303"/>
      <p:regular r:id="rId10"/>
    </p:embeddedFont>
    <p:embeddedFont>
      <p:font typeface="Times New Roman Bold" charset="1" panose="02030802070405020303"/>
      <p:regular r:id="rId11"/>
    </p:embeddedFont>
    <p:embeddedFont>
      <p:font typeface="Times New Roman Italics" charset="1" panose="02030502070405090303"/>
      <p:regular r:id="rId12"/>
    </p:embeddedFont>
    <p:embeddedFont>
      <p:font typeface="Times New Roman Bold Italics" charset="1" panose="02030802070405090303"/>
      <p:regular r:id="rId13"/>
    </p:embeddedFont>
    <p:embeddedFont>
      <p:font typeface="Times New Roman Medium" charset="1" panose="02030502070405020303"/>
      <p:regular r:id="rId14"/>
    </p:embeddedFont>
    <p:embeddedFont>
      <p:font typeface="Times New Roman Medium Italics" charset="1" panose="02030502070405090303"/>
      <p:regular r:id="rId15"/>
    </p:embeddedFont>
    <p:embeddedFont>
      <p:font typeface="Times New Roman Semi-Bold" charset="1" panose="02030702070405020303"/>
      <p:regular r:id="rId16"/>
    </p:embeddedFont>
    <p:embeddedFont>
      <p:font typeface="Times New Roman Semi-Bold Italics" charset="1" panose="02030702070405090303"/>
      <p:regular r:id="rId17"/>
    </p:embeddedFont>
    <p:embeddedFont>
      <p:font typeface="Times New Roman Ultra-Bold" charset="1" panose="02030902070405020303"/>
      <p:regular r:id="rId18"/>
    </p:embeddedFont>
    <p:embeddedFont>
      <p:font typeface="Public Sans" charset="1" panose="00000000000000000000"/>
      <p:regular r:id="rId19"/>
    </p:embeddedFont>
    <p:embeddedFont>
      <p:font typeface="Public Sans Bold" charset="1" panose="00000000000000000000"/>
      <p:regular r:id="rId20"/>
    </p:embeddedFont>
    <p:embeddedFont>
      <p:font typeface="Public Sans Italics" charset="1" panose="00000000000000000000"/>
      <p:regular r:id="rId21"/>
    </p:embeddedFont>
    <p:embeddedFont>
      <p:font typeface="Public Sans Bold Italics" charset="1" panose="00000000000000000000"/>
      <p:regular r:id="rId22"/>
    </p:embeddedFont>
    <p:embeddedFont>
      <p:font typeface="Public Sans Thin" charset="1" panose="00000000000000000000"/>
      <p:regular r:id="rId23"/>
    </p:embeddedFont>
    <p:embeddedFont>
      <p:font typeface="Public Sans Thin Italics" charset="1" panose="00000000000000000000"/>
      <p:regular r:id="rId24"/>
    </p:embeddedFont>
    <p:embeddedFont>
      <p:font typeface="Public Sans Medium" charset="1" panose="00000000000000000000"/>
      <p:regular r:id="rId25"/>
    </p:embeddedFont>
    <p:embeddedFont>
      <p:font typeface="Public Sans Medium Italics" charset="1" panose="00000000000000000000"/>
      <p:regular r:id="rId26"/>
    </p:embeddedFont>
    <p:embeddedFont>
      <p:font typeface="Public Sans Heavy" charset="1" panose="00000000000000000000"/>
      <p:regular r:id="rId27"/>
    </p:embeddedFont>
    <p:embeddedFont>
      <p:font typeface="Public Sans Heavy Italics" charset="1" panose="00000000000000000000"/>
      <p:regular r:id="rId28"/>
    </p:embeddedFont>
    <p:embeddedFont>
      <p:font typeface="Nunito" charset="1" panose="00000500000000000000"/>
      <p:regular r:id="rId29"/>
    </p:embeddedFont>
    <p:embeddedFont>
      <p:font typeface="Nunito Bold" charset="1" panose="00000800000000000000"/>
      <p:regular r:id="rId30"/>
    </p:embeddedFont>
    <p:embeddedFont>
      <p:font typeface="Nunito Bold Italics" charset="1" panose="00000000000000000000"/>
      <p:regular r:id="rId31"/>
    </p:embeddedFont>
    <p:embeddedFont>
      <p:font typeface="Nunito Light" charset="1" panose="00000400000000000000"/>
      <p:regular r:id="rId32"/>
    </p:embeddedFont>
    <p:embeddedFont>
      <p:font typeface="Nunito Heavy" charset="1" panose="00000000000000000000"/>
      <p:regular r:id="rId33"/>
    </p:embeddedFont>
    <p:embeddedFont>
      <p:font typeface="Nunito Heavy Italics" charset="1" panose="00000000000000000000"/>
      <p:regular r:id="rId34"/>
    </p:embeddedFont>
    <p:embeddedFont>
      <p:font typeface="Quicksand" charset="1" panose="00000000000000000000"/>
      <p:regular r:id="rId35"/>
    </p:embeddedFont>
    <p:embeddedFont>
      <p:font typeface="Quicksand Bold" charset="1" panose="00000000000000000000"/>
      <p:regular r:id="rId36"/>
    </p:embeddedFont>
    <p:embeddedFont>
      <p:font typeface="Quicksand Light" charset="1" panose="00000000000000000000"/>
      <p:regular r:id="rId37"/>
    </p:embeddedFont>
    <p:embeddedFont>
      <p:font typeface="Quicksand Medium" charset="1" panose="00000000000000000000"/>
      <p:regular r:id="rId38"/>
    </p:embeddedFont>
    <p:embeddedFont>
      <p:font typeface="Quicksand Semi-Bold" charset="1" panose="0000000000000000000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slides/slide1.xml" Type="http://schemas.openxmlformats.org/officeDocument/2006/relationships/slide"/><Relationship Id="rId41" Target="slides/slide2.xml" Type="http://schemas.openxmlformats.org/officeDocument/2006/relationships/slide"/><Relationship Id="rId42" Target="slides/slide3.xml" Type="http://schemas.openxmlformats.org/officeDocument/2006/relationships/slide"/><Relationship Id="rId43" Target="slides/slide4.xml" Type="http://schemas.openxmlformats.org/officeDocument/2006/relationships/slide"/><Relationship Id="rId44" Target="slides/slide5.xml" Type="http://schemas.openxmlformats.org/officeDocument/2006/relationships/slide"/><Relationship Id="rId45" Target="slides/slide6.xml" Type="http://schemas.openxmlformats.org/officeDocument/2006/relationships/slide"/><Relationship Id="rId46" Target="slides/slide7.xml" Type="http://schemas.openxmlformats.org/officeDocument/2006/relationships/slide"/><Relationship Id="rId47" Target="slides/slide8.xml" Type="http://schemas.openxmlformats.org/officeDocument/2006/relationships/slide"/><Relationship Id="rId48" Target="slides/slide9.xml" Type="http://schemas.openxmlformats.org/officeDocument/2006/relationships/slide"/><Relationship Id="rId49" Target="slides/slide10.xml" Type="http://schemas.openxmlformats.org/officeDocument/2006/relationships/slide"/><Relationship Id="rId5" Target="tableStyles.xml" Type="http://schemas.openxmlformats.org/officeDocument/2006/relationships/tableStyles"/><Relationship Id="rId50" Target="slides/slide11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2.png" Type="http://schemas.openxmlformats.org/officeDocument/2006/relationships/image"/><Relationship Id="rId11" Target="../media/image63.svg" Type="http://schemas.openxmlformats.org/officeDocument/2006/relationships/image"/><Relationship Id="rId12" Target="../media/image64.png" Type="http://schemas.openxmlformats.org/officeDocument/2006/relationships/image"/><Relationship Id="rId13" Target="../media/image65.svg" Type="http://schemas.openxmlformats.org/officeDocument/2006/relationships/image"/><Relationship Id="rId14" Target="../media/image66.png" Type="http://schemas.openxmlformats.org/officeDocument/2006/relationships/image"/><Relationship Id="rId15" Target="../media/image67.svg" Type="http://schemas.openxmlformats.org/officeDocument/2006/relationships/image"/><Relationship Id="rId16" Target="../media/image68.png" Type="http://schemas.openxmlformats.org/officeDocument/2006/relationships/image"/><Relationship Id="rId17" Target="../media/image69.svg" Type="http://schemas.openxmlformats.org/officeDocument/2006/relationships/image"/><Relationship Id="rId18" Target="../media/image70.png" Type="http://schemas.openxmlformats.org/officeDocument/2006/relationships/image"/><Relationship Id="rId19" Target="../media/image71.svg" Type="http://schemas.openxmlformats.org/officeDocument/2006/relationships/image"/><Relationship Id="rId2" Target="../media/image54.png" Type="http://schemas.openxmlformats.org/officeDocument/2006/relationships/image"/><Relationship Id="rId20" Target="../media/image72.png" Type="http://schemas.openxmlformats.org/officeDocument/2006/relationships/image"/><Relationship Id="rId21" Target="../media/image73.svg" Type="http://schemas.openxmlformats.org/officeDocument/2006/relationships/image"/><Relationship Id="rId22" Target="../media/image74.png" Type="http://schemas.openxmlformats.org/officeDocument/2006/relationships/image"/><Relationship Id="rId23" Target="../media/image75.svg" Type="http://schemas.openxmlformats.org/officeDocument/2006/relationships/image"/><Relationship Id="rId24" Target="../media/image76.png" Type="http://schemas.openxmlformats.org/officeDocument/2006/relationships/image"/><Relationship Id="rId25" Target="../media/image77.svg" Type="http://schemas.openxmlformats.org/officeDocument/2006/relationships/image"/><Relationship Id="rId26" Target="../media/image78.png" Type="http://schemas.openxmlformats.org/officeDocument/2006/relationships/image"/><Relationship Id="rId27" Target="../media/image79.svg" Type="http://schemas.openxmlformats.org/officeDocument/2006/relationships/image"/><Relationship Id="rId28" Target="../media/image80.png" Type="http://schemas.openxmlformats.org/officeDocument/2006/relationships/image"/><Relationship Id="rId29" Target="../media/image81.svg" Type="http://schemas.openxmlformats.org/officeDocument/2006/relationships/image"/><Relationship Id="rId3" Target="../media/image55.svg" Type="http://schemas.openxmlformats.org/officeDocument/2006/relationships/image"/><Relationship Id="rId30" Target="../media/image82.png" Type="http://schemas.openxmlformats.org/officeDocument/2006/relationships/image"/><Relationship Id="rId31" Target="../media/image83.svg" Type="http://schemas.openxmlformats.org/officeDocument/2006/relationships/image"/><Relationship Id="rId32" Target="../media/image84.png" Type="http://schemas.openxmlformats.org/officeDocument/2006/relationships/image"/><Relationship Id="rId33" Target="../media/image85.svg" Type="http://schemas.openxmlformats.org/officeDocument/2006/relationships/image"/><Relationship Id="rId34" Target="../media/image86.png" Type="http://schemas.openxmlformats.org/officeDocument/2006/relationships/image"/><Relationship Id="rId35" Target="../media/image87.svg" Type="http://schemas.openxmlformats.org/officeDocument/2006/relationships/image"/><Relationship Id="rId36" Target="../media/image88.png" Type="http://schemas.openxmlformats.org/officeDocument/2006/relationships/image"/><Relationship Id="rId37" Target="../media/image89.svg" Type="http://schemas.openxmlformats.org/officeDocument/2006/relationships/image"/><Relationship Id="rId38" Target="../media/image90.png" Type="http://schemas.openxmlformats.org/officeDocument/2006/relationships/image"/><Relationship Id="rId39" Target="../media/image91.svg" Type="http://schemas.openxmlformats.org/officeDocument/2006/relationships/image"/><Relationship Id="rId4" Target="../media/image56.png" Type="http://schemas.openxmlformats.org/officeDocument/2006/relationships/image"/><Relationship Id="rId40" Target="../media/image92.png" Type="http://schemas.openxmlformats.org/officeDocument/2006/relationships/image"/><Relationship Id="rId41" Target="../media/image93.svg" Type="http://schemas.openxmlformats.org/officeDocument/2006/relationships/image"/><Relationship Id="rId42" Target="../media/image94.png" Type="http://schemas.openxmlformats.org/officeDocument/2006/relationships/image"/><Relationship Id="rId43" Target="../media/image95.svg" Type="http://schemas.openxmlformats.org/officeDocument/2006/relationships/image"/><Relationship Id="rId44" Target="../media/image96.png" Type="http://schemas.openxmlformats.org/officeDocument/2006/relationships/image"/><Relationship Id="rId45" Target="../media/image97.svg" Type="http://schemas.openxmlformats.org/officeDocument/2006/relationships/image"/><Relationship Id="rId46" Target="../media/image7.png" Type="http://schemas.openxmlformats.org/officeDocument/2006/relationships/image"/><Relationship Id="rId47" Target="../media/image8.svg" Type="http://schemas.openxmlformats.org/officeDocument/2006/relationships/image"/><Relationship Id="rId48" Target="../media/image98.png" Type="http://schemas.openxmlformats.org/officeDocument/2006/relationships/image"/><Relationship Id="rId49" Target="../media/image99.svg" Type="http://schemas.openxmlformats.org/officeDocument/2006/relationships/image"/><Relationship Id="rId5" Target="../media/image57.svg" Type="http://schemas.openxmlformats.org/officeDocument/2006/relationships/image"/><Relationship Id="rId50" Target="../media/image100.png" Type="http://schemas.openxmlformats.org/officeDocument/2006/relationships/image"/><Relationship Id="rId51" Target="../media/image101.svg" Type="http://schemas.openxmlformats.org/officeDocument/2006/relationships/image"/><Relationship Id="rId52" Target="../media/image102.png" Type="http://schemas.openxmlformats.org/officeDocument/2006/relationships/image"/><Relationship Id="rId53" Target="../media/image103.svg" Type="http://schemas.openxmlformats.org/officeDocument/2006/relationships/image"/><Relationship Id="rId54" Target="../media/image104.png" Type="http://schemas.openxmlformats.org/officeDocument/2006/relationships/image"/><Relationship Id="rId55" Target="../media/image105.svg" Type="http://schemas.openxmlformats.org/officeDocument/2006/relationships/image"/><Relationship Id="rId56" Target="../media/image106.png" Type="http://schemas.openxmlformats.org/officeDocument/2006/relationships/image"/><Relationship Id="rId57" Target="../media/image107.svg" Type="http://schemas.openxmlformats.org/officeDocument/2006/relationships/image"/><Relationship Id="rId6" Target="../media/image58.png" Type="http://schemas.openxmlformats.org/officeDocument/2006/relationships/image"/><Relationship Id="rId7" Target="../media/image59.svg" Type="http://schemas.openxmlformats.org/officeDocument/2006/relationships/image"/><Relationship Id="rId8" Target="../media/image60.png" Type="http://schemas.openxmlformats.org/officeDocument/2006/relationships/image"/><Relationship Id="rId9" Target="../media/image61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13" Target="../media/image32.png" Type="http://schemas.openxmlformats.org/officeDocument/2006/relationships/image"/><Relationship Id="rId14" Target="../media/image33.sv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27.gif" Type="http://schemas.openxmlformats.org/officeDocument/2006/relationships/image"/><Relationship Id="rId9" Target="../media/image28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gif" Type="http://schemas.openxmlformats.org/officeDocument/2006/relationships/image"/><Relationship Id="rId4" Target="../media/image36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svg" Type="http://schemas.openxmlformats.org/officeDocument/2006/relationships/image"/><Relationship Id="rId2" Target="../media/image41.png" Type="http://schemas.openxmlformats.org/officeDocument/2006/relationships/image"/><Relationship Id="rId3" Target="../media/image42.svg" Type="http://schemas.openxmlformats.org/officeDocument/2006/relationships/image"/><Relationship Id="rId4" Target="../media/image43.gif" Type="http://schemas.openxmlformats.org/officeDocument/2006/relationships/image"/><Relationship Id="rId5" Target="../media/image44.png" Type="http://schemas.openxmlformats.org/officeDocument/2006/relationships/image"/><Relationship Id="rId6" Target="../media/image45.svg" Type="http://schemas.openxmlformats.org/officeDocument/2006/relationships/image"/><Relationship Id="rId7" Target="../media/image46.png" Type="http://schemas.openxmlformats.org/officeDocument/2006/relationships/image"/><Relationship Id="rId8" Target="../media/image47.svg" Type="http://schemas.openxmlformats.org/officeDocument/2006/relationships/image"/><Relationship Id="rId9" Target="../media/image48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50.png" Type="http://schemas.openxmlformats.org/officeDocument/2006/relationships/image"/><Relationship Id="rId9" Target="../media/image5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DE8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64260" y="1774620"/>
            <a:ext cx="14759479" cy="7483680"/>
            <a:chOff x="0" y="0"/>
            <a:chExt cx="3135254" cy="15897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35255" cy="1589707"/>
            </a:xfrm>
            <a:custGeom>
              <a:avLst/>
              <a:gdLst/>
              <a:ahLst/>
              <a:cxnLst/>
              <a:rect r="r" b="b" t="t" l="l"/>
              <a:pathLst>
                <a:path h="1589707" w="3135255">
                  <a:moveTo>
                    <a:pt x="3010794" y="1589706"/>
                  </a:moveTo>
                  <a:lnTo>
                    <a:pt x="124460" y="1589706"/>
                  </a:lnTo>
                  <a:cubicBezTo>
                    <a:pt x="55880" y="1589706"/>
                    <a:pt x="0" y="1533827"/>
                    <a:pt x="0" y="1465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0795" y="0"/>
                  </a:lnTo>
                  <a:cubicBezTo>
                    <a:pt x="3079374" y="0"/>
                    <a:pt x="3135255" y="55880"/>
                    <a:pt x="3135255" y="124460"/>
                  </a:cubicBezTo>
                  <a:lnTo>
                    <a:pt x="3135255" y="1465247"/>
                  </a:lnTo>
                  <a:cubicBezTo>
                    <a:pt x="3135255" y="1533827"/>
                    <a:pt x="3079374" y="1589707"/>
                    <a:pt x="3010795" y="15897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5544483" y="2535403"/>
            <a:ext cx="328962" cy="390776"/>
          </a:xfrm>
          <a:custGeom>
            <a:avLst/>
            <a:gdLst/>
            <a:ahLst/>
            <a:cxnLst/>
            <a:rect r="r" b="b" t="t" l="l"/>
            <a:pathLst>
              <a:path h="390776" w="328962">
                <a:moveTo>
                  <a:pt x="0" y="0"/>
                </a:moveTo>
                <a:lnTo>
                  <a:pt x="328962" y="0"/>
                </a:lnTo>
                <a:lnTo>
                  <a:pt x="328962" y="390776"/>
                </a:lnTo>
                <a:lnTo>
                  <a:pt x="0" y="3907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9981" y="3084838"/>
            <a:ext cx="683674" cy="980178"/>
          </a:xfrm>
          <a:custGeom>
            <a:avLst/>
            <a:gdLst/>
            <a:ahLst/>
            <a:cxnLst/>
            <a:rect r="r" b="b" t="t" l="l"/>
            <a:pathLst>
              <a:path h="980178" w="683674">
                <a:moveTo>
                  <a:pt x="0" y="0"/>
                </a:moveTo>
                <a:lnTo>
                  <a:pt x="683674" y="0"/>
                </a:lnTo>
                <a:lnTo>
                  <a:pt x="683674" y="980177"/>
                </a:lnTo>
                <a:lnTo>
                  <a:pt x="0" y="9801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873445" y="3231432"/>
            <a:ext cx="839592" cy="1067843"/>
          </a:xfrm>
          <a:custGeom>
            <a:avLst/>
            <a:gdLst/>
            <a:ahLst/>
            <a:cxnLst/>
            <a:rect r="r" b="b" t="t" l="l"/>
            <a:pathLst>
              <a:path h="1067843" w="839592">
                <a:moveTo>
                  <a:pt x="0" y="0"/>
                </a:moveTo>
                <a:lnTo>
                  <a:pt x="839592" y="0"/>
                </a:lnTo>
                <a:lnTo>
                  <a:pt x="839592" y="1067843"/>
                </a:lnTo>
                <a:lnTo>
                  <a:pt x="0" y="10678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5221743" y="5527540"/>
            <a:ext cx="2982587" cy="4519071"/>
          </a:xfrm>
          <a:custGeom>
            <a:avLst/>
            <a:gdLst/>
            <a:ahLst/>
            <a:cxnLst/>
            <a:rect r="r" b="b" t="t" l="l"/>
            <a:pathLst>
              <a:path h="4519071" w="2982587">
                <a:moveTo>
                  <a:pt x="2982587" y="0"/>
                </a:moveTo>
                <a:lnTo>
                  <a:pt x="0" y="0"/>
                </a:lnTo>
                <a:lnTo>
                  <a:pt x="0" y="4519071"/>
                </a:lnTo>
                <a:lnTo>
                  <a:pt x="2982587" y="4519071"/>
                </a:lnTo>
                <a:lnTo>
                  <a:pt x="298258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435111" y="3826890"/>
            <a:ext cx="8568928" cy="4315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44"/>
              </a:lnSpc>
            </a:pPr>
            <a:r>
              <a:rPr lang="en-US" sz="5960">
                <a:solidFill>
                  <a:srgbClr val="00BF63"/>
                </a:solidFill>
                <a:latin typeface="Times New Roman"/>
              </a:rPr>
              <a:t>Văn học: Thơ Bạn mới </a:t>
            </a:r>
          </a:p>
          <a:p>
            <a:pPr algn="ctr">
              <a:lnSpc>
                <a:spcPts val="8344"/>
              </a:lnSpc>
            </a:pPr>
            <a:r>
              <a:rPr lang="en-US" sz="5960">
                <a:solidFill>
                  <a:srgbClr val="00BF63"/>
                </a:solidFill>
                <a:latin typeface="Times New Roman"/>
              </a:rPr>
              <a:t>Lứa tuổi: 24 - 36 tháng</a:t>
            </a:r>
          </a:p>
          <a:p>
            <a:pPr algn="ctr">
              <a:lnSpc>
                <a:spcPts val="8344"/>
              </a:lnSpc>
            </a:pPr>
            <a:r>
              <a:rPr lang="en-US" sz="5960">
                <a:solidFill>
                  <a:srgbClr val="00BF63"/>
                </a:solidFill>
                <a:latin typeface="Times New Roman"/>
              </a:rPr>
              <a:t>Giáo viên: Lý Thị Phượng</a:t>
            </a:r>
          </a:p>
          <a:p>
            <a:pPr algn="ctr">
              <a:lnSpc>
                <a:spcPts val="8344"/>
              </a:lnSpc>
              <a:spcBef>
                <a:spcPct val="0"/>
              </a:spcBef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249394" y="6318529"/>
            <a:ext cx="4246041" cy="4114800"/>
          </a:xfrm>
          <a:custGeom>
            <a:avLst/>
            <a:gdLst/>
            <a:ahLst/>
            <a:cxnLst/>
            <a:rect r="r" b="b" t="t" l="l"/>
            <a:pathLst>
              <a:path h="4114800" w="4246041">
                <a:moveTo>
                  <a:pt x="0" y="0"/>
                </a:moveTo>
                <a:lnTo>
                  <a:pt x="4246041" y="0"/>
                </a:lnTo>
                <a:lnTo>
                  <a:pt x="42460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18224" y="0"/>
            <a:ext cx="1782484" cy="1765903"/>
          </a:xfrm>
          <a:custGeom>
            <a:avLst/>
            <a:gdLst/>
            <a:ahLst/>
            <a:cxnLst/>
            <a:rect r="r" b="b" t="t" l="l"/>
            <a:pathLst>
              <a:path h="1765903" w="1782484">
                <a:moveTo>
                  <a:pt x="0" y="0"/>
                </a:moveTo>
                <a:lnTo>
                  <a:pt x="1782484" y="0"/>
                </a:lnTo>
                <a:lnTo>
                  <a:pt x="1782484" y="1765903"/>
                </a:lnTo>
                <a:lnTo>
                  <a:pt x="0" y="176590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92756" y="2150933"/>
            <a:ext cx="16230600" cy="1219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04"/>
              </a:lnSpc>
              <a:spcBef>
                <a:spcPct val="0"/>
              </a:spcBef>
            </a:pPr>
            <a:r>
              <a:rPr lang="en-US" sz="6360">
                <a:solidFill>
                  <a:srgbClr val="FF66C4"/>
                </a:solidFill>
                <a:latin typeface="Times New Roman"/>
              </a:rPr>
              <a:t>Lĩnh vực phát triển ngôn ngữ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92756" y="145481"/>
            <a:ext cx="16230600" cy="933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04"/>
              </a:lnSpc>
              <a:spcBef>
                <a:spcPct val="0"/>
              </a:spcBef>
            </a:pPr>
            <a:r>
              <a:rPr lang="en-US" sz="4860">
                <a:solidFill>
                  <a:srgbClr val="000000"/>
                </a:solidFill>
                <a:latin typeface="Times New Roman"/>
              </a:rPr>
              <a:t>Trường mầm non Hồng Tiến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944860" y="9164867"/>
            <a:ext cx="5530811" cy="8817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24"/>
              </a:lnSpc>
              <a:spcBef>
                <a:spcPct val="0"/>
              </a:spcBef>
            </a:pPr>
            <a:r>
              <a:rPr lang="en-US" sz="4660">
                <a:solidFill>
                  <a:srgbClr val="000000"/>
                </a:solidFill>
                <a:latin typeface="Times New Roman"/>
              </a:rPr>
              <a:t>Năm học: 2023 - 2024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E3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3135254" cy="15897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35255" cy="1589707"/>
            </a:xfrm>
            <a:custGeom>
              <a:avLst/>
              <a:gdLst/>
              <a:ahLst/>
              <a:cxnLst/>
              <a:rect r="r" b="b" t="t" l="l"/>
              <a:pathLst>
                <a:path h="1589707" w="3135255">
                  <a:moveTo>
                    <a:pt x="3010794" y="1589706"/>
                  </a:moveTo>
                  <a:lnTo>
                    <a:pt x="124460" y="1589706"/>
                  </a:lnTo>
                  <a:cubicBezTo>
                    <a:pt x="55880" y="1589706"/>
                    <a:pt x="0" y="1533827"/>
                    <a:pt x="0" y="1465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0795" y="0"/>
                  </a:lnTo>
                  <a:cubicBezTo>
                    <a:pt x="3079374" y="0"/>
                    <a:pt x="3135255" y="55880"/>
                    <a:pt x="3135255" y="124460"/>
                  </a:cubicBezTo>
                  <a:lnTo>
                    <a:pt x="3135255" y="1465247"/>
                  </a:lnTo>
                  <a:cubicBezTo>
                    <a:pt x="3135255" y="1533827"/>
                    <a:pt x="3079374" y="1589707"/>
                    <a:pt x="3010795" y="15897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960960" y="2124219"/>
            <a:ext cx="418628" cy="497291"/>
          </a:xfrm>
          <a:custGeom>
            <a:avLst/>
            <a:gdLst/>
            <a:ahLst/>
            <a:cxnLst/>
            <a:rect r="r" b="b" t="t" l="l"/>
            <a:pathLst>
              <a:path h="497291" w="418628">
                <a:moveTo>
                  <a:pt x="0" y="0"/>
                </a:moveTo>
                <a:lnTo>
                  <a:pt x="418629" y="0"/>
                </a:lnTo>
                <a:lnTo>
                  <a:pt x="418629" y="497291"/>
                </a:lnTo>
                <a:lnTo>
                  <a:pt x="0" y="497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5143500"/>
            <a:ext cx="4027360" cy="4114800"/>
          </a:xfrm>
          <a:custGeom>
            <a:avLst/>
            <a:gdLst/>
            <a:ahLst/>
            <a:cxnLst/>
            <a:rect r="r" b="b" t="t" l="l"/>
            <a:pathLst>
              <a:path h="4114800" w="4027360">
                <a:moveTo>
                  <a:pt x="0" y="0"/>
                </a:moveTo>
                <a:lnTo>
                  <a:pt x="4027360" y="0"/>
                </a:lnTo>
                <a:lnTo>
                  <a:pt x="40273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572892" y="2469110"/>
            <a:ext cx="10169522" cy="1985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071"/>
              </a:lnSpc>
            </a:pPr>
            <a:r>
              <a:rPr lang="en-US" sz="5380">
                <a:solidFill>
                  <a:srgbClr val="15485B"/>
                </a:solidFill>
                <a:latin typeface="Public Sans"/>
              </a:rPr>
              <a:t>Tổ chức cho trẻ đọc thơ theo tổ, nhóm, cá nhân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473535" y="5143500"/>
            <a:ext cx="3044638" cy="2823209"/>
          </a:xfrm>
          <a:custGeom>
            <a:avLst/>
            <a:gdLst/>
            <a:ahLst/>
            <a:cxnLst/>
            <a:rect r="r" b="b" t="t" l="l"/>
            <a:pathLst>
              <a:path h="2823209" w="3044638">
                <a:moveTo>
                  <a:pt x="0" y="0"/>
                </a:moveTo>
                <a:lnTo>
                  <a:pt x="3044638" y="0"/>
                </a:lnTo>
                <a:lnTo>
                  <a:pt x="3044638" y="2823209"/>
                </a:lnTo>
                <a:lnTo>
                  <a:pt x="0" y="2823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847995" y="8629520"/>
            <a:ext cx="1841799" cy="2261137"/>
          </a:xfrm>
          <a:custGeom>
            <a:avLst/>
            <a:gdLst/>
            <a:ahLst/>
            <a:cxnLst/>
            <a:rect r="r" b="b" t="t" l="l"/>
            <a:pathLst>
              <a:path h="2261137" w="1841799">
                <a:moveTo>
                  <a:pt x="0" y="0"/>
                </a:moveTo>
                <a:lnTo>
                  <a:pt x="1841799" y="0"/>
                </a:lnTo>
                <a:lnTo>
                  <a:pt x="1841799" y="2261137"/>
                </a:lnTo>
                <a:lnTo>
                  <a:pt x="0" y="2261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443031" y="8629520"/>
            <a:ext cx="1585892" cy="1557058"/>
          </a:xfrm>
          <a:custGeom>
            <a:avLst/>
            <a:gdLst/>
            <a:ahLst/>
            <a:cxnLst/>
            <a:rect r="r" b="b" t="t" l="l"/>
            <a:pathLst>
              <a:path h="1557058" w="1585892">
                <a:moveTo>
                  <a:pt x="0" y="0"/>
                </a:moveTo>
                <a:lnTo>
                  <a:pt x="1585892" y="0"/>
                </a:lnTo>
                <a:lnTo>
                  <a:pt x="1585892" y="1557058"/>
                </a:lnTo>
                <a:lnTo>
                  <a:pt x="0" y="15570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45071" y="0"/>
            <a:ext cx="781812" cy="2057400"/>
          </a:xfrm>
          <a:custGeom>
            <a:avLst/>
            <a:gdLst/>
            <a:ahLst/>
            <a:cxnLst/>
            <a:rect r="r" b="b" t="t" l="l"/>
            <a:pathLst>
              <a:path h="2057400" w="781812">
                <a:moveTo>
                  <a:pt x="0" y="0"/>
                </a:moveTo>
                <a:lnTo>
                  <a:pt x="781812" y="0"/>
                </a:lnTo>
                <a:lnTo>
                  <a:pt x="78181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57623" y="2234639"/>
            <a:ext cx="1901094" cy="3830043"/>
          </a:xfrm>
          <a:custGeom>
            <a:avLst/>
            <a:gdLst/>
            <a:ahLst/>
            <a:cxnLst/>
            <a:rect r="r" b="b" t="t" l="l"/>
            <a:pathLst>
              <a:path h="3830043" w="1901094">
                <a:moveTo>
                  <a:pt x="0" y="0"/>
                </a:moveTo>
                <a:lnTo>
                  <a:pt x="1901094" y="0"/>
                </a:lnTo>
                <a:lnTo>
                  <a:pt x="1901094" y="3830044"/>
                </a:lnTo>
                <a:lnTo>
                  <a:pt x="0" y="38300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630262" y="7432845"/>
            <a:ext cx="1902807" cy="2552546"/>
          </a:xfrm>
          <a:custGeom>
            <a:avLst/>
            <a:gdLst/>
            <a:ahLst/>
            <a:cxnLst/>
            <a:rect r="r" b="b" t="t" l="l"/>
            <a:pathLst>
              <a:path h="2552546" w="1902807">
                <a:moveTo>
                  <a:pt x="0" y="0"/>
                </a:moveTo>
                <a:lnTo>
                  <a:pt x="1902807" y="0"/>
                </a:lnTo>
                <a:lnTo>
                  <a:pt x="1902807" y="2552546"/>
                </a:lnTo>
                <a:lnTo>
                  <a:pt x="0" y="25525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860115" y="0"/>
            <a:ext cx="1365365" cy="2057400"/>
          </a:xfrm>
          <a:custGeom>
            <a:avLst/>
            <a:gdLst/>
            <a:ahLst/>
            <a:cxnLst/>
            <a:rect r="r" b="b" t="t" l="l"/>
            <a:pathLst>
              <a:path h="2057400" w="1365365">
                <a:moveTo>
                  <a:pt x="0" y="0"/>
                </a:moveTo>
                <a:lnTo>
                  <a:pt x="1365365" y="0"/>
                </a:lnTo>
                <a:lnTo>
                  <a:pt x="136536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446535" y="155449"/>
            <a:ext cx="1684391" cy="2749006"/>
          </a:xfrm>
          <a:custGeom>
            <a:avLst/>
            <a:gdLst/>
            <a:ahLst/>
            <a:cxnLst/>
            <a:rect r="r" b="b" t="t" l="l"/>
            <a:pathLst>
              <a:path h="2749006" w="1684391">
                <a:moveTo>
                  <a:pt x="0" y="0"/>
                </a:moveTo>
                <a:lnTo>
                  <a:pt x="1684391" y="0"/>
                </a:lnTo>
                <a:lnTo>
                  <a:pt x="1684391" y="2749006"/>
                </a:lnTo>
                <a:lnTo>
                  <a:pt x="0" y="274900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407328" y="-243795"/>
            <a:ext cx="1511612" cy="3662495"/>
          </a:xfrm>
          <a:custGeom>
            <a:avLst/>
            <a:gdLst/>
            <a:ahLst/>
            <a:cxnLst/>
            <a:rect r="r" b="b" t="t" l="l"/>
            <a:pathLst>
              <a:path h="3662495" w="1511612">
                <a:moveTo>
                  <a:pt x="0" y="0"/>
                </a:moveTo>
                <a:lnTo>
                  <a:pt x="1511611" y="0"/>
                </a:lnTo>
                <a:lnTo>
                  <a:pt x="1511611" y="3662495"/>
                </a:lnTo>
                <a:lnTo>
                  <a:pt x="0" y="366249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050473" y="8229600"/>
            <a:ext cx="2423062" cy="2057400"/>
          </a:xfrm>
          <a:custGeom>
            <a:avLst/>
            <a:gdLst/>
            <a:ahLst/>
            <a:cxnLst/>
            <a:rect r="r" b="b" t="t" l="l"/>
            <a:pathLst>
              <a:path h="2057400" w="2423062">
                <a:moveTo>
                  <a:pt x="0" y="0"/>
                </a:moveTo>
                <a:lnTo>
                  <a:pt x="2423062" y="0"/>
                </a:lnTo>
                <a:lnTo>
                  <a:pt x="242306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259300" y="2904455"/>
            <a:ext cx="1335440" cy="2057400"/>
          </a:xfrm>
          <a:custGeom>
            <a:avLst/>
            <a:gdLst/>
            <a:ahLst/>
            <a:cxnLst/>
            <a:rect r="r" b="b" t="t" l="l"/>
            <a:pathLst>
              <a:path h="2057400" w="1335440">
                <a:moveTo>
                  <a:pt x="0" y="0"/>
                </a:moveTo>
                <a:lnTo>
                  <a:pt x="1335440" y="0"/>
                </a:lnTo>
                <a:lnTo>
                  <a:pt x="133544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653302" y="160494"/>
            <a:ext cx="1211996" cy="2057400"/>
          </a:xfrm>
          <a:custGeom>
            <a:avLst/>
            <a:gdLst/>
            <a:ahLst/>
            <a:cxnLst/>
            <a:rect r="r" b="b" t="t" l="l"/>
            <a:pathLst>
              <a:path h="2057400" w="1211996">
                <a:moveTo>
                  <a:pt x="0" y="0"/>
                </a:moveTo>
                <a:lnTo>
                  <a:pt x="1211996" y="0"/>
                </a:lnTo>
                <a:lnTo>
                  <a:pt x="121199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970168" y="8925606"/>
            <a:ext cx="2192965" cy="2057400"/>
          </a:xfrm>
          <a:custGeom>
            <a:avLst/>
            <a:gdLst/>
            <a:ahLst/>
            <a:cxnLst/>
            <a:rect r="r" b="b" t="t" l="l"/>
            <a:pathLst>
              <a:path h="2057400" w="2192965">
                <a:moveTo>
                  <a:pt x="0" y="0"/>
                </a:moveTo>
                <a:lnTo>
                  <a:pt x="2192965" y="0"/>
                </a:lnTo>
                <a:lnTo>
                  <a:pt x="219296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29313" y="8129178"/>
            <a:ext cx="998774" cy="2057400"/>
          </a:xfrm>
          <a:custGeom>
            <a:avLst/>
            <a:gdLst/>
            <a:ahLst/>
            <a:cxnLst/>
            <a:rect r="r" b="b" t="t" l="l"/>
            <a:pathLst>
              <a:path h="2057400" w="998774">
                <a:moveTo>
                  <a:pt x="0" y="0"/>
                </a:moveTo>
                <a:lnTo>
                  <a:pt x="998774" y="0"/>
                </a:lnTo>
                <a:lnTo>
                  <a:pt x="99877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321604" y="5596822"/>
            <a:ext cx="2597353" cy="3112297"/>
          </a:xfrm>
          <a:custGeom>
            <a:avLst/>
            <a:gdLst/>
            <a:ahLst/>
            <a:cxnLst/>
            <a:rect r="r" b="b" t="t" l="l"/>
            <a:pathLst>
              <a:path h="3112297" w="2597353">
                <a:moveTo>
                  <a:pt x="0" y="0"/>
                </a:moveTo>
                <a:lnTo>
                  <a:pt x="2597353" y="0"/>
                </a:lnTo>
                <a:lnTo>
                  <a:pt x="2597353" y="3112296"/>
                </a:lnTo>
                <a:lnTo>
                  <a:pt x="0" y="311229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662397" y="5307449"/>
            <a:ext cx="1568276" cy="2024769"/>
          </a:xfrm>
          <a:custGeom>
            <a:avLst/>
            <a:gdLst/>
            <a:ahLst/>
            <a:cxnLst/>
            <a:rect r="r" b="b" t="t" l="l"/>
            <a:pathLst>
              <a:path h="2024769" w="1568276">
                <a:moveTo>
                  <a:pt x="0" y="0"/>
                </a:moveTo>
                <a:lnTo>
                  <a:pt x="1568276" y="0"/>
                </a:lnTo>
                <a:lnTo>
                  <a:pt x="1568276" y="2024769"/>
                </a:lnTo>
                <a:lnTo>
                  <a:pt x="0" y="2024769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1012005" y="7649333"/>
            <a:ext cx="1499439" cy="3853698"/>
          </a:xfrm>
          <a:custGeom>
            <a:avLst/>
            <a:gdLst/>
            <a:ahLst/>
            <a:cxnLst/>
            <a:rect r="r" b="b" t="t" l="l"/>
            <a:pathLst>
              <a:path h="3853698" w="1499439">
                <a:moveTo>
                  <a:pt x="0" y="0"/>
                </a:moveTo>
                <a:lnTo>
                  <a:pt x="1499439" y="0"/>
                </a:lnTo>
                <a:lnTo>
                  <a:pt x="1499439" y="3853698"/>
                </a:lnTo>
                <a:lnTo>
                  <a:pt x="0" y="3853698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446535" y="3246701"/>
            <a:ext cx="2064909" cy="2057400"/>
          </a:xfrm>
          <a:custGeom>
            <a:avLst/>
            <a:gdLst/>
            <a:ahLst/>
            <a:cxnLst/>
            <a:rect r="r" b="b" t="t" l="l"/>
            <a:pathLst>
              <a:path h="2057400" w="2064909">
                <a:moveTo>
                  <a:pt x="0" y="0"/>
                </a:moveTo>
                <a:lnTo>
                  <a:pt x="2064909" y="0"/>
                </a:lnTo>
                <a:lnTo>
                  <a:pt x="206490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709961" y="6620633"/>
            <a:ext cx="1447661" cy="2057400"/>
          </a:xfrm>
          <a:custGeom>
            <a:avLst/>
            <a:gdLst/>
            <a:ahLst/>
            <a:cxnLst/>
            <a:rect r="r" b="b" t="t" l="l"/>
            <a:pathLst>
              <a:path h="2057400" w="1447661">
                <a:moveTo>
                  <a:pt x="0" y="0"/>
                </a:moveTo>
                <a:lnTo>
                  <a:pt x="1447662" y="0"/>
                </a:lnTo>
                <a:lnTo>
                  <a:pt x="144766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-98847" y="4120272"/>
            <a:ext cx="2255095" cy="2953100"/>
          </a:xfrm>
          <a:custGeom>
            <a:avLst/>
            <a:gdLst/>
            <a:ahLst/>
            <a:cxnLst/>
            <a:rect r="r" b="b" t="t" l="l"/>
            <a:pathLst>
              <a:path h="2953100" w="2255095">
                <a:moveTo>
                  <a:pt x="0" y="0"/>
                </a:moveTo>
                <a:lnTo>
                  <a:pt x="2255094" y="0"/>
                </a:lnTo>
                <a:lnTo>
                  <a:pt x="2255094" y="2953100"/>
                </a:lnTo>
                <a:lnTo>
                  <a:pt x="0" y="2953100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5010396" y="7073372"/>
            <a:ext cx="1039922" cy="2057400"/>
          </a:xfrm>
          <a:custGeom>
            <a:avLst/>
            <a:gdLst/>
            <a:ahLst/>
            <a:cxnLst/>
            <a:rect r="r" b="b" t="t" l="l"/>
            <a:pathLst>
              <a:path h="2057400" w="1039922">
                <a:moveTo>
                  <a:pt x="0" y="0"/>
                </a:moveTo>
                <a:lnTo>
                  <a:pt x="1039922" y="0"/>
                </a:lnTo>
                <a:lnTo>
                  <a:pt x="103992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2483446" y="6373060"/>
            <a:ext cx="1361625" cy="2057400"/>
          </a:xfrm>
          <a:custGeom>
            <a:avLst/>
            <a:gdLst/>
            <a:ahLst/>
            <a:cxnLst/>
            <a:rect r="r" b="b" t="t" l="l"/>
            <a:pathLst>
              <a:path h="2057400" w="1361625">
                <a:moveTo>
                  <a:pt x="0" y="0"/>
                </a:moveTo>
                <a:lnTo>
                  <a:pt x="1361625" y="0"/>
                </a:lnTo>
                <a:lnTo>
                  <a:pt x="136162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5473535" y="1529952"/>
            <a:ext cx="2493148" cy="3777497"/>
          </a:xfrm>
          <a:custGeom>
            <a:avLst/>
            <a:gdLst/>
            <a:ahLst/>
            <a:cxnLst/>
            <a:rect r="r" b="b" t="t" l="l"/>
            <a:pathLst>
              <a:path h="3777497" w="2493148">
                <a:moveTo>
                  <a:pt x="0" y="0"/>
                </a:moveTo>
                <a:lnTo>
                  <a:pt x="2493148" y="0"/>
                </a:lnTo>
                <a:lnTo>
                  <a:pt x="2493148" y="3777497"/>
                </a:lnTo>
                <a:lnTo>
                  <a:pt x="0" y="3777497"/>
                </a:lnTo>
                <a:lnTo>
                  <a:pt x="0" y="0"/>
                </a:lnTo>
                <a:close/>
              </a:path>
            </a:pathLst>
          </a:custGeom>
          <a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144000" y="2904455"/>
            <a:ext cx="875330" cy="2057400"/>
          </a:xfrm>
          <a:custGeom>
            <a:avLst/>
            <a:gdLst/>
            <a:ahLst/>
            <a:cxnLst/>
            <a:rect r="r" b="b" t="t" l="l"/>
            <a:pathLst>
              <a:path h="2057400" w="875330">
                <a:moveTo>
                  <a:pt x="0" y="0"/>
                </a:moveTo>
                <a:lnTo>
                  <a:pt x="875330" y="0"/>
                </a:lnTo>
                <a:lnTo>
                  <a:pt x="87533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-446547" y="-596405"/>
            <a:ext cx="3249203" cy="3859744"/>
          </a:xfrm>
          <a:custGeom>
            <a:avLst/>
            <a:gdLst/>
            <a:ahLst/>
            <a:cxnLst/>
            <a:rect r="r" b="b" t="t" l="l"/>
            <a:pathLst>
              <a:path h="3859744" w="3249203">
                <a:moveTo>
                  <a:pt x="0" y="0"/>
                </a:moveTo>
                <a:lnTo>
                  <a:pt x="3249203" y="0"/>
                </a:lnTo>
                <a:lnTo>
                  <a:pt x="3249203" y="3859744"/>
                </a:lnTo>
                <a:lnTo>
                  <a:pt x="0" y="3859744"/>
                </a:lnTo>
                <a:lnTo>
                  <a:pt x="0" y="0"/>
                </a:lnTo>
                <a:close/>
              </a:path>
            </a:pathLst>
          </a:custGeom>
          <a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2885486" y="2234639"/>
            <a:ext cx="959585" cy="2549621"/>
          </a:xfrm>
          <a:custGeom>
            <a:avLst/>
            <a:gdLst/>
            <a:ahLst/>
            <a:cxnLst/>
            <a:rect r="r" b="b" t="t" l="l"/>
            <a:pathLst>
              <a:path h="2549621" w="959585">
                <a:moveTo>
                  <a:pt x="0" y="0"/>
                </a:moveTo>
                <a:lnTo>
                  <a:pt x="959585" y="0"/>
                </a:lnTo>
                <a:lnTo>
                  <a:pt x="959585" y="2549622"/>
                </a:lnTo>
                <a:lnTo>
                  <a:pt x="0" y="2549622"/>
                </a:lnTo>
                <a:lnTo>
                  <a:pt x="0" y="0"/>
                </a:lnTo>
                <a:close/>
              </a:path>
            </a:pathLst>
          </a:custGeom>
          <a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3962992" y="4871428"/>
            <a:ext cx="1567365" cy="2057400"/>
          </a:xfrm>
          <a:custGeom>
            <a:avLst/>
            <a:gdLst/>
            <a:ahLst/>
            <a:cxnLst/>
            <a:rect r="r" b="b" t="t" l="l"/>
            <a:pathLst>
              <a:path h="2057400" w="1567365">
                <a:moveTo>
                  <a:pt x="0" y="0"/>
                </a:moveTo>
                <a:lnTo>
                  <a:pt x="1567365" y="0"/>
                </a:lnTo>
                <a:lnTo>
                  <a:pt x="156736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14426519" y="2234639"/>
            <a:ext cx="2027474" cy="2057400"/>
          </a:xfrm>
          <a:custGeom>
            <a:avLst/>
            <a:gdLst/>
            <a:ahLst/>
            <a:cxnLst/>
            <a:rect r="r" b="b" t="t" l="l"/>
            <a:pathLst>
              <a:path h="2057400" w="2027474">
                <a:moveTo>
                  <a:pt x="0" y="0"/>
                </a:moveTo>
                <a:lnTo>
                  <a:pt x="2027474" y="0"/>
                </a:lnTo>
                <a:lnTo>
                  <a:pt x="2027474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4127623" y="3727574"/>
            <a:ext cx="11069549" cy="2468561"/>
            <a:chOff x="0" y="0"/>
            <a:chExt cx="3135254" cy="699176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135255" cy="699177"/>
            </a:xfrm>
            <a:custGeom>
              <a:avLst/>
              <a:gdLst/>
              <a:ahLst/>
              <a:cxnLst/>
              <a:rect r="r" b="b" t="t" l="l"/>
              <a:pathLst>
                <a:path h="699177" w="3135255">
                  <a:moveTo>
                    <a:pt x="3010794" y="699176"/>
                  </a:moveTo>
                  <a:lnTo>
                    <a:pt x="124460" y="699176"/>
                  </a:lnTo>
                  <a:cubicBezTo>
                    <a:pt x="55880" y="699176"/>
                    <a:pt x="0" y="643296"/>
                    <a:pt x="0" y="5747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0795" y="0"/>
                  </a:lnTo>
                  <a:cubicBezTo>
                    <a:pt x="3079374" y="0"/>
                    <a:pt x="3135255" y="55880"/>
                    <a:pt x="3135255" y="124460"/>
                  </a:cubicBezTo>
                  <a:lnTo>
                    <a:pt x="3135255" y="574717"/>
                  </a:lnTo>
                  <a:cubicBezTo>
                    <a:pt x="3135255" y="643296"/>
                    <a:pt x="3079374" y="699177"/>
                    <a:pt x="3010795" y="69917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32" id="32"/>
          <p:cNvSpPr txBox="true"/>
          <p:nvPr/>
        </p:nvSpPr>
        <p:spPr>
          <a:xfrm rot="0">
            <a:off x="2859130" y="4204617"/>
            <a:ext cx="12671227" cy="1514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>
                <a:solidFill>
                  <a:srgbClr val="15485B"/>
                </a:solidFill>
                <a:latin typeface="Quicksand Light"/>
              </a:rPr>
              <a:t>Hẹn gặp lại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E3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3135254" cy="15897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35255" cy="1589707"/>
            </a:xfrm>
            <a:custGeom>
              <a:avLst/>
              <a:gdLst/>
              <a:ahLst/>
              <a:cxnLst/>
              <a:rect r="r" b="b" t="t" l="l"/>
              <a:pathLst>
                <a:path h="1589707" w="3135255">
                  <a:moveTo>
                    <a:pt x="3010794" y="1589706"/>
                  </a:moveTo>
                  <a:lnTo>
                    <a:pt x="124460" y="1589706"/>
                  </a:lnTo>
                  <a:cubicBezTo>
                    <a:pt x="55880" y="1589706"/>
                    <a:pt x="0" y="1533827"/>
                    <a:pt x="0" y="1465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0795" y="0"/>
                  </a:lnTo>
                  <a:cubicBezTo>
                    <a:pt x="3079374" y="0"/>
                    <a:pt x="3135255" y="55880"/>
                    <a:pt x="3135255" y="124460"/>
                  </a:cubicBezTo>
                  <a:lnTo>
                    <a:pt x="3135255" y="1465247"/>
                  </a:lnTo>
                  <a:cubicBezTo>
                    <a:pt x="3135255" y="1533827"/>
                    <a:pt x="3079374" y="1589707"/>
                    <a:pt x="3010795" y="15897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960960" y="2124219"/>
            <a:ext cx="418628" cy="497291"/>
          </a:xfrm>
          <a:custGeom>
            <a:avLst/>
            <a:gdLst/>
            <a:ahLst/>
            <a:cxnLst/>
            <a:rect r="r" b="b" t="t" l="l"/>
            <a:pathLst>
              <a:path h="497291" w="418628">
                <a:moveTo>
                  <a:pt x="0" y="0"/>
                </a:moveTo>
                <a:lnTo>
                  <a:pt x="418629" y="0"/>
                </a:lnTo>
                <a:lnTo>
                  <a:pt x="418629" y="497291"/>
                </a:lnTo>
                <a:lnTo>
                  <a:pt x="0" y="497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44521">
            <a:off x="7238279" y="6479089"/>
            <a:ext cx="762435" cy="969711"/>
          </a:xfrm>
          <a:custGeom>
            <a:avLst/>
            <a:gdLst/>
            <a:ahLst/>
            <a:cxnLst/>
            <a:rect r="r" b="b" t="t" l="l"/>
            <a:pathLst>
              <a:path h="969711" w="762435">
                <a:moveTo>
                  <a:pt x="0" y="0"/>
                </a:moveTo>
                <a:lnTo>
                  <a:pt x="762435" y="0"/>
                </a:lnTo>
                <a:lnTo>
                  <a:pt x="762435" y="969711"/>
                </a:lnTo>
                <a:lnTo>
                  <a:pt x="0" y="9697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622697" y="7432350"/>
            <a:ext cx="4160015" cy="514223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5485B">
                <a:alpha val="8627"/>
              </a:srgbClr>
            </a:solid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3157309" y="3349593"/>
            <a:ext cx="2394065" cy="4114800"/>
          </a:xfrm>
          <a:custGeom>
            <a:avLst/>
            <a:gdLst/>
            <a:ahLst/>
            <a:cxnLst/>
            <a:rect r="r" b="b" t="t" l="l"/>
            <a:pathLst>
              <a:path h="4114800" w="2394065">
                <a:moveTo>
                  <a:pt x="0" y="0"/>
                </a:moveTo>
                <a:lnTo>
                  <a:pt x="2394066" y="0"/>
                </a:lnTo>
                <a:lnTo>
                  <a:pt x="23940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547766" y="4600782"/>
            <a:ext cx="1235205" cy="1085436"/>
          </a:xfrm>
          <a:custGeom>
            <a:avLst/>
            <a:gdLst/>
            <a:ahLst/>
            <a:cxnLst/>
            <a:rect r="r" b="b" t="t" l="l"/>
            <a:pathLst>
              <a:path h="1085436" w="1235205">
                <a:moveTo>
                  <a:pt x="0" y="0"/>
                </a:moveTo>
                <a:lnTo>
                  <a:pt x="1235205" y="0"/>
                </a:lnTo>
                <a:lnTo>
                  <a:pt x="1235205" y="1085436"/>
                </a:lnTo>
                <a:lnTo>
                  <a:pt x="0" y="10854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327212" y="2716409"/>
            <a:ext cx="9088023" cy="1495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2"/>
              </a:lnSpc>
            </a:pPr>
            <a:r>
              <a:rPr lang="en-US" sz="6924">
                <a:solidFill>
                  <a:srgbClr val="15485B"/>
                </a:solidFill>
                <a:latin typeface="Nunito Light"/>
              </a:rPr>
              <a:t>Đọc diễn cảm bằng lời</a:t>
            </a:r>
            <a:r>
              <a:rPr lang="en-US" sz="6924">
                <a:solidFill>
                  <a:srgbClr val="15485B"/>
                </a:solidFill>
                <a:latin typeface="Nunito Light"/>
              </a:rPr>
              <a:t>.</a:t>
            </a:r>
          </a:p>
          <a:p>
            <a:pPr>
              <a:lnSpc>
                <a:spcPts val="9002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DE8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378759" cy="10287000"/>
          </a:xfrm>
          <a:custGeom>
            <a:avLst/>
            <a:gdLst/>
            <a:ahLst/>
            <a:cxnLst/>
            <a:rect r="r" b="b" t="t" l="l"/>
            <a:pathLst>
              <a:path h="10287000" w="18378759">
                <a:moveTo>
                  <a:pt x="0" y="0"/>
                </a:moveTo>
                <a:lnTo>
                  <a:pt x="18378759" y="0"/>
                </a:lnTo>
                <a:lnTo>
                  <a:pt x="1837875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DE8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3135254" cy="15897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35255" cy="1589707"/>
            </a:xfrm>
            <a:custGeom>
              <a:avLst/>
              <a:gdLst/>
              <a:ahLst/>
              <a:cxnLst/>
              <a:rect r="r" b="b" t="t" l="l"/>
              <a:pathLst>
                <a:path h="1589707" w="3135255">
                  <a:moveTo>
                    <a:pt x="3010794" y="1589706"/>
                  </a:moveTo>
                  <a:lnTo>
                    <a:pt x="124460" y="1589706"/>
                  </a:lnTo>
                  <a:cubicBezTo>
                    <a:pt x="55880" y="1589706"/>
                    <a:pt x="0" y="1533827"/>
                    <a:pt x="0" y="1465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0795" y="0"/>
                  </a:lnTo>
                  <a:cubicBezTo>
                    <a:pt x="3079374" y="0"/>
                    <a:pt x="3135255" y="55880"/>
                    <a:pt x="3135255" y="124460"/>
                  </a:cubicBezTo>
                  <a:lnTo>
                    <a:pt x="3135255" y="1465247"/>
                  </a:lnTo>
                  <a:cubicBezTo>
                    <a:pt x="3135255" y="1533827"/>
                    <a:pt x="3079374" y="1589707"/>
                    <a:pt x="3010795" y="15897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960960" y="2124219"/>
            <a:ext cx="418628" cy="497291"/>
          </a:xfrm>
          <a:custGeom>
            <a:avLst/>
            <a:gdLst/>
            <a:ahLst/>
            <a:cxnLst/>
            <a:rect r="r" b="b" t="t" l="l"/>
            <a:pathLst>
              <a:path h="497291" w="418628">
                <a:moveTo>
                  <a:pt x="0" y="0"/>
                </a:moveTo>
                <a:lnTo>
                  <a:pt x="418629" y="0"/>
                </a:lnTo>
                <a:lnTo>
                  <a:pt x="418629" y="497291"/>
                </a:lnTo>
                <a:lnTo>
                  <a:pt x="0" y="497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44521">
            <a:off x="16062575" y="8107101"/>
            <a:ext cx="762435" cy="969711"/>
          </a:xfrm>
          <a:custGeom>
            <a:avLst/>
            <a:gdLst/>
            <a:ahLst/>
            <a:cxnLst/>
            <a:rect r="r" b="b" t="t" l="l"/>
            <a:pathLst>
              <a:path h="969711" w="762435">
                <a:moveTo>
                  <a:pt x="0" y="0"/>
                </a:moveTo>
                <a:lnTo>
                  <a:pt x="762435" y="0"/>
                </a:lnTo>
                <a:lnTo>
                  <a:pt x="762435" y="969710"/>
                </a:lnTo>
                <a:lnTo>
                  <a:pt x="0" y="9697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441" y="8082061"/>
            <a:ext cx="2044517" cy="2352478"/>
          </a:xfrm>
          <a:custGeom>
            <a:avLst/>
            <a:gdLst/>
            <a:ahLst/>
            <a:cxnLst/>
            <a:rect r="r" b="b" t="t" l="l"/>
            <a:pathLst>
              <a:path h="2352478" w="2044517">
                <a:moveTo>
                  <a:pt x="0" y="0"/>
                </a:moveTo>
                <a:lnTo>
                  <a:pt x="2044518" y="0"/>
                </a:lnTo>
                <a:lnTo>
                  <a:pt x="2044518" y="2352478"/>
                </a:lnTo>
                <a:lnTo>
                  <a:pt x="0" y="2352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938912" y="4678910"/>
            <a:ext cx="6113263" cy="4579390"/>
          </a:xfrm>
          <a:custGeom>
            <a:avLst/>
            <a:gdLst/>
            <a:ahLst/>
            <a:cxnLst/>
            <a:rect r="r" b="b" t="t" l="l"/>
            <a:pathLst>
              <a:path h="4579390" w="6113263">
                <a:moveTo>
                  <a:pt x="0" y="0"/>
                </a:moveTo>
                <a:lnTo>
                  <a:pt x="6113263" y="0"/>
                </a:lnTo>
                <a:lnTo>
                  <a:pt x="6113263" y="4579390"/>
                </a:lnTo>
                <a:lnTo>
                  <a:pt x="0" y="45793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713371" y="2057544"/>
            <a:ext cx="10861259" cy="1191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652"/>
              </a:lnSpc>
            </a:pPr>
            <a:r>
              <a:rPr lang="en-US" sz="7424">
                <a:solidFill>
                  <a:srgbClr val="15485B"/>
                </a:solidFill>
                <a:latin typeface="Nunito Light"/>
              </a:rPr>
              <a:t>Đàm thoại theo tranh</a:t>
            </a:r>
            <a:r>
              <a:rPr lang="en-US" sz="7424">
                <a:solidFill>
                  <a:srgbClr val="15485B"/>
                </a:solidFill>
                <a:latin typeface="Nunito Light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DE8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9445" y="402019"/>
            <a:ext cx="10635811" cy="6421371"/>
          </a:xfrm>
          <a:custGeom>
            <a:avLst/>
            <a:gdLst/>
            <a:ahLst/>
            <a:cxnLst/>
            <a:rect r="r" b="b" t="t" l="l"/>
            <a:pathLst>
              <a:path h="6421371" w="10635811">
                <a:moveTo>
                  <a:pt x="0" y="0"/>
                </a:moveTo>
                <a:lnTo>
                  <a:pt x="10635811" y="0"/>
                </a:lnTo>
                <a:lnTo>
                  <a:pt x="10635811" y="6421371"/>
                </a:lnTo>
                <a:lnTo>
                  <a:pt x="0" y="6421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0705695">
            <a:off x="3317735" y="6823390"/>
            <a:ext cx="5826265" cy="4114800"/>
          </a:xfrm>
          <a:custGeom>
            <a:avLst/>
            <a:gdLst/>
            <a:ahLst/>
            <a:cxnLst/>
            <a:rect r="r" b="b" t="t" l="l"/>
            <a:pathLst>
              <a:path h="4114800" w="5826265">
                <a:moveTo>
                  <a:pt x="0" y="0"/>
                </a:moveTo>
                <a:lnTo>
                  <a:pt x="5826265" y="0"/>
                </a:lnTo>
                <a:lnTo>
                  <a:pt x="58262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262399" y="5386458"/>
            <a:ext cx="3451147" cy="2873864"/>
          </a:xfrm>
          <a:custGeom>
            <a:avLst/>
            <a:gdLst/>
            <a:ahLst/>
            <a:cxnLst/>
            <a:rect r="r" b="b" t="t" l="l"/>
            <a:pathLst>
              <a:path h="2873864" w="3451147">
                <a:moveTo>
                  <a:pt x="0" y="0"/>
                </a:moveTo>
                <a:lnTo>
                  <a:pt x="3451146" y="0"/>
                </a:lnTo>
                <a:lnTo>
                  <a:pt x="3451146" y="2873864"/>
                </a:lnTo>
                <a:lnTo>
                  <a:pt x="0" y="28738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0" y="-37131"/>
            <a:ext cx="3111915" cy="2131662"/>
          </a:xfrm>
          <a:prstGeom prst="rect">
            <a:avLst/>
          </a:prstGeom>
        </p:spPr>
      </p:pic>
      <p:sp>
        <p:nvSpPr>
          <p:cNvPr name="Freeform 6" id="6"/>
          <p:cNvSpPr/>
          <p:nvPr/>
        </p:nvSpPr>
        <p:spPr>
          <a:xfrm flipH="false" flipV="false" rot="0">
            <a:off x="10190937" y="706658"/>
            <a:ext cx="2198470" cy="1243135"/>
          </a:xfrm>
          <a:custGeom>
            <a:avLst/>
            <a:gdLst/>
            <a:ahLst/>
            <a:cxnLst/>
            <a:rect r="r" b="b" t="t" l="l"/>
            <a:pathLst>
              <a:path h="1243135" w="2198470">
                <a:moveTo>
                  <a:pt x="0" y="0"/>
                </a:moveTo>
                <a:lnTo>
                  <a:pt x="2198470" y="0"/>
                </a:lnTo>
                <a:lnTo>
                  <a:pt x="2198470" y="1243135"/>
                </a:lnTo>
                <a:lnTo>
                  <a:pt x="0" y="12431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537144" y="0"/>
            <a:ext cx="6750856" cy="5192022"/>
          </a:xfrm>
          <a:custGeom>
            <a:avLst/>
            <a:gdLst/>
            <a:ahLst/>
            <a:cxnLst/>
            <a:rect r="r" b="b" t="t" l="l"/>
            <a:pathLst>
              <a:path h="5192022" w="6750856">
                <a:moveTo>
                  <a:pt x="0" y="0"/>
                </a:moveTo>
                <a:lnTo>
                  <a:pt x="6750856" y="0"/>
                </a:lnTo>
                <a:lnTo>
                  <a:pt x="6750856" y="5192022"/>
                </a:lnTo>
                <a:lnTo>
                  <a:pt x="0" y="51920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500913" y="7564054"/>
            <a:ext cx="7315200" cy="2633472"/>
          </a:xfrm>
          <a:custGeom>
            <a:avLst/>
            <a:gdLst/>
            <a:ahLst/>
            <a:cxnLst/>
            <a:rect r="r" b="b" t="t" l="l"/>
            <a:pathLst>
              <a:path h="2633472" w="7315200">
                <a:moveTo>
                  <a:pt x="0" y="0"/>
                </a:moveTo>
                <a:lnTo>
                  <a:pt x="7315200" y="0"/>
                </a:lnTo>
                <a:lnTo>
                  <a:pt x="7315200" y="2633472"/>
                </a:lnTo>
                <a:lnTo>
                  <a:pt x="0" y="26334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730988" y="1478685"/>
            <a:ext cx="5085124" cy="2466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31"/>
              </a:lnSpc>
              <a:spcBef>
                <a:spcPct val="0"/>
              </a:spcBef>
            </a:pPr>
            <a:r>
              <a:rPr lang="en-US" sz="4522">
                <a:solidFill>
                  <a:srgbClr val="727EE9"/>
                </a:solidFill>
                <a:latin typeface="Times New Roman"/>
              </a:rPr>
              <a:t>Bạn mới đến trường vẫn còn thế nào nhỉ?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764219" y="7491090"/>
            <a:ext cx="6788587" cy="2201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344"/>
              </a:lnSpc>
            </a:pPr>
            <a:r>
              <a:rPr lang="en-US" sz="5960">
                <a:solidFill>
                  <a:srgbClr val="FF66C4"/>
                </a:solidFill>
                <a:latin typeface="Times New Roman"/>
              </a:rPr>
              <a:t>Bạn mới đến trường</a:t>
            </a:r>
          </a:p>
          <a:p>
            <a:pPr>
              <a:lnSpc>
                <a:spcPts val="8344"/>
              </a:lnSpc>
              <a:spcBef>
                <a:spcPct val="0"/>
              </a:spcBef>
            </a:pPr>
            <a:r>
              <a:rPr lang="en-US" sz="5960">
                <a:solidFill>
                  <a:srgbClr val="FF66C4"/>
                </a:solidFill>
                <a:latin typeface="Times New Roman"/>
              </a:rPr>
              <a:t>Hãy còn nút nhát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E3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978004"/>
            <a:ext cx="12213200" cy="6308996"/>
          </a:xfrm>
          <a:custGeom>
            <a:avLst/>
            <a:gdLst/>
            <a:ahLst/>
            <a:cxnLst/>
            <a:rect r="r" b="b" t="t" l="l"/>
            <a:pathLst>
              <a:path h="6308996" w="12213200">
                <a:moveTo>
                  <a:pt x="0" y="0"/>
                </a:moveTo>
                <a:lnTo>
                  <a:pt x="12213200" y="0"/>
                </a:lnTo>
                <a:lnTo>
                  <a:pt x="12213200" y="6308996"/>
                </a:lnTo>
                <a:lnTo>
                  <a:pt x="0" y="63089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092" r="0" b="-15092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729713" y="3790336"/>
            <a:ext cx="4839148" cy="5467964"/>
          </a:xfrm>
          <a:prstGeom prst="rect">
            <a:avLst/>
          </a:prstGeom>
        </p:spPr>
      </p:pic>
      <p:sp>
        <p:nvSpPr>
          <p:cNvPr name="Freeform 4" id="4"/>
          <p:cNvSpPr/>
          <p:nvPr/>
        </p:nvSpPr>
        <p:spPr>
          <a:xfrm flipH="false" flipV="false" rot="0">
            <a:off x="0" y="-180216"/>
            <a:ext cx="6567819" cy="2421883"/>
          </a:xfrm>
          <a:custGeom>
            <a:avLst/>
            <a:gdLst/>
            <a:ahLst/>
            <a:cxnLst/>
            <a:rect r="r" b="b" t="t" l="l"/>
            <a:pathLst>
              <a:path h="2421883" w="6567819">
                <a:moveTo>
                  <a:pt x="0" y="0"/>
                </a:moveTo>
                <a:lnTo>
                  <a:pt x="6567819" y="0"/>
                </a:lnTo>
                <a:lnTo>
                  <a:pt x="6567819" y="2421884"/>
                </a:lnTo>
                <a:lnTo>
                  <a:pt x="0" y="2421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030440" y="1715971"/>
            <a:ext cx="7964333" cy="15682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50"/>
              </a:lnSpc>
              <a:spcBef>
                <a:spcPct val="0"/>
              </a:spcBef>
            </a:pPr>
            <a:r>
              <a:rPr lang="en-US" sz="8250">
                <a:solidFill>
                  <a:srgbClr val="000000"/>
                </a:solidFill>
                <a:latin typeface="Times New Roman"/>
              </a:rPr>
              <a:t>Em dạy bạn hát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DE8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4820" y="3221129"/>
            <a:ext cx="13588213" cy="7065871"/>
          </a:xfrm>
          <a:custGeom>
            <a:avLst/>
            <a:gdLst/>
            <a:ahLst/>
            <a:cxnLst/>
            <a:rect r="r" b="b" t="t" l="l"/>
            <a:pathLst>
              <a:path h="7065871" w="13588213">
                <a:moveTo>
                  <a:pt x="0" y="0"/>
                </a:moveTo>
                <a:lnTo>
                  <a:pt x="13588213" y="0"/>
                </a:lnTo>
                <a:lnTo>
                  <a:pt x="13588213" y="7065871"/>
                </a:lnTo>
                <a:lnTo>
                  <a:pt x="0" y="7065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176805" y="316847"/>
            <a:ext cx="8612526" cy="2110069"/>
          </a:xfrm>
          <a:custGeom>
            <a:avLst/>
            <a:gdLst/>
            <a:ahLst/>
            <a:cxnLst/>
            <a:rect r="r" b="b" t="t" l="l"/>
            <a:pathLst>
              <a:path h="2110069" w="8612526">
                <a:moveTo>
                  <a:pt x="0" y="0"/>
                </a:moveTo>
                <a:lnTo>
                  <a:pt x="8612526" y="0"/>
                </a:lnTo>
                <a:lnTo>
                  <a:pt x="8612526" y="2110069"/>
                </a:lnTo>
                <a:lnTo>
                  <a:pt x="0" y="2110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663727" y="752475"/>
            <a:ext cx="6946249" cy="1352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15"/>
              </a:lnSpc>
              <a:spcBef>
                <a:spcPct val="0"/>
              </a:spcBef>
            </a:pPr>
            <a:r>
              <a:rPr lang="en-US" sz="7082">
                <a:solidFill>
                  <a:srgbClr val="000000"/>
                </a:solidFill>
                <a:latin typeface="Times New Roman"/>
              </a:rPr>
              <a:t>Rủ bạn cùng chơi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DE8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144000" cy="8802971"/>
          </a:xfrm>
          <a:custGeom>
            <a:avLst/>
            <a:gdLst/>
            <a:ahLst/>
            <a:cxnLst/>
            <a:rect r="r" b="b" t="t" l="l"/>
            <a:pathLst>
              <a:path h="8802971" w="9144000">
                <a:moveTo>
                  <a:pt x="0" y="0"/>
                </a:moveTo>
                <a:lnTo>
                  <a:pt x="9144000" y="0"/>
                </a:lnTo>
                <a:lnTo>
                  <a:pt x="9144000" y="8802971"/>
                </a:lnTo>
                <a:lnTo>
                  <a:pt x="0" y="88029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41966" y="2819428"/>
            <a:ext cx="7738417" cy="7467572"/>
          </a:xfrm>
          <a:prstGeom prst="rect">
            <a:avLst/>
          </a:prstGeom>
        </p:spPr>
      </p:pic>
      <p:sp>
        <p:nvSpPr>
          <p:cNvPr name="Freeform 4" id="4"/>
          <p:cNvSpPr/>
          <p:nvPr/>
        </p:nvSpPr>
        <p:spPr>
          <a:xfrm flipH="false" flipV="false" rot="0">
            <a:off x="13998146" y="6172200"/>
            <a:ext cx="3507867" cy="4114800"/>
          </a:xfrm>
          <a:custGeom>
            <a:avLst/>
            <a:gdLst/>
            <a:ahLst/>
            <a:cxnLst/>
            <a:rect r="r" b="b" t="t" l="l"/>
            <a:pathLst>
              <a:path h="4114800" w="3507867">
                <a:moveTo>
                  <a:pt x="0" y="0"/>
                </a:moveTo>
                <a:lnTo>
                  <a:pt x="3507867" y="0"/>
                </a:lnTo>
                <a:lnTo>
                  <a:pt x="35078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535953" y="6172200"/>
            <a:ext cx="4804968" cy="4114800"/>
          </a:xfrm>
          <a:custGeom>
            <a:avLst/>
            <a:gdLst/>
            <a:ahLst/>
            <a:cxnLst/>
            <a:rect r="r" b="b" t="t" l="l"/>
            <a:pathLst>
              <a:path h="4114800" w="4804968">
                <a:moveTo>
                  <a:pt x="0" y="0"/>
                </a:moveTo>
                <a:lnTo>
                  <a:pt x="4804968" y="0"/>
                </a:lnTo>
                <a:lnTo>
                  <a:pt x="48049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981610" y="606256"/>
            <a:ext cx="7095452" cy="4345588"/>
          </a:xfrm>
          <a:custGeom>
            <a:avLst/>
            <a:gdLst/>
            <a:ahLst/>
            <a:cxnLst/>
            <a:rect r="r" b="b" t="t" l="l"/>
            <a:pathLst>
              <a:path h="4345588" w="7095452">
                <a:moveTo>
                  <a:pt x="0" y="0"/>
                </a:moveTo>
                <a:lnTo>
                  <a:pt x="7095452" y="0"/>
                </a:lnTo>
                <a:lnTo>
                  <a:pt x="7095452" y="4345588"/>
                </a:lnTo>
                <a:lnTo>
                  <a:pt x="0" y="43455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419008" y="1443956"/>
            <a:ext cx="5843826" cy="2201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44"/>
              </a:lnSpc>
            </a:pPr>
            <a:r>
              <a:rPr lang="en-US" sz="5960">
                <a:solidFill>
                  <a:srgbClr val="000000"/>
                </a:solidFill>
                <a:latin typeface="Times New Roman"/>
              </a:rPr>
              <a:t>Cô thấy cô cười</a:t>
            </a:r>
          </a:p>
          <a:p>
            <a:pPr algn="ctr">
              <a:lnSpc>
                <a:spcPts val="8344"/>
              </a:lnSpc>
              <a:spcBef>
                <a:spcPct val="0"/>
              </a:spcBef>
            </a:pPr>
            <a:r>
              <a:rPr lang="en-US" sz="5960">
                <a:solidFill>
                  <a:srgbClr val="000000"/>
                </a:solidFill>
                <a:latin typeface="Times New Roman"/>
              </a:rPr>
              <a:t>Cô khen đoàn kết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CDB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3135254" cy="158970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35255" cy="1589707"/>
            </a:xfrm>
            <a:custGeom>
              <a:avLst/>
              <a:gdLst/>
              <a:ahLst/>
              <a:cxnLst/>
              <a:rect r="r" b="b" t="t" l="l"/>
              <a:pathLst>
                <a:path h="1589707" w="3135255">
                  <a:moveTo>
                    <a:pt x="3010794" y="1589706"/>
                  </a:moveTo>
                  <a:lnTo>
                    <a:pt x="124460" y="1589706"/>
                  </a:lnTo>
                  <a:cubicBezTo>
                    <a:pt x="55880" y="1589706"/>
                    <a:pt x="0" y="1533827"/>
                    <a:pt x="0" y="146524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0795" y="0"/>
                  </a:lnTo>
                  <a:cubicBezTo>
                    <a:pt x="3079374" y="0"/>
                    <a:pt x="3135255" y="55880"/>
                    <a:pt x="3135255" y="124460"/>
                  </a:cubicBezTo>
                  <a:lnTo>
                    <a:pt x="3135255" y="1465247"/>
                  </a:lnTo>
                  <a:cubicBezTo>
                    <a:pt x="3135255" y="1533827"/>
                    <a:pt x="3079374" y="1589707"/>
                    <a:pt x="3010795" y="15897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5544483" y="2535403"/>
            <a:ext cx="328962" cy="390776"/>
          </a:xfrm>
          <a:custGeom>
            <a:avLst/>
            <a:gdLst/>
            <a:ahLst/>
            <a:cxnLst/>
            <a:rect r="r" b="b" t="t" l="l"/>
            <a:pathLst>
              <a:path h="390776" w="328962">
                <a:moveTo>
                  <a:pt x="0" y="0"/>
                </a:moveTo>
                <a:lnTo>
                  <a:pt x="328962" y="0"/>
                </a:lnTo>
                <a:lnTo>
                  <a:pt x="328962" y="390776"/>
                </a:lnTo>
                <a:lnTo>
                  <a:pt x="0" y="3907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9981" y="3084838"/>
            <a:ext cx="683674" cy="980178"/>
          </a:xfrm>
          <a:custGeom>
            <a:avLst/>
            <a:gdLst/>
            <a:ahLst/>
            <a:cxnLst/>
            <a:rect r="r" b="b" t="t" l="l"/>
            <a:pathLst>
              <a:path h="980178" w="683674">
                <a:moveTo>
                  <a:pt x="0" y="0"/>
                </a:moveTo>
                <a:lnTo>
                  <a:pt x="683674" y="0"/>
                </a:lnTo>
                <a:lnTo>
                  <a:pt x="683674" y="980177"/>
                </a:lnTo>
                <a:lnTo>
                  <a:pt x="0" y="9801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873445" y="3231432"/>
            <a:ext cx="839592" cy="1067843"/>
          </a:xfrm>
          <a:custGeom>
            <a:avLst/>
            <a:gdLst/>
            <a:ahLst/>
            <a:cxnLst/>
            <a:rect r="r" b="b" t="t" l="l"/>
            <a:pathLst>
              <a:path h="1067843" w="839592">
                <a:moveTo>
                  <a:pt x="0" y="0"/>
                </a:moveTo>
                <a:lnTo>
                  <a:pt x="839592" y="0"/>
                </a:lnTo>
                <a:lnTo>
                  <a:pt x="839592" y="1067843"/>
                </a:lnTo>
                <a:lnTo>
                  <a:pt x="0" y="10678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816301" y="3155826"/>
            <a:ext cx="8054076" cy="2084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90"/>
              </a:lnSpc>
            </a:pPr>
            <a:r>
              <a:rPr lang="en-US" sz="8860">
                <a:solidFill>
                  <a:srgbClr val="63B231"/>
                </a:solidFill>
                <a:latin typeface="Times New Roman"/>
              </a:rPr>
              <a:t>Dạy trẻ đọc thơ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525835" y="5490677"/>
            <a:ext cx="3450927" cy="4519071"/>
          </a:xfrm>
          <a:custGeom>
            <a:avLst/>
            <a:gdLst/>
            <a:ahLst/>
            <a:cxnLst/>
            <a:rect r="r" b="b" t="t" l="l"/>
            <a:pathLst>
              <a:path h="4519071" w="3450927">
                <a:moveTo>
                  <a:pt x="0" y="0"/>
                </a:moveTo>
                <a:lnTo>
                  <a:pt x="3450927" y="0"/>
                </a:lnTo>
                <a:lnTo>
                  <a:pt x="3450927" y="4519071"/>
                </a:lnTo>
                <a:lnTo>
                  <a:pt x="0" y="45190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true" flipV="false" rot="0">
            <a:off x="14994251" y="5490677"/>
            <a:ext cx="2982587" cy="4519071"/>
          </a:xfrm>
          <a:custGeom>
            <a:avLst/>
            <a:gdLst/>
            <a:ahLst/>
            <a:cxnLst/>
            <a:rect r="r" b="b" t="t" l="l"/>
            <a:pathLst>
              <a:path h="4519071" w="2982587">
                <a:moveTo>
                  <a:pt x="2982587" y="0"/>
                </a:moveTo>
                <a:lnTo>
                  <a:pt x="0" y="0"/>
                </a:lnTo>
                <a:lnTo>
                  <a:pt x="0" y="4519071"/>
                </a:lnTo>
                <a:lnTo>
                  <a:pt x="2982587" y="4519071"/>
                </a:lnTo>
                <a:lnTo>
                  <a:pt x="298258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DAF2TT_vNrQ</dc:identifier>
  <dcterms:modified xsi:type="dcterms:W3CDTF">2011-08-01T06:04:30Z</dcterms:modified>
  <cp:revision>1</cp:revision>
  <dc:title>Thơ bạn mới</dc:title>
</cp:coreProperties>
</file>