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1.bin" ContentType="audio/unknown"/>
  <Override PartName="/ppt/media/audio2.bin" ContentType="audio/unknown"/>
  <Override PartName="/ppt/media/audio3.bin" ContentType="audio/unknown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302" r:id="rId3"/>
    <p:sldId id="274" r:id="rId4"/>
    <p:sldId id="258" r:id="rId5"/>
    <p:sldId id="268" r:id="rId6"/>
    <p:sldId id="290" r:id="rId7"/>
    <p:sldId id="269" r:id="rId8"/>
    <p:sldId id="270" r:id="rId9"/>
    <p:sldId id="277" r:id="rId10"/>
    <p:sldId id="261" r:id="rId11"/>
    <p:sldId id="280" r:id="rId12"/>
    <p:sldId id="286" r:id="rId13"/>
    <p:sldId id="281" r:id="rId14"/>
    <p:sldId id="282" r:id="rId15"/>
    <p:sldId id="285" r:id="rId16"/>
    <p:sldId id="287" r:id="rId17"/>
    <p:sldId id="284" r:id="rId18"/>
    <p:sldId id="288" r:id="rId19"/>
    <p:sldId id="283" r:id="rId20"/>
    <p:sldId id="289" r:id="rId21"/>
    <p:sldId id="291" r:id="rId22"/>
    <p:sldId id="298" r:id="rId23"/>
    <p:sldId id="301" r:id="rId24"/>
    <p:sldId id="299" r:id="rId25"/>
    <p:sldId id="300" r:id="rId26"/>
    <p:sldId id="279" r:id="rId27"/>
    <p:sldId id="275" r:id="rId28"/>
    <p:sldId id="257" r:id="rId29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8F9"/>
    <a:srgbClr val="FF3399"/>
    <a:srgbClr val="FF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6" autoAdjust="0"/>
    <p:restoredTop sz="94652" autoAdjust="0"/>
  </p:normalViewPr>
  <p:slideViewPr>
    <p:cSldViewPr>
      <p:cViewPr varScale="1">
        <p:scale>
          <a:sx n="86" d="100"/>
          <a:sy n="86" d="100"/>
        </p:scale>
        <p:origin x="16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2D95FB-A0DA-48A8-876F-81565FF413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6C6C75-7C93-4186-907E-B8B514173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30E1F9-15D0-4207-A37C-4D912592F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E0564-6BBF-4B7A-928F-578750BE99D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877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D8CE0F-44DD-4DF7-90FA-A4896DA18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5F29E5-7AFD-444F-B759-3C2C7E50C4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0F17EE-6A0D-4C32-B8FD-3CDEF58622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89A2-91B5-4B6F-8699-8F8DB89045E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0606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59305F-40A6-45CB-B226-91E1499796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93CF2-75E9-4618-9B09-A905973C9F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E3DABB-7B55-4D42-996E-6777DEC5BE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90B2A-4A3D-464A-ADE9-B1351B5B996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231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69E8A1-18D5-40AE-AA68-A9FB0FDE35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CFBEFA-81C4-4DD9-B2F6-77BE5A0D8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9240F0-833C-4D1F-BB7D-2738E24F63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57DBB-F1C5-44DA-B33B-22B3C0F7A42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4152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7561AE-DAE6-4824-A127-1A1239C42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22A0BE-03C1-4461-AA37-17A2713D0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B64894-8D5C-42EB-8CD3-4BFB0F9B8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4458F-B2DB-441D-B9F9-4CFE6BA9116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4848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5EF320-472B-42E7-B1DF-88094A5235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58A45A-A7F8-4EE0-B33D-73D9307AE2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3FEDDC-F2E4-46CF-B3EB-F704F75BCC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A7C3-3095-4752-9D5E-FD8577C7C0D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1339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83683A-D5E9-42CE-A9D2-E230206C7E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44530E-89EB-49E4-97ED-5B5291DFA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304F5-F6B3-4BB9-ABD4-7C869560C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CB8E3-AAEE-4CBA-8DBD-4AA3E125142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7041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E9F8FB-C068-4C58-A7B4-84D98ECF8C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7A9AD8-EAD2-4413-9F2F-BD73775C85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016A03-B8E0-45E6-914F-849540BDA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EF9E9-1013-4EFC-9901-90114C43F3B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8608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429B06-9C20-492F-8F7C-285D6FE526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562665-E739-4247-8D80-42079489D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4776B3-12ED-4E71-920B-49BCB465E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B36E0-FC51-4286-9A4F-1CC1B795EBF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8677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614AF1-05D2-40AA-8217-B999C4DEB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46CCF9-CDD9-4507-A8B3-4412A8382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E5E4D1-330F-4312-8EAC-C06E179D2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640D4-5043-445E-9ECD-88EED875718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8566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80E58-D011-4DAF-84D0-CC43646DAF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8F421E-A117-4DAF-9941-4CA5D57B14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7B189-F710-40CB-B27E-19A42098AF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B4920-81E9-4B8C-9116-4CBD59A2918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8636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E8E7D7-F2B5-473E-B484-3E3E66FE42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DF885-3DD1-40ED-8B09-843A66F71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28727-6F36-4803-89AC-7E30E8FF6A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AA43-56E8-4F08-9665-B61573550FE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2088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6F72AC3-0E7F-4124-BDCE-CF9127AFA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9586B59-7D6B-4514-A969-4B6E7E764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9C1D923-5E33-4A94-BC85-8EB9E72872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AC0FED-7EB3-49D0-9AEA-484BD61DE0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EF15EB-20FF-4A0C-A5C7-4204D5622F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8031818-22E4-4B3A-8FC1-017E9108AD0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openxmlformats.org/officeDocument/2006/relationships/image" Target="../media/image24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audio" Target="../media/audio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bin"/><Relationship Id="rId5" Type="http://schemas.openxmlformats.org/officeDocument/2006/relationships/audio" Target="../media/audio2.bin"/><Relationship Id="rId4" Type="http://schemas.openxmlformats.org/officeDocument/2006/relationships/audio" Target="../media/audio1.bin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bin"/><Relationship Id="rId7" Type="http://schemas.openxmlformats.org/officeDocument/2006/relationships/image" Target="../media/image30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2.jpeg"/><Relationship Id="rId4" Type="http://schemas.openxmlformats.org/officeDocument/2006/relationships/audio" Target="../media/audio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audio" Target="../media/audio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3.bin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audio" Target="../media/audio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ontent Placeholder 3">
            <a:extLst>
              <a:ext uri="{FF2B5EF4-FFF2-40B4-BE49-F238E27FC236}">
                <a16:creationId xmlns:a16="http://schemas.microsoft.com/office/drawing/2014/main" id="{DC3229EE-FFE5-469F-A702-05CD5B314D0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23362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B62708-6F3A-4118-9F4F-C89B912A4458}"/>
              </a:ext>
            </a:extLst>
          </p:cNvPr>
          <p:cNvSpPr/>
          <p:nvPr/>
        </p:nvSpPr>
        <p:spPr>
          <a:xfrm>
            <a:off x="2668654" y="219452"/>
            <a:ext cx="382733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456549-0687-4538-93EC-8D385264505D}"/>
              </a:ext>
            </a:extLst>
          </p:cNvPr>
          <p:cNvSpPr/>
          <p:nvPr/>
        </p:nvSpPr>
        <p:spPr>
          <a:xfrm>
            <a:off x="1214506" y="2592616"/>
            <a:ext cx="67356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Đề tài: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Truyện</a:t>
            </a: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“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Vẽ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30B96-7008-41D2-9479-2612C5B84D6F}"/>
              </a:ext>
            </a:extLst>
          </p:cNvPr>
          <p:cNvSpPr/>
          <p:nvPr/>
        </p:nvSpPr>
        <p:spPr>
          <a:xfrm>
            <a:off x="941388" y="1988840"/>
            <a:ext cx="72612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LĨNH VỰC PHÁT TRIỂN NGÔN NGỮ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83BDB837-B085-4F71-A70D-55956CC03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538" y="3238947"/>
            <a:ext cx="418409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Lứa</a:t>
            </a:r>
            <a:r>
              <a:rPr lang="en-US" altLang="en-US" sz="280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80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: MGN 4-5 </a:t>
            </a: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tuổi</a:t>
            </a:r>
            <a:endParaRPr lang="en-US" altLang="en-US" sz="2800" dirty="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80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Nga</a:t>
            </a:r>
            <a:endParaRPr lang="en-US" altLang="en-US" sz="2800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91880" y="836712"/>
            <a:ext cx="216024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8419CC14-7248-4EDB-899F-CB02A1959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TRÒ CHƠI</a:t>
            </a:r>
          </a:p>
        </p:txBody>
      </p:sp>
      <p:sp>
        <p:nvSpPr>
          <p:cNvPr id="121860" name="WordArt 4">
            <a:extLst>
              <a:ext uri="{FF2B5EF4-FFF2-40B4-BE49-F238E27FC236}">
                <a16:creationId xmlns:a16="http://schemas.microsoft.com/office/drawing/2014/main" id="{3C5AE30E-E2AD-4152-BF49-36F4A39C7D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5513" y="1916113"/>
            <a:ext cx="4911725" cy="170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A424735B-B53F-4BCB-99FE-B5163090B6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581525"/>
            <a:ext cx="1717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>
            <a:extLst>
              <a:ext uri="{FF2B5EF4-FFF2-40B4-BE49-F238E27FC236}">
                <a16:creationId xmlns:a16="http://schemas.microsoft.com/office/drawing/2014/main" id="{B302F402-5C54-4565-9154-B4585993C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5486400"/>
            <a:ext cx="11509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9BCAAE3A-C9C9-48D4-95C9-B378FC5A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941888"/>
            <a:ext cx="15970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986BABF8-8F1A-46BB-A722-65BD77DD4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22" y="692696"/>
            <a:ext cx="8229600" cy="1143000"/>
          </a:xfrm>
        </p:spPr>
        <p:txBody>
          <a:bodyPr/>
          <a:lstStyle/>
          <a:p>
            <a:r>
              <a:rPr lang="nl-NL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 vừa đi ra ngoài thì bạn Đông cảm thấy như thế nào? </a:t>
            </a:r>
            <a:endParaRPr lang="en-US" sz="66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F44CC5-11B0-4252-BACF-38863515B3C5}"/>
              </a:ext>
            </a:extLst>
          </p:cNvPr>
          <p:cNvSpPr/>
          <p:nvPr/>
        </p:nvSpPr>
        <p:spPr>
          <a:xfrm>
            <a:off x="1241087" y="2143936"/>
            <a:ext cx="3024336" cy="8218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A: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45D4E7-7C7D-4502-A354-AAB015CF5943}"/>
              </a:ext>
            </a:extLst>
          </p:cNvPr>
          <p:cNvSpPr/>
          <p:nvPr/>
        </p:nvSpPr>
        <p:spPr>
          <a:xfrm>
            <a:off x="4910060" y="2143936"/>
            <a:ext cx="2808312" cy="8184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B: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buồn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nhớ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4" name="Picture 14">
            <a:extLst>
              <a:ext uri="{FF2B5EF4-FFF2-40B4-BE49-F238E27FC236}">
                <a16:creationId xmlns:a16="http://schemas.microsoft.com/office/drawing/2014/main" id="{BD444B4A-4330-4FDD-A893-3DBF3377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48" y="3274015"/>
            <a:ext cx="2493136" cy="313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9">
            <a:extLst>
              <a:ext uri="{FF2B5EF4-FFF2-40B4-BE49-F238E27FC236}">
                <a16:creationId xmlns:a16="http://schemas.microsoft.com/office/drawing/2014/main" id="{427CA7AC-90C9-40ED-9CAB-68419DC0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76" y="3086349"/>
            <a:ext cx="1452619" cy="339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35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25955A-2E92-445E-AA17-4CC11E91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 vừa đi ra ngoài thì bạn Đông cảm thấy như thế nào? 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489C3B-792D-4036-999F-6D735DCAAC6F}"/>
              </a:ext>
            </a:extLst>
          </p:cNvPr>
          <p:cNvSpPr/>
          <p:nvPr/>
        </p:nvSpPr>
        <p:spPr>
          <a:xfrm>
            <a:off x="2339752" y="1519097"/>
            <a:ext cx="4752528" cy="1728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B: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buồn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nhớ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F83CD696-0E23-4057-AACF-662D456F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3240743"/>
            <a:ext cx="1512168" cy="353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7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67" y="43622"/>
            <a:ext cx="8229600" cy="1143000"/>
          </a:xfrm>
        </p:spPr>
        <p:txBody>
          <a:bodyPr/>
          <a:lstStyle/>
          <a:p>
            <a:r>
              <a:rPr lang="nl-NL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đã làm gì?</a:t>
            </a:r>
            <a:endParaRPr lang="en-US" sz="96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290D3F-DB45-4661-BFAC-40E66D5305D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flipH="1">
            <a:off x="1309990" y="1417638"/>
            <a:ext cx="326201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58D5EA-8739-43AF-8D9C-36B092D12B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89091" y="1415222"/>
            <a:ext cx="3262010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2">
            <a:extLst>
              <a:ext uri="{FF2B5EF4-FFF2-40B4-BE49-F238E27FC236}">
                <a16:creationId xmlns:a16="http://schemas.microsoft.com/office/drawing/2014/main" id="{BB66A94D-40DC-424B-B631-EBA4D40F0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18313"/>
            <a:ext cx="2111406" cy="363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>
            <a:extLst>
              <a:ext uri="{FF2B5EF4-FFF2-40B4-BE49-F238E27FC236}">
                <a16:creationId xmlns:a16="http://schemas.microsoft.com/office/drawing/2014/main" id="{AF1C8E70-2DF0-4C5B-BA80-9E3A5B742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38" y="3059476"/>
            <a:ext cx="1885950" cy="377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8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500"/>
                            </p:stCondLst>
                            <p:childTnLst>
                              <p:par>
                                <p:cTn id="1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00"/>
                            </p:stCondLst>
                            <p:childTnLst>
                              <p:par>
                                <p:cTn id="1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500"/>
                            </p:stCondLst>
                            <p:childTnLst>
                              <p:par>
                                <p:cTn id="1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"/>
                            </p:stCondLst>
                            <p:childTnLst>
                              <p:par>
                                <p:cTn id="1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500"/>
                            </p:stCondLst>
                            <p:childTnLst>
                              <p:par>
                                <p:cTn id="2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DBE75813-03A8-4927-922E-11F1629F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đã làm gì?</a:t>
            </a:r>
            <a:endParaRPr lang="en-US" sz="9600" b="1" dirty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BFB8CA-EFEE-4024-A85D-A75DA49C04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flipH="1">
            <a:off x="1309990" y="1417638"/>
            <a:ext cx="7205672" cy="101566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22">
            <a:extLst>
              <a:ext uri="{FF2B5EF4-FFF2-40B4-BE49-F238E27FC236}">
                <a16:creationId xmlns:a16="http://schemas.microsoft.com/office/drawing/2014/main" id="{E8440B2B-8403-43FD-A354-131E7C3FA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88589"/>
            <a:ext cx="2376264" cy="40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46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đếm đến 3 mà mẹ vẫn chưa về thì bạn ấy đã làm gì để đỡ nhớ mẹ?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BEAA08-D674-43B8-BE18-10DB91997DD0}"/>
              </a:ext>
            </a:extLst>
          </p:cNvPr>
          <p:cNvSpPr/>
          <p:nvPr/>
        </p:nvSpPr>
        <p:spPr>
          <a:xfrm>
            <a:off x="1475656" y="2469230"/>
            <a:ext cx="30662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A: </a:t>
            </a:r>
            <a:r>
              <a:rPr lang="en-US" sz="4000" b="1" dirty="0" err="1">
                <a:solidFill>
                  <a:srgbClr val="FF0000"/>
                </a:solidFill>
              </a:rPr>
              <a:t>Vẽ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chân</a:t>
            </a:r>
            <a:r>
              <a:rPr lang="en-US" sz="4000" b="1" dirty="0">
                <a:solidFill>
                  <a:srgbClr val="FF0000"/>
                </a:solidFill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</a:rPr>
              <a:t>mẹ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BDF472-33FA-4629-B498-41FF165E9BF5}"/>
              </a:ext>
            </a:extLst>
          </p:cNvPr>
          <p:cNvSpPr/>
          <p:nvPr/>
        </p:nvSpPr>
        <p:spPr>
          <a:xfrm>
            <a:off x="4809441" y="2469230"/>
            <a:ext cx="3153806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B: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đồ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0" name="Group 13">
            <a:extLst>
              <a:ext uri="{FF2B5EF4-FFF2-40B4-BE49-F238E27FC236}">
                <a16:creationId xmlns:a16="http://schemas.microsoft.com/office/drawing/2014/main" id="{1E2C829A-B66F-42D7-A869-6F336A659F55}"/>
              </a:ext>
            </a:extLst>
          </p:cNvPr>
          <p:cNvGrpSpPr>
            <a:grpSpLocks/>
          </p:cNvGrpSpPr>
          <p:nvPr/>
        </p:nvGrpSpPr>
        <p:grpSpPr bwMode="auto">
          <a:xfrm>
            <a:off x="1547665" y="3612230"/>
            <a:ext cx="2592288" cy="3174357"/>
            <a:chOff x="0" y="816"/>
            <a:chExt cx="3537" cy="3249"/>
          </a:xfrm>
        </p:grpSpPr>
        <p:pic>
          <p:nvPicPr>
            <p:cNvPr id="41" name="Picture 14">
              <a:extLst>
                <a:ext uri="{FF2B5EF4-FFF2-40B4-BE49-F238E27FC236}">
                  <a16:creationId xmlns:a16="http://schemas.microsoft.com/office/drawing/2014/main" id="{6EA82F8E-C02E-4749-A198-A3DBA870E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542" cy="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 15">
              <a:extLst>
                <a:ext uri="{FF2B5EF4-FFF2-40B4-BE49-F238E27FC236}">
                  <a16:creationId xmlns:a16="http://schemas.microsoft.com/office/drawing/2014/main" id="{4718E147-C291-4F77-903E-9FDFB4B1B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104"/>
              <a:ext cx="1089" cy="1270"/>
              <a:chOff x="3504" y="1152"/>
              <a:chExt cx="1089" cy="1270"/>
            </a:xfrm>
          </p:grpSpPr>
          <p:sp>
            <p:nvSpPr>
              <p:cNvPr id="43" name="Rectangle 16">
                <a:extLst>
                  <a:ext uri="{FF2B5EF4-FFF2-40B4-BE49-F238E27FC236}">
                    <a16:creationId xmlns:a16="http://schemas.microsoft.com/office/drawing/2014/main" id="{1338CFED-D741-4B33-8379-89136821E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585">
                <a:off x="3504" y="1152"/>
                <a:ext cx="1089" cy="127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</p:txBody>
          </p:sp>
          <p:grpSp>
            <p:nvGrpSpPr>
              <p:cNvPr id="44" name="Group 17">
                <a:extLst>
                  <a:ext uri="{FF2B5EF4-FFF2-40B4-BE49-F238E27FC236}">
                    <a16:creationId xmlns:a16="http://schemas.microsoft.com/office/drawing/2014/main" id="{EE393199-78FA-401C-A723-9680E2059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32" y="1470"/>
                <a:ext cx="635" cy="635"/>
                <a:chOff x="3408" y="2880"/>
                <a:chExt cx="635" cy="635"/>
              </a:xfrm>
            </p:grpSpPr>
            <p:sp>
              <p:nvSpPr>
                <p:cNvPr id="45" name="Oval 18">
                  <a:extLst>
                    <a:ext uri="{FF2B5EF4-FFF2-40B4-BE49-F238E27FC236}">
                      <a16:creationId xmlns:a16="http://schemas.microsoft.com/office/drawing/2014/main" id="{0D840915-3C9D-451D-A099-C44B9F0C64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880"/>
                  <a:ext cx="635" cy="63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46" name="Group 19">
                  <a:extLst>
                    <a:ext uri="{FF2B5EF4-FFF2-40B4-BE49-F238E27FC236}">
                      <a16:creationId xmlns:a16="http://schemas.microsoft.com/office/drawing/2014/main" id="{1DB0F054-F3BB-4DF2-ABD6-AFEE0DFD37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2" y="3216"/>
                  <a:ext cx="384" cy="192"/>
                  <a:chOff x="3408" y="2880"/>
                  <a:chExt cx="384" cy="288"/>
                </a:xfrm>
              </p:grpSpPr>
              <p:sp>
                <p:nvSpPr>
                  <p:cNvPr id="49" name="Oval 20">
                    <a:extLst>
                      <a:ext uri="{FF2B5EF4-FFF2-40B4-BE49-F238E27FC236}">
                        <a16:creationId xmlns:a16="http://schemas.microsoft.com/office/drawing/2014/main" id="{FE54FB14-CFEE-4066-BDE7-D3814F3BE9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976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50" name="Rectangle 21">
                    <a:extLst>
                      <a:ext uri="{FF2B5EF4-FFF2-40B4-BE49-F238E27FC236}">
                        <a16:creationId xmlns:a16="http://schemas.microsoft.com/office/drawing/2014/main" id="{9A5C4E8C-3765-49EA-B29B-72E2D2F93B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880"/>
                    <a:ext cx="38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47" name="Oval 22">
                  <a:extLst>
                    <a:ext uri="{FF2B5EF4-FFF2-40B4-BE49-F238E27FC236}">
                      <a16:creationId xmlns:a16="http://schemas.microsoft.com/office/drawing/2014/main" id="{ADD1F931-DAB1-4B06-9CC4-8E2BFE48A8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8" name="Oval 23">
                  <a:extLst>
                    <a:ext uri="{FF2B5EF4-FFF2-40B4-BE49-F238E27FC236}">
                      <a16:creationId xmlns:a16="http://schemas.microsoft.com/office/drawing/2014/main" id="{7383A161-E2B9-4DB2-8CAA-88AB47B44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762ADFB-872F-4CDB-B301-299087455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500" r="9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70" y="4094508"/>
            <a:ext cx="3314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4F6881-B007-4A8B-9D49-EDED5B98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đếm đến 3 mà mẹ vẫn chưa về thì bạn ấy đã làm gì để đỡ nhớ mẹ?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33FBDF-7164-4A82-9AF9-909701CC7EBF}"/>
              </a:ext>
            </a:extLst>
          </p:cNvPr>
          <p:cNvSpPr/>
          <p:nvPr/>
        </p:nvSpPr>
        <p:spPr>
          <a:xfrm>
            <a:off x="1749142" y="2020158"/>
            <a:ext cx="635125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A: </a:t>
            </a:r>
            <a:r>
              <a:rPr lang="en-US" sz="4800" b="1" dirty="0" err="1">
                <a:solidFill>
                  <a:srgbClr val="FF0000"/>
                </a:solidFill>
              </a:rPr>
              <a:t>Vẽ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chân</a:t>
            </a:r>
            <a:r>
              <a:rPr lang="en-US" sz="4800" b="1" dirty="0">
                <a:solidFill>
                  <a:srgbClr val="FF0000"/>
                </a:solidFill>
              </a:rPr>
              <a:t> dung </a:t>
            </a:r>
            <a:r>
              <a:rPr lang="en-US" sz="4800" b="1" dirty="0" err="1">
                <a:solidFill>
                  <a:srgbClr val="FF0000"/>
                </a:solidFill>
              </a:rPr>
              <a:t>mẹ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E1BDFF5E-2FB7-4D00-B54B-730DD8132C24}"/>
              </a:ext>
            </a:extLst>
          </p:cNvPr>
          <p:cNvGrpSpPr>
            <a:grpSpLocks/>
          </p:cNvGrpSpPr>
          <p:nvPr/>
        </p:nvGrpSpPr>
        <p:grpSpPr bwMode="auto">
          <a:xfrm>
            <a:off x="3419872" y="3394344"/>
            <a:ext cx="3096344" cy="3463656"/>
            <a:chOff x="0" y="816"/>
            <a:chExt cx="3537" cy="3249"/>
          </a:xfrm>
        </p:grpSpPr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AC89F4C7-449E-4035-BED0-C5F7353DCC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542" cy="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CFB81B9A-6781-45F1-A9B1-5A81ED05E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104"/>
              <a:ext cx="1089" cy="1270"/>
              <a:chOff x="3504" y="1152"/>
              <a:chExt cx="1089" cy="1270"/>
            </a:xfrm>
          </p:grpSpPr>
          <p:sp>
            <p:nvSpPr>
              <p:cNvPr id="9" name="Rectangle 16">
                <a:extLst>
                  <a:ext uri="{FF2B5EF4-FFF2-40B4-BE49-F238E27FC236}">
                    <a16:creationId xmlns:a16="http://schemas.microsoft.com/office/drawing/2014/main" id="{0326CDA4-3DC0-4F0C-8BF0-EB8A65E0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585">
                <a:off x="3504" y="1152"/>
                <a:ext cx="1089" cy="127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</p:txBody>
          </p:sp>
          <p:grpSp>
            <p:nvGrpSpPr>
              <p:cNvPr id="10" name="Group 17">
                <a:extLst>
                  <a:ext uri="{FF2B5EF4-FFF2-40B4-BE49-F238E27FC236}">
                    <a16:creationId xmlns:a16="http://schemas.microsoft.com/office/drawing/2014/main" id="{E655ED8D-F477-4001-B658-3864135374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32" y="1470"/>
                <a:ext cx="635" cy="635"/>
                <a:chOff x="3408" y="2880"/>
                <a:chExt cx="635" cy="635"/>
              </a:xfrm>
            </p:grpSpPr>
            <p:sp>
              <p:nvSpPr>
                <p:cNvPr id="11" name="Oval 18">
                  <a:extLst>
                    <a:ext uri="{FF2B5EF4-FFF2-40B4-BE49-F238E27FC236}">
                      <a16:creationId xmlns:a16="http://schemas.microsoft.com/office/drawing/2014/main" id="{BA290E9E-C564-4345-8152-116EEEBC85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880"/>
                  <a:ext cx="635" cy="63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12" name="Group 19">
                  <a:extLst>
                    <a:ext uri="{FF2B5EF4-FFF2-40B4-BE49-F238E27FC236}">
                      <a16:creationId xmlns:a16="http://schemas.microsoft.com/office/drawing/2014/main" id="{7BF97B76-F9BF-42D4-8F67-083EC0877A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2" y="3216"/>
                  <a:ext cx="384" cy="192"/>
                  <a:chOff x="3408" y="2880"/>
                  <a:chExt cx="384" cy="288"/>
                </a:xfrm>
              </p:grpSpPr>
              <p:sp>
                <p:nvSpPr>
                  <p:cNvPr id="15" name="Oval 20">
                    <a:extLst>
                      <a:ext uri="{FF2B5EF4-FFF2-40B4-BE49-F238E27FC236}">
                        <a16:creationId xmlns:a16="http://schemas.microsoft.com/office/drawing/2014/main" id="{10710545-2AD9-46E4-9B5E-E6DA994ECF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976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" name="Rectangle 21">
                    <a:extLst>
                      <a:ext uri="{FF2B5EF4-FFF2-40B4-BE49-F238E27FC236}">
                        <a16:creationId xmlns:a16="http://schemas.microsoft.com/office/drawing/2014/main" id="{6178D0F4-7CFA-44BF-BDE5-096A61F131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880"/>
                    <a:ext cx="38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3" name="Oval 22">
                  <a:extLst>
                    <a:ext uri="{FF2B5EF4-FFF2-40B4-BE49-F238E27FC236}">
                      <a16:creationId xmlns:a16="http://schemas.microsoft.com/office/drawing/2014/main" id="{B2E3B5DE-BC1F-4A6F-A38F-93C9EB26CA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" name="Oval 23">
                  <a:extLst>
                    <a:ext uri="{FF2B5EF4-FFF2-40B4-BE49-F238E27FC236}">
                      <a16:creationId xmlns:a16="http://schemas.microsoft.com/office/drawing/2014/main" id="{A228E46D-C0E9-4412-AC93-D6E0098F5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7276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đã vẽ và thể hiện tình cảm như thế nào qua chân dung đó?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CE2222-8D80-4BE1-B7FC-539F6AE2F9CA}"/>
              </a:ext>
            </a:extLst>
          </p:cNvPr>
          <p:cNvSpPr/>
          <p:nvPr/>
        </p:nvSpPr>
        <p:spPr>
          <a:xfrm>
            <a:off x="1653195" y="2087707"/>
            <a:ext cx="5343872" cy="1346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A: </a:t>
            </a:r>
            <a:r>
              <a:rPr lang="en-US" sz="4800" b="1" dirty="0" err="1">
                <a:solidFill>
                  <a:srgbClr val="FF0000"/>
                </a:solidFill>
              </a:rPr>
              <a:t>Ôm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tranh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vào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lòng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0B55F0F-F6D1-42A5-9773-D41927C21C09}"/>
              </a:ext>
            </a:extLst>
          </p:cNvPr>
          <p:cNvSpPr/>
          <p:nvPr/>
        </p:nvSpPr>
        <p:spPr>
          <a:xfrm>
            <a:off x="1635253" y="3956421"/>
            <a:ext cx="5361813" cy="1442296"/>
          </a:xfrm>
          <a:prstGeom prst="rect">
            <a:avLst/>
          </a:prstGeom>
          <a:solidFill>
            <a:srgbClr val="FFFF00"/>
          </a:solidFill>
          <a:ln>
            <a:solidFill>
              <a:srgbClr val="F0F8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B: </a:t>
            </a:r>
            <a:r>
              <a:rPr lang="en-US" sz="4800" b="1" dirty="0" err="1">
                <a:solidFill>
                  <a:srgbClr val="FF0000"/>
                </a:solidFill>
              </a:rPr>
              <a:t>Hôn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lên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tranh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4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500"/>
                            </p:stCondLst>
                            <p:childTnLst>
                              <p:par>
                                <p:cTn id="1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500"/>
                            </p:stCondLst>
                            <p:childTnLst>
                              <p:par>
                                <p:cTn id="1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D273BA-A7E2-46BE-B100-6A1D0F70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đã vẽ và thể hiện tình cảm như thế nào qua chân dung đó?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B7DB04-E916-484B-9F0A-B87CFBB56D05}"/>
              </a:ext>
            </a:extLst>
          </p:cNvPr>
          <p:cNvSpPr/>
          <p:nvPr/>
        </p:nvSpPr>
        <p:spPr>
          <a:xfrm>
            <a:off x="1891093" y="1772816"/>
            <a:ext cx="6425323" cy="1442296"/>
          </a:xfrm>
          <a:prstGeom prst="rect">
            <a:avLst/>
          </a:prstGeom>
          <a:solidFill>
            <a:srgbClr val="FFFF00"/>
          </a:solidFill>
          <a:ln>
            <a:solidFill>
              <a:srgbClr val="F0F8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B: </a:t>
            </a:r>
            <a:r>
              <a:rPr lang="en-US" sz="4800" b="1" dirty="0" err="1">
                <a:solidFill>
                  <a:srgbClr val="FF0000"/>
                </a:solidFill>
              </a:rPr>
              <a:t>Hôn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lên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tranh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8BBF8-B56F-42D3-BB43-EEFAD2A2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06114"/>
            <a:ext cx="4783684" cy="35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78" y="669819"/>
            <a:ext cx="8449022" cy="1469410"/>
          </a:xfrm>
        </p:spPr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bạn Đông vừa vẽ xong mắt và </a:t>
            </a:r>
            <a:b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 môi của mẹ thì niềm vui nào lại đến với bạn?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E0625D-3827-4F04-A8BD-06EF92B4F4A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34321" y="2715005"/>
            <a:ext cx="3622809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5C9323-41C6-4754-9FF2-6C09DEA11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072141" y="2715004"/>
            <a:ext cx="3528392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908720"/>
            <a:ext cx="8229600" cy="1143000"/>
          </a:xfrm>
        </p:spPr>
        <p:txBody>
          <a:bodyPr/>
          <a:lstStyle/>
          <a:p>
            <a:r>
              <a:rPr lang="en-US" dirty="0" err="1" smtClean="0"/>
              <a:t>Hát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Múa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mẹ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xem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Mua-Cho-Me-Xem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912" y="4983448"/>
            <a:ext cx="1816968" cy="18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416381-3E60-4DF7-9F2A-B822E9DA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22" y="332656"/>
            <a:ext cx="8229600" cy="1143000"/>
          </a:xfrm>
        </p:spPr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bạn Đông vừa vẽ xong mắt và </a:t>
            </a:r>
            <a:b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 môi của mẹ thì niềm vui nào lại đến với bạn?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53CDE-28EF-4E39-B232-14FDDFAB58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flipH="1">
            <a:off x="1763688" y="2060848"/>
            <a:ext cx="6336704" cy="101566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8511B74-5E69-49B6-9876-16511965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04395"/>
            <a:ext cx="4086200" cy="360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5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69818"/>
            <a:ext cx="7934622" cy="2975205"/>
          </a:xfrm>
        </p:spPr>
        <p:txBody>
          <a:bodyPr/>
          <a:lstStyle/>
          <a:p>
            <a:r>
              <a:rPr lang="nl-NL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gặp mẹ thì bạn Đông đã nói gì và làm gì để thể hiện tình cảm của mình đối với mẹ ? </a:t>
            </a:r>
            <a:endParaRPr lang="en-US" sz="199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</p:spTree>
    <p:extLst>
      <p:ext uri="{BB962C8B-B14F-4D97-AF65-F5344CB8AC3E}">
        <p14:creationId xmlns:p14="http://schemas.microsoft.com/office/powerpoint/2010/main" val="35338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00"/>
                            </p:stCondLst>
                            <p:childTnLst>
                              <p:par>
                                <p:cTn id="1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500"/>
                            </p:stCondLst>
                            <p:childTnLst>
                              <p:par>
                                <p:cTn id="1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500"/>
                            </p:stCondLst>
                            <p:childTnLst>
                              <p:par>
                                <p:cTn id="1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E6FD-15F2-4DB3-BB7E-A288A3CF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3: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bàn</a:t>
            </a:r>
            <a:endParaRPr lang="en-US" dirty="0"/>
          </a:p>
        </p:txBody>
      </p:sp>
      <p:pic>
        <p:nvPicPr>
          <p:cNvPr id="3" name="ve-chan-dung-me kể l3 sa bàn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6" y="2276872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>
            <a:extLst>
              <a:ext uri="{FF2B5EF4-FFF2-40B4-BE49-F238E27FC236}">
                <a16:creationId xmlns:a16="http://schemas.microsoft.com/office/drawing/2014/main" id="{05771AB6-3FE3-4B56-B538-F5262E057A00}"/>
              </a:ext>
            </a:extLst>
          </p:cNvPr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83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9877B34-D6FA-44D8-8B43-A09C8904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>
            <a:extLst>
              <a:ext uri="{FF2B5EF4-FFF2-40B4-BE49-F238E27FC236}">
                <a16:creationId xmlns:a16="http://schemas.microsoft.com/office/drawing/2014/main" id="{A903D7F6-BC31-45CE-926D-4CA4FBC435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DD191E58-B297-4FA7-8DF5-AFD585792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137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4436570F-D212-439A-8371-6D8A91393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>
            <a:extLst>
              <a:ext uri="{FF2B5EF4-FFF2-40B4-BE49-F238E27FC236}">
                <a16:creationId xmlns:a16="http://schemas.microsoft.com/office/drawing/2014/main" id="{86CEC75E-0C57-4A2F-8A6D-C0731802D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>
            <a:extLst>
              <a:ext uri="{FF2B5EF4-FFF2-40B4-BE49-F238E27FC236}">
                <a16:creationId xmlns:a16="http://schemas.microsoft.com/office/drawing/2014/main" id="{334F183E-B015-421E-86B7-D4A665898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791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">
            <a:extLst>
              <a:ext uri="{FF2B5EF4-FFF2-40B4-BE49-F238E27FC236}">
                <a16:creationId xmlns:a16="http://schemas.microsoft.com/office/drawing/2014/main" id="{220D5AAA-9D22-4B7E-B516-4B4180B4E2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1600"/>
            <a:ext cx="129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0">
            <a:extLst>
              <a:ext uri="{FF2B5EF4-FFF2-40B4-BE49-F238E27FC236}">
                <a16:creationId xmlns:a16="http://schemas.microsoft.com/office/drawing/2014/main" id="{649FC693-E809-4F89-9BFE-8BCFB128A1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578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1">
            <a:extLst>
              <a:ext uri="{FF2B5EF4-FFF2-40B4-BE49-F238E27FC236}">
                <a16:creationId xmlns:a16="http://schemas.microsoft.com/office/drawing/2014/main" id="{E840E7A8-964D-4E01-8209-70946618AB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2">
            <a:extLst>
              <a:ext uri="{FF2B5EF4-FFF2-40B4-BE49-F238E27FC236}">
                <a16:creationId xmlns:a16="http://schemas.microsoft.com/office/drawing/2014/main" id="{836DED01-0B14-46FA-94DB-5F1F50088C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3">
            <a:extLst>
              <a:ext uri="{FF2B5EF4-FFF2-40B4-BE49-F238E27FC236}">
                <a16:creationId xmlns:a16="http://schemas.microsoft.com/office/drawing/2014/main" id="{B8022B36-9BBE-445F-B1EE-C7B57DE556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WordArt 14">
            <a:extLst>
              <a:ext uri="{FF2B5EF4-FFF2-40B4-BE49-F238E27FC236}">
                <a16:creationId xmlns:a16="http://schemas.microsoft.com/office/drawing/2014/main" id="{05771AB6-3FE3-4B56-B538-F5262E057A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8841" y="2159000"/>
            <a:ext cx="5967412" cy="127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55935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9877B34-D6FA-44D8-8B43-A09C8904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>
            <a:extLst>
              <a:ext uri="{FF2B5EF4-FFF2-40B4-BE49-F238E27FC236}">
                <a16:creationId xmlns:a16="http://schemas.microsoft.com/office/drawing/2014/main" id="{A903D7F6-BC31-45CE-926D-4CA4FBC435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DD191E58-B297-4FA7-8DF5-AFD585792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137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4436570F-D212-439A-8371-6D8A91393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>
            <a:extLst>
              <a:ext uri="{FF2B5EF4-FFF2-40B4-BE49-F238E27FC236}">
                <a16:creationId xmlns:a16="http://schemas.microsoft.com/office/drawing/2014/main" id="{86CEC75E-0C57-4A2F-8A6D-C0731802D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>
            <a:extLst>
              <a:ext uri="{FF2B5EF4-FFF2-40B4-BE49-F238E27FC236}">
                <a16:creationId xmlns:a16="http://schemas.microsoft.com/office/drawing/2014/main" id="{334F183E-B015-421E-86B7-D4A665898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791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">
            <a:extLst>
              <a:ext uri="{FF2B5EF4-FFF2-40B4-BE49-F238E27FC236}">
                <a16:creationId xmlns:a16="http://schemas.microsoft.com/office/drawing/2014/main" id="{220D5AAA-9D22-4B7E-B516-4B4180B4E2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1600"/>
            <a:ext cx="129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0">
            <a:extLst>
              <a:ext uri="{FF2B5EF4-FFF2-40B4-BE49-F238E27FC236}">
                <a16:creationId xmlns:a16="http://schemas.microsoft.com/office/drawing/2014/main" id="{649FC693-E809-4F89-9BFE-8BCFB128A1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578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1">
            <a:extLst>
              <a:ext uri="{FF2B5EF4-FFF2-40B4-BE49-F238E27FC236}">
                <a16:creationId xmlns:a16="http://schemas.microsoft.com/office/drawing/2014/main" id="{E840E7A8-964D-4E01-8209-70946618AB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2">
            <a:extLst>
              <a:ext uri="{FF2B5EF4-FFF2-40B4-BE49-F238E27FC236}">
                <a16:creationId xmlns:a16="http://schemas.microsoft.com/office/drawing/2014/main" id="{836DED01-0B14-46FA-94DB-5F1F50088C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3">
            <a:extLst>
              <a:ext uri="{FF2B5EF4-FFF2-40B4-BE49-F238E27FC236}">
                <a16:creationId xmlns:a16="http://schemas.microsoft.com/office/drawing/2014/main" id="{B8022B36-9BBE-445F-B1EE-C7B57DE556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WordArt 14">
            <a:extLst>
              <a:ext uri="{FF2B5EF4-FFF2-40B4-BE49-F238E27FC236}">
                <a16:creationId xmlns:a16="http://schemas.microsoft.com/office/drawing/2014/main" id="{05771AB6-3FE3-4B56-B538-F5262E057A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2060848"/>
            <a:ext cx="5967412" cy="127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4175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8419CC14-7248-4EDB-899F-CB02A1959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TRÒ CHƠI</a:t>
            </a:r>
          </a:p>
        </p:txBody>
      </p:sp>
      <p:sp>
        <p:nvSpPr>
          <p:cNvPr id="121860" name="WordArt 4">
            <a:extLst>
              <a:ext uri="{FF2B5EF4-FFF2-40B4-BE49-F238E27FC236}">
                <a16:creationId xmlns:a16="http://schemas.microsoft.com/office/drawing/2014/main" id="{3C5AE30E-E2AD-4152-BF49-36F4A39C7D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5513" y="1916113"/>
            <a:ext cx="4911725" cy="170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A424735B-B53F-4BCB-99FE-B5163090B6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581525"/>
            <a:ext cx="1717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>
            <a:extLst>
              <a:ext uri="{FF2B5EF4-FFF2-40B4-BE49-F238E27FC236}">
                <a16:creationId xmlns:a16="http://schemas.microsoft.com/office/drawing/2014/main" id="{B302F402-5C54-4565-9154-B4585993C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5486400"/>
            <a:ext cx="11509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9BCAAE3A-C9C9-48D4-95C9-B378FC5A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941888"/>
            <a:ext cx="15970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986BABF8-8F1A-46BB-A722-65BD77DD4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03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>
            <a:extLst>
              <a:ext uri="{FF2B5EF4-FFF2-40B4-BE49-F238E27FC236}">
                <a16:creationId xmlns:a16="http://schemas.microsoft.com/office/drawing/2014/main" id="{F726A70B-3AEF-4366-A556-5708C53F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Rectangle 2">
            <a:extLst>
              <a:ext uri="{FF2B5EF4-FFF2-40B4-BE49-F238E27FC236}">
                <a16:creationId xmlns:a16="http://schemas.microsoft.com/office/drawing/2014/main" id="{20A7096F-0C82-4D2A-8BB7-E0F75CB63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836613"/>
            <a:ext cx="2520950" cy="2447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363" name="Oval 3">
            <a:extLst>
              <a:ext uri="{FF2B5EF4-FFF2-40B4-BE49-F238E27FC236}">
                <a16:creationId xmlns:a16="http://schemas.microsoft.com/office/drawing/2014/main" id="{4AEB979A-5932-4669-A004-507A9575C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765175"/>
            <a:ext cx="2808288" cy="2735263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364" name="AutoShape 4">
            <a:extLst>
              <a:ext uri="{FF2B5EF4-FFF2-40B4-BE49-F238E27FC236}">
                <a16:creationId xmlns:a16="http://schemas.microsoft.com/office/drawing/2014/main" id="{6368F1EE-B2DD-40A0-BADC-6AE4BE5A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644900"/>
            <a:ext cx="3097212" cy="2736850"/>
          </a:xfrm>
          <a:prstGeom prst="triangle">
            <a:avLst>
              <a:gd name="adj" fmla="val 50000"/>
            </a:avLst>
          </a:prstGeom>
          <a:blipFill dpi="0" rotWithShape="1">
            <a:blip r:embed="rId5"/>
            <a:srcRect/>
            <a:stretch>
              <a:fillRect b="-6481"/>
            </a:stretch>
          </a:blip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D65AA5EA-8585-44EE-837D-4E34D0136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716338"/>
            <a:ext cx="3527425" cy="259238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43372" name="Group 12">
            <a:extLst>
              <a:ext uri="{FF2B5EF4-FFF2-40B4-BE49-F238E27FC236}">
                <a16:creationId xmlns:a16="http://schemas.microsoft.com/office/drawing/2014/main" id="{57520D01-DC9D-4DAA-9FEE-E46D698E02C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762000"/>
            <a:ext cx="6948488" cy="5632450"/>
            <a:chOff x="816" y="480"/>
            <a:chExt cx="4377" cy="3548"/>
          </a:xfrm>
        </p:grpSpPr>
        <p:sp>
          <p:nvSpPr>
            <p:cNvPr id="10252" name="Rectangle 13">
              <a:extLst>
                <a:ext uri="{FF2B5EF4-FFF2-40B4-BE49-F238E27FC236}">
                  <a16:creationId xmlns:a16="http://schemas.microsoft.com/office/drawing/2014/main" id="{7E6316BD-05F1-4E65-BD36-7727D782E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528"/>
              <a:ext cx="1588" cy="1542"/>
            </a:xfrm>
            <a:prstGeom prst="rect">
              <a:avLst/>
            </a:prstGeom>
            <a:solidFill>
              <a:srgbClr val="FF0066"/>
            </a:solidFill>
            <a:ln w="57150" cmpd="thinThick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3" name="Oval 14">
              <a:extLst>
                <a:ext uri="{FF2B5EF4-FFF2-40B4-BE49-F238E27FC236}">
                  <a16:creationId xmlns:a16="http://schemas.microsoft.com/office/drawing/2014/main" id="{EFA7F494-D265-4757-B045-55ED7F2C7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80"/>
              <a:ext cx="1769" cy="1723"/>
            </a:xfrm>
            <a:prstGeom prst="ellipse">
              <a:avLst/>
            </a:prstGeom>
            <a:solidFill>
              <a:schemeClr val="folHlink"/>
            </a:solidFill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4" name="AutoShape 15">
              <a:extLst>
                <a:ext uri="{FF2B5EF4-FFF2-40B4-BE49-F238E27FC236}">
                  <a16:creationId xmlns:a16="http://schemas.microsoft.com/office/drawing/2014/main" id="{39CED3E9-4AB6-4A06-811D-F3998D2EE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304"/>
              <a:ext cx="1951" cy="1724"/>
            </a:xfrm>
            <a:prstGeom prst="triangle">
              <a:avLst>
                <a:gd name="adj" fmla="val 50000"/>
              </a:avLst>
            </a:prstGeom>
            <a:solidFill>
              <a:srgbClr val="33CCFF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5" name="Rectangle 16">
              <a:extLst>
                <a:ext uri="{FF2B5EF4-FFF2-40B4-BE49-F238E27FC236}">
                  <a16:creationId xmlns:a16="http://schemas.microsoft.com/office/drawing/2014/main" id="{37E50E44-B4B0-42AE-A17B-C3F744F73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341"/>
              <a:ext cx="2222" cy="1633"/>
            </a:xfrm>
            <a:prstGeom prst="rect">
              <a:avLst/>
            </a:prstGeom>
            <a:solidFill>
              <a:srgbClr val="FFFF00"/>
            </a:solidFill>
            <a:ln w="57150" cmpd="thinThick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143377" name="Picture 17">
            <a:extLst>
              <a:ext uri="{FF2B5EF4-FFF2-40B4-BE49-F238E27FC236}">
                <a16:creationId xmlns:a16="http://schemas.microsoft.com/office/drawing/2014/main" id="{BCFDD9F4-E726-465C-9FA9-6107183A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92612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8" name="Picture 18">
            <a:extLst>
              <a:ext uri="{FF2B5EF4-FFF2-40B4-BE49-F238E27FC236}">
                <a16:creationId xmlns:a16="http://schemas.microsoft.com/office/drawing/2014/main" id="{FF1CE5D8-3840-404A-9A05-247F58C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3561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48854 0.0023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49063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43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00381 -0.430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-2.96296E-6 L 0.40157 -2.96296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1042 L -0.40173 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1042 L 0.0198 0.420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501" name="Object 5">
            <a:extLst>
              <a:ext uri="{FF2B5EF4-FFF2-40B4-BE49-F238E27FC236}">
                <a16:creationId xmlns:a16="http://schemas.microsoft.com/office/drawing/2014/main" id="{D7D6530A-F084-46D3-ACEF-8280A3970A44}"/>
              </a:ext>
            </a:extLst>
          </p:cNvPr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22674413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3" imgW="6096012" imgH="4672593" progId="">
                  <p:embed/>
                </p:oleObj>
              </mc:Choice>
              <mc:Fallback>
                <p:oleObj r:id="rId3" imgW="6096012" imgH="467259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WordArt 3">
            <a:extLst>
              <a:ext uri="{FF2B5EF4-FFF2-40B4-BE49-F238E27FC236}">
                <a16:creationId xmlns:a16="http://schemas.microsoft.com/office/drawing/2014/main" id="{8E9809A7-17FB-4DFA-A747-7AA8048CA6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1050" y="2276475"/>
            <a:ext cx="5421313" cy="2066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VẼ CHÂN DUNG MẸ</a:t>
            </a:r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1F5D81DD-CEFC-4EE3-8F36-7DBEF0243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>
            <a:extLst>
              <a:ext uri="{FF2B5EF4-FFF2-40B4-BE49-F238E27FC236}">
                <a16:creationId xmlns:a16="http://schemas.microsoft.com/office/drawing/2014/main" id="{730A4D6E-2902-4017-BE17-66B79828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97425"/>
            <a:ext cx="17176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>
            <a:extLst>
              <a:ext uri="{FF2B5EF4-FFF2-40B4-BE49-F238E27FC236}">
                <a16:creationId xmlns:a16="http://schemas.microsoft.com/office/drawing/2014/main" id="{88CDB5F6-FFB7-46F1-82D3-FB5A251F97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>
            <a:extLst>
              <a:ext uri="{FF2B5EF4-FFF2-40B4-BE49-F238E27FC236}">
                <a16:creationId xmlns:a16="http://schemas.microsoft.com/office/drawing/2014/main" id="{E7DBA2C8-8DB1-4A9D-89E6-1538C09903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563" y="5013325"/>
            <a:ext cx="13557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>
            <a:extLst>
              <a:ext uri="{FF2B5EF4-FFF2-40B4-BE49-F238E27FC236}">
                <a16:creationId xmlns:a16="http://schemas.microsoft.com/office/drawing/2014/main" id="{DF760738-F9BE-41C1-AEB2-D3650844C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803" name="Object 19">
            <a:extLst>
              <a:ext uri="{FF2B5EF4-FFF2-40B4-BE49-F238E27FC236}">
                <a16:creationId xmlns:a16="http://schemas.microsoft.com/office/drawing/2014/main" id="{1EC33A38-7B6E-4829-87C2-F3A09FC83657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3" imgW="3120894" imgH="2340671" progId="">
                  <p:embed/>
                </p:oleObj>
              </mc:Choice>
              <mc:Fallback>
                <p:oleObj r:id="rId3" imgW="3120894" imgH="23406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21">
            <a:extLst>
              <a:ext uri="{FF2B5EF4-FFF2-40B4-BE49-F238E27FC236}">
                <a16:creationId xmlns:a16="http://schemas.microsoft.com/office/drawing/2014/main" id="{141CE7E2-633E-4C1D-8E47-C2A89C25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73400"/>
            <a:ext cx="38100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9">
            <a:extLst>
              <a:ext uri="{FF2B5EF4-FFF2-40B4-BE49-F238E27FC236}">
                <a16:creationId xmlns:a16="http://schemas.microsoft.com/office/drawing/2014/main" id="{6094D4AA-A372-4FF2-A4F9-172F14ED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20900"/>
            <a:ext cx="19272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06" name="Picture 22">
            <a:extLst>
              <a:ext uri="{FF2B5EF4-FFF2-40B4-BE49-F238E27FC236}">
                <a16:creationId xmlns:a16="http://schemas.microsoft.com/office/drawing/2014/main" id="{388AA167-5C5A-4BF7-ADE6-C423D8260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94" y="1824567"/>
            <a:ext cx="2570163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08" name="Picture 24">
            <a:extLst>
              <a:ext uri="{FF2B5EF4-FFF2-40B4-BE49-F238E27FC236}">
                <a16:creationId xmlns:a16="http://schemas.microsoft.com/office/drawing/2014/main" id="{D5624727-40CA-4E71-8E73-68D92680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62" y="1667161"/>
            <a:ext cx="36814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1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8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18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8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3981 -0.01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FAEE5B1-4DD4-4313-9EF3-D31770C33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DDA29687-9B57-4E5A-9A8B-1C294C47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73400"/>
            <a:ext cx="38100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4" name="Picture 12">
            <a:extLst>
              <a:ext uri="{FF2B5EF4-FFF2-40B4-BE49-F238E27FC236}">
                <a16:creationId xmlns:a16="http://schemas.microsoft.com/office/drawing/2014/main" id="{C6753212-07E3-4496-A777-0FB63341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00213"/>
            <a:ext cx="2576512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0DE4DF75-64BD-424E-8FE1-BC3410519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9"/>
          <a:stretch>
            <a:fillRect/>
          </a:stretch>
        </p:blipFill>
        <p:spPr bwMode="auto">
          <a:xfrm>
            <a:off x="5580063" y="4292600"/>
            <a:ext cx="356393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1085" name="Group 13">
            <a:extLst>
              <a:ext uri="{FF2B5EF4-FFF2-40B4-BE49-F238E27FC236}">
                <a16:creationId xmlns:a16="http://schemas.microsoft.com/office/drawing/2014/main" id="{077D5543-C165-4DB8-9586-F5A3B7F2A15E}"/>
              </a:ext>
            </a:extLst>
          </p:cNvPr>
          <p:cNvGrpSpPr>
            <a:grpSpLocks/>
          </p:cNvGrpSpPr>
          <p:nvPr/>
        </p:nvGrpSpPr>
        <p:grpSpPr bwMode="auto">
          <a:xfrm>
            <a:off x="1547664" y="1628800"/>
            <a:ext cx="5614987" cy="5157787"/>
            <a:chOff x="0" y="816"/>
            <a:chExt cx="3537" cy="3249"/>
          </a:xfrm>
        </p:grpSpPr>
        <p:pic>
          <p:nvPicPr>
            <p:cNvPr id="6151" name="Picture 14">
              <a:extLst>
                <a:ext uri="{FF2B5EF4-FFF2-40B4-BE49-F238E27FC236}">
                  <a16:creationId xmlns:a16="http://schemas.microsoft.com/office/drawing/2014/main" id="{E25229C3-6F42-472C-BCDF-611FBFE31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542" cy="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2" name="Group 15">
              <a:extLst>
                <a:ext uri="{FF2B5EF4-FFF2-40B4-BE49-F238E27FC236}">
                  <a16:creationId xmlns:a16="http://schemas.microsoft.com/office/drawing/2014/main" id="{598013B8-BA54-4AC4-B7AB-94E91C789C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104"/>
              <a:ext cx="1089" cy="1270"/>
              <a:chOff x="3504" y="1152"/>
              <a:chExt cx="1089" cy="1270"/>
            </a:xfrm>
          </p:grpSpPr>
          <p:sp>
            <p:nvSpPr>
              <p:cNvPr id="6153" name="Rectangle 16">
                <a:extLst>
                  <a:ext uri="{FF2B5EF4-FFF2-40B4-BE49-F238E27FC236}">
                    <a16:creationId xmlns:a16="http://schemas.microsoft.com/office/drawing/2014/main" id="{4C0121F9-2FF2-454B-9375-08FFC77F1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585">
                <a:off x="3504" y="1152"/>
                <a:ext cx="1089" cy="127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</p:txBody>
          </p:sp>
          <p:grpSp>
            <p:nvGrpSpPr>
              <p:cNvPr id="6154" name="Group 17">
                <a:extLst>
                  <a:ext uri="{FF2B5EF4-FFF2-40B4-BE49-F238E27FC236}">
                    <a16:creationId xmlns:a16="http://schemas.microsoft.com/office/drawing/2014/main" id="{E143808E-6122-4929-88E1-DF520B0E83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32" y="1470"/>
                <a:ext cx="635" cy="635"/>
                <a:chOff x="3408" y="2880"/>
                <a:chExt cx="635" cy="635"/>
              </a:xfrm>
            </p:grpSpPr>
            <p:sp>
              <p:nvSpPr>
                <p:cNvPr id="6155" name="Oval 18">
                  <a:extLst>
                    <a:ext uri="{FF2B5EF4-FFF2-40B4-BE49-F238E27FC236}">
                      <a16:creationId xmlns:a16="http://schemas.microsoft.com/office/drawing/2014/main" id="{34CAD94E-5582-40B3-A133-D4CD7DD3EC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880"/>
                  <a:ext cx="635" cy="63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6156" name="Group 19">
                  <a:extLst>
                    <a:ext uri="{FF2B5EF4-FFF2-40B4-BE49-F238E27FC236}">
                      <a16:creationId xmlns:a16="http://schemas.microsoft.com/office/drawing/2014/main" id="{2B91692B-7CD5-43AB-B147-DE721FF199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2" y="3216"/>
                  <a:ext cx="384" cy="192"/>
                  <a:chOff x="3408" y="2880"/>
                  <a:chExt cx="384" cy="288"/>
                </a:xfrm>
              </p:grpSpPr>
              <p:sp>
                <p:nvSpPr>
                  <p:cNvPr id="6159" name="Oval 20">
                    <a:extLst>
                      <a:ext uri="{FF2B5EF4-FFF2-40B4-BE49-F238E27FC236}">
                        <a16:creationId xmlns:a16="http://schemas.microsoft.com/office/drawing/2014/main" id="{F1E4ED9F-A2CC-44DC-828D-984A54A9B1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976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160" name="Rectangle 21">
                    <a:extLst>
                      <a:ext uri="{FF2B5EF4-FFF2-40B4-BE49-F238E27FC236}">
                        <a16:creationId xmlns:a16="http://schemas.microsoft.com/office/drawing/2014/main" id="{C24EA878-1398-4E3C-9642-0438DDF782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880"/>
                    <a:ext cx="38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6157" name="Oval 22">
                  <a:extLst>
                    <a:ext uri="{FF2B5EF4-FFF2-40B4-BE49-F238E27FC236}">
                      <a16:creationId xmlns:a16="http://schemas.microsoft.com/office/drawing/2014/main" id="{63AA4141-E860-496D-BC97-80064CDF40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58" name="Oval 23">
                  <a:extLst>
                    <a:ext uri="{FF2B5EF4-FFF2-40B4-BE49-F238E27FC236}">
                      <a16:creationId xmlns:a16="http://schemas.microsoft.com/office/drawing/2014/main" id="{BE740948-31CD-4FEE-8BE8-D8728243BF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C0ED66-8A8D-4CEA-B05A-A999B6950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9" y="11075"/>
            <a:ext cx="9236365" cy="7245424"/>
          </a:xfrm>
        </p:spPr>
      </p:pic>
    </p:spTree>
    <p:extLst>
      <p:ext uri="{BB962C8B-B14F-4D97-AF65-F5344CB8AC3E}">
        <p14:creationId xmlns:p14="http://schemas.microsoft.com/office/powerpoint/2010/main" val="392021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1D4D8727-4306-4E1B-8E43-ED8CFE6B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31775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7">
            <a:extLst>
              <a:ext uri="{FF2B5EF4-FFF2-40B4-BE49-F238E27FC236}">
                <a16:creationId xmlns:a16="http://schemas.microsoft.com/office/drawing/2014/main" id="{753A4B20-3BA9-439A-A40F-54630CEE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593725"/>
            <a:ext cx="2352675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>
            <a:extLst>
              <a:ext uri="{FF2B5EF4-FFF2-40B4-BE49-F238E27FC236}">
                <a16:creationId xmlns:a16="http://schemas.microsoft.com/office/drawing/2014/main" id="{F567E07A-600F-48B6-BBE7-4F86A2A3E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>
            <a:extLst>
              <a:ext uri="{FF2B5EF4-FFF2-40B4-BE49-F238E27FC236}">
                <a16:creationId xmlns:a16="http://schemas.microsoft.com/office/drawing/2014/main" id="{B63DAA8A-7F51-4DF2-82D3-DF2F5B55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073400"/>
            <a:ext cx="38100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>
            <a:extLst>
              <a:ext uri="{FF2B5EF4-FFF2-40B4-BE49-F238E27FC236}">
                <a16:creationId xmlns:a16="http://schemas.microsoft.com/office/drawing/2014/main" id="{27008EA7-7613-49D8-A494-8CCD93D6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738"/>
            <a:ext cx="2859088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394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B9E1B1B9-3239-4F45-B12F-2E68A8C0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7" r="227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>
            <a:extLst>
              <a:ext uri="{FF2B5EF4-FFF2-40B4-BE49-F238E27FC236}">
                <a16:creationId xmlns:a16="http://schemas.microsoft.com/office/drawing/2014/main" id="{0CB29C88-C7F6-4FE6-914F-29E3AA0A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940550" y="2479675"/>
            <a:ext cx="220345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>
            <a:extLst>
              <a:ext uri="{FF2B5EF4-FFF2-40B4-BE49-F238E27FC236}">
                <a16:creationId xmlns:a16="http://schemas.microsoft.com/office/drawing/2014/main" id="{89180D90-420E-43EB-A457-F26448DC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0"/>
            <a:ext cx="6948488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898717-80BA-4A78-9A70-AF5DD872F385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984014"/>
          </a:xfrm>
        </p:spPr>
      </p:pic>
    </p:spTree>
    <p:extLst>
      <p:ext uri="{BB962C8B-B14F-4D97-AF65-F5344CB8AC3E}">
        <p14:creationId xmlns:p14="http://schemas.microsoft.com/office/powerpoint/2010/main" val="327715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498</Words>
  <Application>Microsoft Office PowerPoint</Application>
  <PresentationFormat>On-screen Show (4:3)</PresentationFormat>
  <Paragraphs>208</Paragraphs>
  <Slides>28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Times New Roman</vt:lpstr>
      <vt:lpstr>Arial</vt:lpstr>
      <vt:lpstr>UTM Isadora</vt:lpstr>
      <vt:lpstr>Diseño predeterminado</vt:lpstr>
      <vt:lpstr>PowerPoint Presentation</vt:lpstr>
      <vt:lpstr>Hát: Múa cho mẹ xem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Mẹ vừa đi ra ngoài thì bạn Đông cảm thấy như thế nào? </vt:lpstr>
      <vt:lpstr>Mẹ vừa đi ra ngoài thì bạn Đông cảm thấy như thế nào? </vt:lpstr>
      <vt:lpstr>Bạn Đông đã làm gì?</vt:lpstr>
      <vt:lpstr>Bạn Đông đã làm gì?</vt:lpstr>
      <vt:lpstr>Bạn Đông đếm đến 3 mà mẹ vẫn chưa về thì bạn ấy đã làm gì để đỡ nhớ mẹ?</vt:lpstr>
      <vt:lpstr>Bạn Đông đếm đến 3 mà mẹ vẫn chưa về thì bạn ấy đã làm gì để đỡ nhớ mẹ?</vt:lpstr>
      <vt:lpstr>Bạn Đông đã vẽ và thể hiện tình cảm như thế nào qua chân dung đó?</vt:lpstr>
      <vt:lpstr>Bạn Đông đã vẽ và thể hiện tình cảm như thế nào qua chân dung đó?</vt:lpstr>
      <vt:lpstr>Khi bạn Đông vừa vẽ xong mắt và  đôi môi của mẹ thì niềm vui nào lại đến với bạn?</vt:lpstr>
      <vt:lpstr>Khi bạn Đông vừa vẽ xong mắt và  đôi môi của mẹ thì niềm vui nào lại đến với bạn?</vt:lpstr>
      <vt:lpstr>Khi gặp mẹ thì bạn Đông đã nói gì và làm gì để thể hiện tình cảm của mình đối với mẹ ? </vt:lpstr>
      <vt:lpstr>Cô kể lần 3: sử dụng sa bàn</vt:lpstr>
      <vt:lpstr>Vận động: Mẹ hãy nắm chặt tay con đi</vt:lpstr>
      <vt:lpstr>PowerPoint Presentation</vt:lpstr>
      <vt:lpstr>PowerPoint Presentation</vt:lpstr>
      <vt:lpstr>TRÒ CHƠI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Admin</cp:lastModifiedBy>
  <cp:revision>518</cp:revision>
  <dcterms:created xsi:type="dcterms:W3CDTF">2010-05-23T14:28:12Z</dcterms:created>
  <dcterms:modified xsi:type="dcterms:W3CDTF">2023-12-06T09:36:30Z</dcterms:modified>
</cp:coreProperties>
</file>