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24161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8700" y="6096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ỦY BAN NHÂN DÂN QUẬN </a:t>
            </a:r>
            <a:r>
              <a:rPr lang="en-US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1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HỒNG</a:t>
            </a:r>
            <a:r>
              <a:rPr lang="en-US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1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TIẾN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1100" y="1590893"/>
            <a:ext cx="678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MGN (4-5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418</Words>
  <Application>Microsoft Office PowerPoint</Application>
  <PresentationFormat>On-screen Show (4:3)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73</cp:revision>
  <dcterms:created xsi:type="dcterms:W3CDTF">2016-04-10T13:01:26Z</dcterms:created>
  <dcterms:modified xsi:type="dcterms:W3CDTF">2023-12-23T03:24:22Z</dcterms:modified>
</cp:coreProperties>
</file>