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70" r:id="rId6"/>
    <p:sldId id="273" r:id="rId7"/>
    <p:sldId id="263" r:id="rId8"/>
    <p:sldId id="303" r:id="rId9"/>
    <p:sldId id="288" r:id="rId10"/>
    <p:sldId id="305" r:id="rId11"/>
    <p:sldId id="307" r:id="rId12"/>
    <p:sldId id="306" r:id="rId13"/>
    <p:sldId id="287" r:id="rId14"/>
    <p:sldId id="289" r:id="rId15"/>
    <p:sldId id="308" r:id="rId16"/>
    <p:sldId id="309" r:id="rId17"/>
    <p:sldId id="313" r:id="rId18"/>
    <p:sldId id="311" r:id="rId19"/>
    <p:sldId id="297" r:id="rId20"/>
    <p:sldId id="298" r:id="rId21"/>
    <p:sldId id="261" r:id="rId22"/>
    <p:sldId id="271" r:id="rId23"/>
    <p:sldId id="272" r:id="rId24"/>
    <p:sldId id="274" r:id="rId25"/>
    <p:sldId id="275" r:id="rId26"/>
    <p:sldId id="276" r:id="rId27"/>
    <p:sldId id="277" r:id="rId28"/>
    <p:sldId id="278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8C7C-3754-4344-A3AB-83ADA6F48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68589-C4B6-4991-82B8-9139FC4AE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F56BE-6E54-44EB-B2B5-B778B555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EA4A-19DB-4B94-A4D0-281BBA82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42D0A-8404-4B11-A79F-CA07F1EE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9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A3E53-AF76-4154-9B33-0B510E54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6C5DF-4268-4268-8452-269F815E2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4B4DD-59E5-4E78-9C07-1A8A55D5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A1869-232C-4082-BD3E-A2FFC5CC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CD4E9-E4B8-4FB7-BA53-A425CDF3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375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C0C8F-A12E-4E88-8ACE-E23CC946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C5465-DF19-4B99-8D67-358AFF487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3FFEA-31F8-4EB3-A013-91F0591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2FD11-4EF9-46B4-8C68-52645B16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9549-ECA1-4458-BF4F-A1408676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93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76DBF8-69BC-0015-A93C-593DD2204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DECA59-8783-9FCD-430D-CE22C5B2BE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101600-C6FD-2BF1-1B20-93620E225E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CFB93-C971-47A0-BFCE-FD27AA239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26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59364D-ED46-354B-C758-F447FEA01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CC9E74-BDAD-1322-97BD-DA4C92B55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AF862-BA0E-58C2-55C5-3574A4DCB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7FD90-6811-4B0B-A229-E325AC2DB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378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F791CE-0C94-EE86-DE94-2E2988F3E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321D41-33D6-21AB-BAEC-65D89B29E8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CA47FB-B3D4-C09F-5655-0E2B35F044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801FC-0AD9-4FE4-9364-EFB294539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949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F99A7-FF98-C764-DC84-9474E8B5B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03128-96A4-029F-0CAC-E0E205CB7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D524A-E14D-2274-E7FE-A2C050AC97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8817F-4B29-4B71-A574-E78C90609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116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2623E2F-7BE1-02D4-9739-367849EED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76E9C9-9A18-263F-53FA-CB67E6C99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4506B8-5E5A-051C-1F79-B659C8431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FDB57-E3BA-457B-BF84-FD35E9B221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06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816B20-7769-68A9-B5BB-54264A715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701BA0C-775A-B26D-AE98-AFA156135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5E3794-1D5D-C221-A472-B9BB1A3BC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DA38EB-3A04-4E5B-B55A-2621126908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438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B53DC9E-1D44-1610-B01F-19437957C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8CB920-1411-6149-B771-362AEE6F4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88A04C-2892-72F3-13FD-FEBCDD6F5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009B0-FB66-406A-AABD-F8B8A5E88E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54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00A8CB-66AA-56C8-DB48-61F37B1CF3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2EFE5-05F0-99A1-D3AB-0A853345CF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30CD9C-552A-01AE-A132-3D0C8545E7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4E590-F257-4D54-A668-3C3C741CD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49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510D4-6F82-4F2B-8DB6-F94D232A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BF4B-4CE9-4073-A627-DF9D89E6A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DFD65-ECFE-4F46-AA86-1D93F647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9ACED-F7A8-407A-BC33-35210B22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29E3F-933E-4EB2-9081-42296543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1000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6F1D4A-DC53-E480-8D0A-BE68FE4967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75CF66-227C-4AE3-7D45-D93AB70B78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BB9EE-C22F-52AD-4241-2EE59E85B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3A766-06FF-492B-A94B-2169504058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8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1A674B-F659-8E10-5896-1CE6AC00F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2EAC1C-0B7E-5A36-FE42-AA998749E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63B5CD-4A39-302D-9B2C-95C07CA5C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9E630-F4EC-463B-BE20-9A3CB1B518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077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F126A4-1B35-B150-DFAB-580D9E5D9C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C70ED3-863F-951B-D290-DAEB43DE27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8A848B-9902-6D1A-7FE4-8BED048B1D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4C7AD-AF24-4D64-A235-CE83B12947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95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8C02AE-67FC-BEF4-CDDE-50991A73E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ADA43B-CB29-91F9-F77A-EA038B121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92FEF32-6C7E-F5B4-A916-E019352E64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4B085-0BA3-4821-8261-1CB5FABBE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670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060B45-D5EB-C1E5-FC81-171A2697D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7191FF-71BC-40EA-E248-557A098C5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23A04D-CAEE-6B95-5621-69F830B6F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5A5B3-EC5A-40F6-86C1-C3D58D37E5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69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88EC-3910-4FF9-BA91-93342BF6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C30D8-6438-4CC8-9155-DE2519F8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512F0-154B-41B4-B624-C01126243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3D86D-CD10-46CA-B913-C50D5ABB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30826-0011-44EA-A26F-A3C14CDA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128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496C-C706-48FF-B341-DD933C07E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33454-B686-44BE-95DE-CD6C0427B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CB69B-8D6A-4E45-9100-74F50660E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500EB-7382-4625-9C6E-DEEF0A0D3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B6FDE-C048-4002-A637-6A3A7D85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77987-C593-4046-97E0-B2307BAE6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83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342-9655-41AE-A162-531269A4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F8B8A-2BCC-40A0-8585-6AFE732A2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C32DD-5239-45A0-A907-F14B278FB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F981A-AD4E-4AA0-A019-140D6B3BE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188C5-F903-45AA-A8B6-C55CCA3090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40607-855C-497D-9237-B6B1E39DA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A0B2A-BC47-40F0-B594-9D82C2496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34899-DFD1-4A0F-B73E-D0433AAC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964D-E4D1-483C-AA76-47381870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8DCD48-BCEF-4BBA-BFD3-6AA3978D8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A3991-91C0-40A1-B478-1E18E40E7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7B030-AA02-4DB7-BE48-DAA8802F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45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2A93B4-11AD-447F-B69D-FA10885D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3122AD-24E2-4E99-9F77-629C59573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1906E-26B5-4122-93E1-2907E7E6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7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75A91-A817-42A1-B184-10EB2C48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EDBE-8358-43FB-ACE4-41CDC2FC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92F52-12A3-40BD-A638-1E327A17B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466E9-7E92-4462-BFB6-A9EF05FCA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897AA-0BAC-45FB-9DF5-8B125759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5841A-F0A1-415E-ACDA-4A6A87B3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67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9DAA-A3E3-46AA-91CB-DADB2E39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A9D75-6492-479D-AC52-EBE402917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2AC8A-F201-4526-BD2C-3D1DFD8ED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DCBB9-2CCE-49A6-B2DE-BD89F6C4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24C8D-2413-46CC-8896-7CC5183D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E67A7-DA29-4539-93E4-19160611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6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1F75D6-42A7-461E-A9B1-512632C3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1054D-B9ED-481D-9370-14F98C249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935FC-2A1B-4E38-AFF7-8AB758FD7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03A8-0969-4944-9DCA-9C82B61F7C5D}" type="datetimeFigureOut">
              <a:rPr lang="vi-VN" smtClean="0"/>
              <a:t>15/11/2023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C2304-38E4-4A70-B41E-BECB14572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45137-5279-44BA-B8CF-DEC9CFF89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E061-B7EB-4F40-B881-7BFFAB0CFC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06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16BAD50-A502-DCDC-FBBA-493ADCCD54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ABE3F26-D33E-B603-7F07-2E2B44068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0532" name="Rectangle 4">
            <a:extLst>
              <a:ext uri="{FF2B5EF4-FFF2-40B4-BE49-F238E27FC236}">
                <a16:creationId xmlns:a16="http://schemas.microsoft.com/office/drawing/2014/main" id="{98DC883F-8FB3-F8D5-A392-F53F485E149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>
            <a:extLst>
              <a:ext uri="{FF2B5EF4-FFF2-40B4-BE49-F238E27FC236}">
                <a16:creationId xmlns:a16="http://schemas.microsoft.com/office/drawing/2014/main" id="{8EFC2C38-8D00-A8DE-22F6-10D277DCD9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4" name="Rectangle 6">
            <a:extLst>
              <a:ext uri="{FF2B5EF4-FFF2-40B4-BE49-F238E27FC236}">
                <a16:creationId xmlns:a16="http://schemas.microsoft.com/office/drawing/2014/main" id="{1CA9F8BD-CA7C-1505-6D3B-6A2AE04004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9C3AA8C-3834-44FC-B77F-393B4EF07D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9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26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5.jp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2F968B-4F05-44C0-8DC6-5CFE54869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549"/>
            <a:ext cx="12192000" cy="7102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64A3EE-084D-46FA-82DC-7A73309EBF43}"/>
              </a:ext>
            </a:extLst>
          </p:cNvPr>
          <p:cNvSpPr txBox="1"/>
          <p:nvPr/>
        </p:nvSpPr>
        <p:spPr>
          <a:xfrm>
            <a:off x="1283845" y="222097"/>
            <a:ext cx="61722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74BE1-132A-4B97-B888-43B839930C89}"/>
              </a:ext>
            </a:extLst>
          </p:cNvPr>
          <p:cNvSpPr/>
          <p:nvPr/>
        </p:nvSpPr>
        <p:spPr>
          <a:xfrm>
            <a:off x="1023065" y="2576137"/>
            <a:ext cx="6172201" cy="126188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LĨNH VỰC PHÁT TRIỂN NHẬN THỨC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HOẠT ĐỘNG KHÁM PHÁ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AD4ED-9402-4B18-A7D1-96A42BE15765}"/>
              </a:ext>
            </a:extLst>
          </p:cNvPr>
          <p:cNvSpPr txBox="1"/>
          <p:nvPr/>
        </p:nvSpPr>
        <p:spPr>
          <a:xfrm>
            <a:off x="-257270" y="3610263"/>
            <a:ext cx="8445794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ln/>
              <a:solidFill>
                <a:schemeClr val="accent3"/>
              </a:solidFill>
              <a:latin typeface=".VnVogue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Đề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tài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Trò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chuyện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về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ngày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20/11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Lứa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r>
              <a:rPr lang="en-US" sz="3200" b="1" dirty="0">
                <a:ln/>
                <a:solidFill>
                  <a:srgbClr val="FF0000"/>
                </a:solidFill>
                <a:latin typeface="+mn-lt"/>
              </a:rPr>
              <a:t>: 5-6 </a:t>
            </a:r>
            <a:r>
              <a:rPr lang="en-US" sz="3200" b="1" dirty="0" err="1">
                <a:ln/>
                <a:solidFill>
                  <a:srgbClr val="FF0000"/>
                </a:solidFill>
                <a:latin typeface="+mn-lt"/>
              </a:rPr>
              <a:t>tuổi</a:t>
            </a:r>
            <a:endParaRPr lang="en-US" sz="3200" b="1" dirty="0">
              <a:ln/>
              <a:solidFill>
                <a:srgbClr val="FF0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/>
                <a:solidFill>
                  <a:srgbClr val="FF0000"/>
                </a:solidFill>
              </a:rPr>
              <a:t>Giáo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viên</a:t>
            </a:r>
            <a:r>
              <a:rPr lang="en-US" sz="3200" b="1" dirty="0">
                <a:ln/>
                <a:solidFill>
                  <a:srgbClr val="FF0000"/>
                </a:solidFill>
              </a:rPr>
              <a:t>: Vũ Thu Trang</a:t>
            </a:r>
            <a:endParaRPr lang="vi-VN" sz="3200" b="1" dirty="0">
              <a:ln/>
              <a:solidFill>
                <a:srgbClr val="FF0000"/>
              </a:solidFill>
            </a:endParaRPr>
          </a:p>
        </p:txBody>
      </p:sp>
      <p:pic>
        <p:nvPicPr>
          <p:cNvPr id="10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1956EA77-5283-4705-9369-654C59219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93" y="79109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52825520-6CAC-4824-B4EF-3A2AB2F925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43" y="1999286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>
            <a:extLst>
              <a:ext uri="{FF2B5EF4-FFF2-40B4-BE49-F238E27FC236}">
                <a16:creationId xmlns:a16="http://schemas.microsoft.com/office/drawing/2014/main" id="{00F2D04A-C3D8-46C3-9F95-8C99B6C2E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38" y="4428643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773FDE-FB32-C1E6-AE35-38FD4F0B2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96" y="1062523"/>
            <a:ext cx="1178262" cy="11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tre ngu o truong">
            <a:extLst>
              <a:ext uri="{FF2B5EF4-FFF2-40B4-BE49-F238E27FC236}">
                <a16:creationId xmlns:a16="http://schemas.microsoft.com/office/drawing/2014/main" id="{1CC31F8E-D394-5D3A-0B40-12B0FF47C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tre  ngu">
            <a:extLst>
              <a:ext uri="{FF2B5EF4-FFF2-40B4-BE49-F238E27FC236}">
                <a16:creationId xmlns:a16="http://schemas.microsoft.com/office/drawing/2014/main" id="{89B469F9-5D99-DB2B-4584-5CCA57832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EA16B-274B-32CF-7D49-CFC0AAB73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1A149-1C56-1B91-B54A-B10535522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1F8E1-5CF6-294C-809B-AA371FEDE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93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lthiep">
            <a:extLst>
              <a:ext uri="{FF2B5EF4-FFF2-40B4-BE49-F238E27FC236}">
                <a16:creationId xmlns:a16="http://schemas.microsoft.com/office/drawing/2014/main" id="{C584CA05-52E5-AACE-D723-91E7DB22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13">
            <a:extLst>
              <a:ext uri="{FF2B5EF4-FFF2-40B4-BE49-F238E27FC236}">
                <a16:creationId xmlns:a16="http://schemas.microsoft.com/office/drawing/2014/main" id="{C9DBF51C-A8DB-A625-01D6-670D766A5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4" y="228601"/>
            <a:ext cx="854868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THIỆP TẶNG CÔ GIÁO NHÂN NGÀY 20/11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52C286-1761-6090-2078-07EB44C5F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11858607-0CAB-AAFF-DB4B-6E6D66FB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63" y="801597"/>
            <a:ext cx="4826778" cy="283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9CE7C-CD6C-AA0C-5947-F99726E0F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78" y="2776053"/>
            <a:ext cx="4994987" cy="3260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B33C52-E5A2-A934-BE77-1E1B83201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410" name="Picture 6" descr="tang hoa cho co giao">
            <a:extLst>
              <a:ext uri="{FF2B5EF4-FFF2-40B4-BE49-F238E27FC236}">
                <a16:creationId xmlns:a16="http://schemas.microsoft.com/office/drawing/2014/main" id="{36A44E0B-ECB7-ACCF-43B7-BE5C8A28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3812"/>
            <a:ext cx="9144000" cy="54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F623C-962E-7862-5018-DDAAFE2D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434" name="Picture 69" descr="hat mung co 20 11">
            <a:extLst>
              <a:ext uri="{FF2B5EF4-FFF2-40B4-BE49-F238E27FC236}">
                <a16:creationId xmlns:a16="http://schemas.microsoft.com/office/drawing/2014/main" id="{ED60F0E0-A303-D705-9003-DC901AE63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495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DF87AC-7BE4-C353-C432-8829F4339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-1"/>
            <a:ext cx="4495799" cy="3190875"/>
          </a:xfrm>
          <a:prstGeom prst="rect">
            <a:avLst/>
          </a:prstGeom>
        </p:spPr>
      </p:pic>
      <p:pic>
        <p:nvPicPr>
          <p:cNvPr id="1026" name="Picture 2" descr="Top 5 Lời dẫn chương trình 20/11 trường mầm non hay và ý nghĩa nhất -  Alltop.vn">
            <a:extLst>
              <a:ext uri="{FF2B5EF4-FFF2-40B4-BE49-F238E27FC236}">
                <a16:creationId xmlns:a16="http://schemas.microsoft.com/office/drawing/2014/main" id="{2AC9350D-BDC1-DDAA-92B7-95BB30832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"/>
            <a:ext cx="4789272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ội giảng chào mừng ngày Nhà giáo Việt Nam 20/11">
            <a:extLst>
              <a:ext uri="{FF2B5EF4-FFF2-40B4-BE49-F238E27FC236}">
                <a16:creationId xmlns:a16="http://schemas.microsoft.com/office/drawing/2014/main" id="{3D8AB17F-7BFF-38CA-7B7A-A39EBD5BB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4789272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2C277-CD29-42C5-A9DB-F1B3DD117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7" y="1507165"/>
            <a:ext cx="5124894" cy="3843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9F0A2-6CD7-4C31-BB0E-9A6E78A2D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20" y="1597542"/>
            <a:ext cx="5004390" cy="375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A1B29E-CCCC-4F5F-8CA4-501532D16F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2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5"/>
    </mc:Choice>
    <mc:Fallback xmlns="">
      <p:transition spd="slow" advTm="1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4E51-5E9B-4F33-A287-72D706EE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2B087-964B-4179-8C88-E4750C3D1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52"/>
            <a:ext cx="12192000" cy="690470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A27A3-4871-65BE-8E21-D5C5462D5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429189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373-28B6-401C-9377-BB8111B0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303C82-CD84-4BFC-9DE2-05487D3A6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" y="14510"/>
            <a:ext cx="12192195" cy="684275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8F610-00A4-C7FC-6B3D-925E370AD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429189" cy="14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76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2B4A4-5940-4464-B8F2-83F880D41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FCD958-9BAF-4E1F-830F-CA3407E4B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493" cy="68450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019C5-0574-495C-BE23-5FBC92ACE7DD}"/>
              </a:ext>
            </a:extLst>
          </p:cNvPr>
          <p:cNvSpPr txBox="1"/>
          <p:nvPr/>
        </p:nvSpPr>
        <p:spPr>
          <a:xfrm>
            <a:off x="1371296" y="2828835"/>
            <a:ext cx="1021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vi-VN" sz="7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n tay cô giáo (HINH MINH HOA THEO LOI BAI HAT)">
            <a:hlinkClick r:id="" action="ppaction://media"/>
            <a:extLst>
              <a:ext uri="{FF2B5EF4-FFF2-40B4-BE49-F238E27FC236}">
                <a16:creationId xmlns:a16="http://schemas.microsoft.com/office/drawing/2014/main" id="{A1589310-2000-C8E6-011C-9860EE837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6875" y="5787189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9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7547-2D99-4799-BBC0-605A6F26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8BE7F-108B-4CD4-9052-9AC427090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7"/>
            <a:ext cx="12192000" cy="69182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1FB3E3-ACA0-09C9-B760-436C89232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-93306"/>
            <a:ext cx="1661008" cy="16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62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B1B9-52CC-45EE-9296-F7133347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1F7DD9-E55B-46B5-946F-6D43AFFEF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0"/>
            <a:ext cx="12192000" cy="690219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54D689-6B00-1C85-9F0A-C3E77C0CE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5" y="-64270"/>
            <a:ext cx="1630550" cy="16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6FD9B-D874-44A0-949E-4282602C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FEFE7-0DE0-4CE3-9770-587826A58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7"/>
            <a:ext cx="12192000" cy="688044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910365-1694-0C1A-F71A-8853D7FF5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681599" cy="169068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91D2963-E419-269E-89EF-41A93CB5A5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96640" y="3825618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45F8D-7E0C-42F5-5EA0-C0721E1D14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5469" y="3726952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E0FEA6C-B89D-B489-EAF4-6E0C56BC5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92343" y="3747785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9407479-C5F7-5E7B-D362-4C3AF1AEB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21171" y="376788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67C8412-4F69-593E-E4BC-536F64489F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05230" y="245712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FA110E6-1FAB-5DCA-5D73-618B32B7D9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0682" y="2457127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08FC404-01DB-69F6-7666-011095AD85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47558" y="253365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6AC2C4FC-FCB0-EA26-7A65-192DE19B1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14434" y="253365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0DE784F-8B16-B3FE-3B26-8E2E2DB597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42" y="3474779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B24FBA3-D8FD-BE36-6AA8-8C80562EFF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445" y="3140719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2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7325-BFA4-4009-B78C-397415FF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AD691-5FCD-4929-843E-A9CFC80F6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27"/>
            <a:ext cx="12192000" cy="697227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8986D5-A622-C7C1-1127-97C7E6878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92" y="0"/>
            <a:ext cx="1429189" cy="143691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618A2CB-A259-E6DB-9BDC-E8CF1E84AB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83" y="102790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4EFF6-5BC5-7210-F994-BB61013553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83" y="2836475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1F01B34-0B98-DD1C-6CE6-0AC26EACD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4155">
            <a:off x="2671355" y="3397752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80EC47A-601E-9972-79E7-0FE4F6F03C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142" y="3397751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613A41D6-6B5C-3C58-C4BB-80944D86C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524" y="-23474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B914816-93EE-534A-8E1F-327C763BED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01009" y="-60518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5854-EF0E-4996-9ADB-22242540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5B910-32DD-4C35-9976-E9D9090CC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"/>
            <a:ext cx="12192000" cy="6870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2A5CB-FCF1-8E8B-6456-DFC1C7CDC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205" y="11920"/>
            <a:ext cx="1593662" cy="1602276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733BAD8-0766-A9DC-B621-82582F7D79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498" y="3276454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81DF42-DC26-0ABB-55EE-2B80DB090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9584" y="3276454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9CA5E4E-09C4-3533-3360-859F3AC5E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18" y="-156371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DFE5EB5C-E484-3301-9811-0377E989D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1225" y="-11747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AFE0EE7-69A1-1E22-BD91-42EE02EED5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9014" y="189143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74ADC5A-E2C1-8613-0C4C-4A45714D48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27063" y="1891433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5842F17-77CD-DA2C-4EE7-6C2EEB58C5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3759" y="530860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A3214122-E6D1-3752-B305-A5B812FB69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2418" y="530860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68EED52B-CE97-E978-EF72-144F2602EC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25" y="54812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5179EF0-436B-62A6-BC57-D67172FBB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90" y="2374032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D6B7F8E-2196-E532-EFB5-573C4729D8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22" y="417887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8F5B70D-B925-6E6D-0EAD-189AFEEEB4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991" y="2724870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BE0B25A-1067-62B0-853E-0DA2A1215B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25" y="4276696"/>
            <a:ext cx="701676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6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546B6A-C21E-43D4-B197-EA34E0BCC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5AE246-C821-459A-BA3B-305AF93A7D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9F4D8-A044-4FFB-866A-2D904A5C26F8}"/>
              </a:ext>
            </a:extLst>
          </p:cNvPr>
          <p:cNvSpPr txBox="1"/>
          <p:nvPr/>
        </p:nvSpPr>
        <p:spPr>
          <a:xfrm>
            <a:off x="1059593" y="2918433"/>
            <a:ext cx="1021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  <a:endParaRPr lang="vi-VN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D4B1270-22D5-307B-5A06-34E4C82E7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3" name="Rectangle 6">
            <a:extLst>
              <a:ext uri="{FF2B5EF4-FFF2-40B4-BE49-F238E27FC236}">
                <a16:creationId xmlns:a16="http://schemas.microsoft.com/office/drawing/2014/main" id="{9B857BD6-FFE2-2EA1-186A-564EEADFD4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sp>
        <p:nvSpPr>
          <p:cNvPr id="5124" name="Rectangle 7">
            <a:extLst>
              <a:ext uri="{FF2B5EF4-FFF2-40B4-BE49-F238E27FC236}">
                <a16:creationId xmlns:a16="http://schemas.microsoft.com/office/drawing/2014/main" id="{ACB761A4-52AE-91FA-613C-BE0A5847CEFA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sp>
        <p:nvSpPr>
          <p:cNvPr id="5125" name="Rectangle 8">
            <a:extLst>
              <a:ext uri="{FF2B5EF4-FFF2-40B4-BE49-F238E27FC236}">
                <a16:creationId xmlns:a16="http://schemas.microsoft.com/office/drawing/2014/main" id="{804F5C23-3F9D-90AA-8D87-57D9395ABACB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pic>
        <p:nvPicPr>
          <p:cNvPr id="5126" name="Picture 4" descr="co giao mam non">
            <a:extLst>
              <a:ext uri="{FF2B5EF4-FFF2-40B4-BE49-F238E27FC236}">
                <a16:creationId xmlns:a16="http://schemas.microsoft.com/office/drawing/2014/main" id="{7FDB5534-4A8C-6C1C-4BCC-08FF71310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1CEEA34-3831-2808-64C0-C918B4909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12F15E5-F92A-8F5F-46A6-2F82C9743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4" descr="day mua">
            <a:extLst>
              <a:ext uri="{FF2B5EF4-FFF2-40B4-BE49-F238E27FC236}">
                <a16:creationId xmlns:a16="http://schemas.microsoft.com/office/drawing/2014/main" id="{675E78A7-83AE-2D30-D3A4-C99B0CF6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giochoi cua be">
            <a:extLst>
              <a:ext uri="{FF2B5EF4-FFF2-40B4-BE49-F238E27FC236}">
                <a16:creationId xmlns:a16="http://schemas.microsoft.com/office/drawing/2014/main" id="{4B9B45B0-1FAE-94A8-CE42-EC724BF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ui choi o truong">
            <a:extLst>
              <a:ext uri="{FF2B5EF4-FFF2-40B4-BE49-F238E27FC236}">
                <a16:creationId xmlns:a16="http://schemas.microsoft.com/office/drawing/2014/main" id="{2B9E5F60-9166-7E21-071E-8756A800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59" y="0"/>
            <a:ext cx="12475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ham tre an">
            <a:extLst>
              <a:ext uri="{FF2B5EF4-FFF2-40B4-BE49-F238E27FC236}">
                <a16:creationId xmlns:a16="http://schemas.microsoft.com/office/drawing/2014/main" id="{4FEADCB9-28F5-E333-DF0D-E3BEACCD4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gio an cua tre">
            <a:extLst>
              <a:ext uri="{FF2B5EF4-FFF2-40B4-BE49-F238E27FC236}">
                <a16:creationId xmlns:a16="http://schemas.microsoft.com/office/drawing/2014/main" id="{F6748D0B-153D-F965-330C-9109A4B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D2A995709C64DA471AE2607274D92" ma:contentTypeVersion="2" ma:contentTypeDescription="Create a new document." ma:contentTypeScope="" ma:versionID="3dc82ab7eb99294b2bd278c9bc6da974">
  <xsd:schema xmlns:xsd="http://www.w3.org/2001/XMLSchema" xmlns:xs="http://www.w3.org/2001/XMLSchema" xmlns:p="http://schemas.microsoft.com/office/2006/metadata/properties" xmlns:ns3="fdb7e2e9-336f-463b-a0f4-c98654f0bf43" targetNamespace="http://schemas.microsoft.com/office/2006/metadata/properties" ma:root="true" ma:fieldsID="4e321bbc8e8cc73c623887d033228ad8" ns3:_="">
    <xsd:import namespace="fdb7e2e9-336f-463b-a0f4-c98654f0bf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7e2e9-336f-463b-a0f4-c98654f0bf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FB84B4-D40C-44E2-B7F4-687CEA323B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EAC39-5254-4A43-B9A0-2EB336E4F8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b7e2e9-336f-463b-a0f4-c98654f0bf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1F1178-0B3B-4D03-8EA4-6BA72B9C36AC}">
  <ds:schemaRefs>
    <ds:schemaRef ds:uri="http://schemas.microsoft.com/office/2006/documentManagement/types"/>
    <ds:schemaRef ds:uri="fdb7e2e9-336f-463b-a0f4-c98654f0bf4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64</Words>
  <Application>Microsoft Office PowerPoint</Application>
  <PresentationFormat>Widescreen</PresentationFormat>
  <Paragraphs>12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.VnVogue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LENOVO</cp:lastModifiedBy>
  <cp:revision>5</cp:revision>
  <dcterms:created xsi:type="dcterms:W3CDTF">2021-11-09T06:56:01Z</dcterms:created>
  <dcterms:modified xsi:type="dcterms:W3CDTF">2023-11-15T02:20:51Z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0x010100BA3D2A995709C64DA471AE2607274D92</vt:lpwstr>
  </property>
</Properties>
</file>