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2.jp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1.wma"/><Relationship Id="rId7" Type="http://schemas.openxmlformats.org/officeDocument/2006/relationships/image" Target="../media/image4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12.wma"/><Relationship Id="rId7" Type="http://schemas.openxmlformats.org/officeDocument/2006/relationships/image" Target="../media/image16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media13.wma"/><Relationship Id="rId7" Type="http://schemas.openxmlformats.org/officeDocument/2006/relationships/image" Target="../media/image18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8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0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UBND QUẬN LONG BIÊN</a:t>
            </a:r>
            <a:b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 MẦM NON HỒNG TIẾN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00012" y="1702961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98" y="1238559"/>
            <a:ext cx="928804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87927"/>
            <a:ext cx="8194654" cy="368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797748"/>
            <a:ext cx="7342909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4" y="109269"/>
            <a:ext cx="5193317" cy="455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2" y="0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67207" y="378534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6" y="218571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44004" y="328501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785340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29492"/>
            <a:ext cx="8035637" cy="367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294</Words>
  <Application>Microsoft Office PowerPoint</Application>
  <PresentationFormat>Widescreen</PresentationFormat>
  <Paragraphs>91</Paragraphs>
  <Slides>19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UBND QUẬN LONG BIÊN TRƯỜNG MẦM NON HỒNG TIẾN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</cp:lastModifiedBy>
  <cp:revision>91</cp:revision>
  <dcterms:created xsi:type="dcterms:W3CDTF">2021-11-14T01:00:17Z</dcterms:created>
  <dcterms:modified xsi:type="dcterms:W3CDTF">2023-12-05T04:06:32Z</dcterms:modified>
</cp:coreProperties>
</file>