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 TIẾN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2590800"/>
            <a:ext cx="6553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57400" y="5395913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từng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đ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h,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phát âm đúng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198</Words>
  <Application>Microsoft Office PowerPoint</Application>
  <PresentationFormat>On-screen Show (4:3)</PresentationFormat>
  <Paragraphs>28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PC</cp:lastModifiedBy>
  <cp:revision>7</cp:revision>
  <dcterms:created xsi:type="dcterms:W3CDTF">2021-09-17T06:46:56Z</dcterms:created>
  <dcterms:modified xsi:type="dcterms:W3CDTF">2023-11-14T07:50:53Z</dcterms:modified>
</cp:coreProperties>
</file>