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4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V1pLKxJneM/TkTLnAa7CKI/AAAAAAAAAf0/X1zC1AGyl10/s1600/baby-names-baby-in-towel%282%2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1752600" y="1619019"/>
            <a:ext cx="4953000" cy="1123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1695450" y="3048000"/>
            <a:ext cx="5372100" cy="11808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3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724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3 -4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581" y="1905000"/>
            <a:ext cx="587083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nl-NL" sz="4400" dirty="0" smtClean="0">
                <a:solidFill>
                  <a:srgbClr val="FF0000"/>
                </a:solidFill>
              </a:rPr>
              <a:t>Tác </a:t>
            </a:r>
            <a:r>
              <a:rPr lang="nl-NL" sz="4400" dirty="0">
                <a:solidFill>
                  <a:srgbClr val="FF0000"/>
                </a:solidFill>
              </a:rPr>
              <a:t>giả đã miêu tả đôi </a:t>
            </a:r>
            <a:endParaRPr lang="nl-NL" sz="4400" dirty="0" smtClean="0">
              <a:solidFill>
                <a:srgbClr val="FF0000"/>
              </a:solidFill>
            </a:endParaRPr>
          </a:p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mắt </a:t>
            </a:r>
            <a:r>
              <a:rPr lang="nl-NL" sz="4400" dirty="0">
                <a:solidFill>
                  <a:srgbClr val="FF0000"/>
                </a:solidFill>
              </a:rPr>
              <a:t>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</a:rPr>
              <a:t>- Tình </a:t>
            </a:r>
            <a:r>
              <a:rPr lang="nl-NL" sz="3600" b="1" dirty="0">
                <a:solidFill>
                  <a:srgbClr val="FF0000"/>
                </a:solidFill>
              </a:rPr>
              <a:t>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- Để </a:t>
            </a:r>
            <a:r>
              <a:rPr lang="nl-NL" sz="3600" b="1" dirty="0">
                <a:solidFill>
                  <a:srgbClr val="FF0000"/>
                </a:solidFill>
              </a:rPr>
              <a:t>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3947492" cy="163995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4251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06735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366962" y="2660649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066800"/>
            <a:ext cx="480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60336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181</Words>
  <Application>Microsoft Office PowerPoint</Application>
  <PresentationFormat>On-screen Show (4:3)</PresentationFormat>
  <Paragraphs>27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PC</cp:lastModifiedBy>
  <cp:revision>181</cp:revision>
  <dcterms:created xsi:type="dcterms:W3CDTF">2015-10-30T11:17:25Z</dcterms:created>
  <dcterms:modified xsi:type="dcterms:W3CDTF">2023-11-14T04:42:09Z</dcterms:modified>
</cp:coreProperties>
</file>