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0B95-8F7E-CC62-B1B8-3B04B860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862B-86E5-58EB-5E1A-A3D29B1F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DBAF-CA90-5FE9-1BB4-3531ADA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3135-3AFD-F0FD-485F-8E5F0079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D347-CC97-5CB2-430B-2AB6E2F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051-A3F9-D159-1A6D-649882C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E51C4-F299-5538-CF25-8CDD3293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C6EF-2D4F-C6EC-0D94-3BE181B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20F8-EF31-3B4A-53E2-E9B885E5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3E5-F769-0704-5EDC-3E1E7D34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C3E5-F425-87E2-DCC5-BA6A5F8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81ED-FC5C-6877-934B-28B1233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734D-BD68-E0F0-62B1-EA5706D2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1A93-F482-9249-B67D-157181DD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148F-2AD0-A6E4-28B1-B378EF7B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5E90-AAB2-9C37-35F0-ECD81E9B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639D-3F10-CB04-7ACA-B2C1D593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FDD1-E703-8552-621A-89334B7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8482-DAC7-BCE5-9320-92C47976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09EB-CC7B-5247-4B76-70ECBDD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401C-E690-7C85-50C1-F467C849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63F3-4AA6-C716-237E-D9FB7329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970C-8F17-C64D-950C-F61EE944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DE6-2D49-737B-1CE7-4ABDB63C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996A-CF38-82E6-7CAA-2ED90E3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08C3-66B7-E933-DD95-16708EA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9572-6DC4-5D55-18FA-CA6C52CD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26C38-7A0F-ECA5-0BE5-B532EF03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3B23-0A5D-9F64-4AC6-51D2DB9A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4407-CC52-8A9E-49FC-B6A0463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90C9-E2AB-574D-0E95-CE054098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2475-0FA9-82F2-4787-D43A937F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46AC-97AC-2596-3904-1A3112A0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354-ACA9-F46F-8300-BD8BB050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10FD-8C90-6555-2AE2-95E87E463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8397B-C507-5C2A-D0E2-167335A3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FDF3E-FD57-ED49-8EDB-D107DB3A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A7B04-316A-84E9-2CC2-53B8F53D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3EEEE-8687-7534-AED0-02D8073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9E7-B77D-BA65-11D1-67160078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1BAD2-F51A-0889-B201-A344FE62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2545-1892-EDC2-4835-6C01B16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48FDB-7D81-4F05-B420-A46F7AA6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E818-F2A4-CA48-4CE4-8926F937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DECC1-328D-F5D3-4456-D6A8ED17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6768-C10A-8D5D-0FAA-0ED0C6E8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5B57-F13B-21E5-2120-0665C54F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328F-2E27-F8F6-17B0-14198FE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8E63-545F-4125-A493-B625CC87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E7E3-E4C5-B320-D813-B3D0BC1B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9278-55AC-76B1-7C5E-D7862000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7F68-BB97-742D-B737-3CC1B96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C36-EAFC-037A-0F18-1B244F9F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2AFF3-6351-CE57-F303-79C02611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D172C-F50D-89A4-B37C-6B03C7403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2C080-9AE5-31B5-6AA0-2FF3BBF2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4F78-41C2-A6C8-EEB5-1BF2891B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9CD1-D22F-B820-867E-EBB2261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EEE99-A847-AF29-218D-C1C38A1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FA5D-97EB-3324-404D-F5012693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6BC6-ADF4-4E15-73CB-31177FA33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4481-60BD-4517-BD27-227EFB91FEB1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E3AC-40E9-CD11-3115-B5C8E9103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8535-4998-F3F8-BA17-F340E3C2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4E7E42-6E58-59FA-9C7F-2D07F99E7334}"/>
              </a:ext>
            </a:extLst>
          </p:cNvPr>
          <p:cNvSpPr/>
          <p:nvPr/>
        </p:nvSpPr>
        <p:spPr>
          <a:xfrm>
            <a:off x="4385692" y="0"/>
            <a:ext cx="34206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09B56-1682-88E0-5A98-7DE109629FB0}"/>
              </a:ext>
            </a:extLst>
          </p:cNvPr>
          <p:cNvSpPr/>
          <p:nvPr/>
        </p:nvSpPr>
        <p:spPr>
          <a:xfrm>
            <a:off x="2343659" y="1576001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7BFAB-A161-FFE3-D01D-A8FA6ACE1DC3}"/>
              </a:ext>
            </a:extLst>
          </p:cNvPr>
          <p:cNvSpPr/>
          <p:nvPr/>
        </p:nvSpPr>
        <p:spPr>
          <a:xfrm>
            <a:off x="2343659" y="2160776"/>
            <a:ext cx="7223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40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4FD5-5F90-EE43-EE04-B4645A0B2054}"/>
              </a:ext>
            </a:extLst>
          </p:cNvPr>
          <p:cNvSpPr/>
          <p:nvPr/>
        </p:nvSpPr>
        <p:spPr>
          <a:xfrm>
            <a:off x="3517343" y="3037938"/>
            <a:ext cx="5157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44814" y="584775"/>
            <a:ext cx="1902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45" y="690253"/>
            <a:ext cx="801110" cy="801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4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2"/>
    </mc:Choice>
    <mc:Fallback xmlns="">
      <p:transition spd="slow" advTm="2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B86C7-B146-B225-5494-5419CFB29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8" y="827772"/>
            <a:ext cx="5407730" cy="54077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17073C-94EC-034F-8B50-7BA6E03D0C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"/>
    </mc:Choice>
    <mc:Fallback xmlns="">
      <p:transition spd="slow" advTm="1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6967B6D-614C-6D70-8DB0-381F888F7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1917943" y="4000983"/>
            <a:ext cx="1863960" cy="2090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4B64BB-B84B-FF0E-CE44-1D56B1590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4826607" y="4000983"/>
            <a:ext cx="1863960" cy="2090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F1E19D-C248-9C92-0425-51F056E1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7735271" y="4000983"/>
            <a:ext cx="1863960" cy="2090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4E72F-75DD-933A-A717-DF7899A17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9" y="1054359"/>
            <a:ext cx="2479471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B19D6-C340-C253-9989-CDFDA2169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64" y="1054359"/>
            <a:ext cx="2479471" cy="2479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79919-49E8-9DD7-9466-C57913D4F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71" y="1054359"/>
            <a:ext cx="2479471" cy="247947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5EEBA86-F0E9-0237-F5AC-D8EDD208DF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8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2"/>
    </mc:Choice>
    <mc:Fallback xmlns="">
      <p:transition spd="slow" advTm="2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ECEA3-6095-A09B-BD91-CC07C681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4" y="3804414"/>
            <a:ext cx="3719206" cy="2479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AE09F-9945-76E9-4AF0-3B1E96821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6" y="3804415"/>
            <a:ext cx="3719206" cy="2479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24F8B-FEBA-B3D3-065F-83FC597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12" y="3804416"/>
            <a:ext cx="3719206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048EF-B801-8B56-6D95-56E34652D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51" y="1146291"/>
            <a:ext cx="1924535" cy="2658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640D4-C9A8-DC58-5B63-C761E79DA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7" y="1146291"/>
            <a:ext cx="1924535" cy="265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28D48-38A0-629F-EC01-991F76624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4" y="1146291"/>
            <a:ext cx="1924535" cy="26581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5CBCD4-49ED-0DF8-F0B1-104F0CB0E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1"/>
    </mc:Choice>
    <mc:Fallback xmlns="">
      <p:transition spd="slow" advTm="2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FE3-1F0D-0AB4-3477-9B0DA60A1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4" y="4048099"/>
            <a:ext cx="2423671" cy="2232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C756F-2FEA-48C1-EC16-79791B3E5D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91" b="26429"/>
          <a:stretch/>
        </p:blipFill>
        <p:spPr>
          <a:xfrm>
            <a:off x="7690549" y="600289"/>
            <a:ext cx="3937518" cy="2628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794-A465-F70E-AF7A-420AC58A1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3826778"/>
            <a:ext cx="2430932" cy="2732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ED402-7198-FC20-88EC-E956CD9AB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5" y="799090"/>
            <a:ext cx="1824252" cy="2430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00D09-3E57-B2F6-5C8E-01A44E532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7" y="3930226"/>
            <a:ext cx="2327485" cy="232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C1A22-2894-E2A9-AC85-C45B52823C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28" b="24821"/>
          <a:stretch/>
        </p:blipFill>
        <p:spPr>
          <a:xfrm>
            <a:off x="3595066" y="-225412"/>
            <a:ext cx="4450981" cy="32353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6538EE-BB6C-ED18-D517-7A9A73CE1BD9}"/>
              </a:ext>
            </a:extLst>
          </p:cNvPr>
          <p:cNvSpPr/>
          <p:nvPr/>
        </p:nvSpPr>
        <p:spPr>
          <a:xfrm>
            <a:off x="3796928" y="-100730"/>
            <a:ext cx="79689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hãy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cùng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trồng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mỗi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loại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chậu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802BF2-CC4C-8F4E-88CC-F10D773A99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1"/>
    </mc:Choice>
    <mc:Fallback xmlns="">
      <p:transition spd="slow" advTm="2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03698 0.23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20834 0.25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6511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8F4DF46-6CE8-756A-5222-A717E1F8F1DC}"/>
              </a:ext>
            </a:extLst>
          </p:cNvPr>
          <p:cNvSpPr/>
          <p:nvPr/>
        </p:nvSpPr>
        <p:spPr>
          <a:xfrm>
            <a:off x="6835597" y="1420480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118D99-6CE0-4657-9D0F-BA35A792635D}"/>
              </a:ext>
            </a:extLst>
          </p:cNvPr>
          <p:cNvSpPr/>
          <p:nvPr/>
        </p:nvSpPr>
        <p:spPr>
          <a:xfrm>
            <a:off x="765840" y="1334666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686DC-2B36-4DF9-DA6E-AE2DB80ECAEB}"/>
              </a:ext>
            </a:extLst>
          </p:cNvPr>
          <p:cNvSpPr/>
          <p:nvPr/>
        </p:nvSpPr>
        <p:spPr>
          <a:xfrm>
            <a:off x="438540" y="5155163"/>
            <a:ext cx="8042988" cy="170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F8770-F34C-B375-C686-1130858DE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7551" y="4919954"/>
            <a:ext cx="1938046" cy="193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6CA9A-BA13-A49D-4A4E-9E80848C0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" y="5062682"/>
            <a:ext cx="1795318" cy="1795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4F0880-B0C6-3C39-F906-CFC0B527DF5C}"/>
              </a:ext>
            </a:extLst>
          </p:cNvPr>
          <p:cNvSpPr/>
          <p:nvPr/>
        </p:nvSpPr>
        <p:spPr>
          <a:xfrm>
            <a:off x="3760290" y="108053"/>
            <a:ext cx="7694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dùng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phù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hợp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ục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đích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789BE-2598-7FAC-D2C0-1BDCB0EEDA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08" y="4853108"/>
            <a:ext cx="2004892" cy="200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3CF65-8691-BE27-3D7D-B251A4FB4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9" y="5252096"/>
            <a:ext cx="2076701" cy="150897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7598CA-8B03-7B61-8810-201DB614CA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4"/>
    </mc:Choice>
    <mc:Fallback xmlns="">
      <p:transition spd="slow" advTm="3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2708 -0.45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0139 L -0.19792 -0.43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5156 -0.4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31 -0.43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AAC2A-E420-A56E-8FB6-087C1848A547}"/>
              </a:ext>
            </a:extLst>
          </p:cNvPr>
          <p:cNvSpPr/>
          <p:nvPr/>
        </p:nvSpPr>
        <p:spPr>
          <a:xfrm>
            <a:off x="1639100" y="1654350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1|1.7|1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5|1.2|7.3|2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6|1.7|1.9|8.3|1.7|3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82</Words>
  <Application>Microsoft Office PowerPoint</Application>
  <PresentationFormat>Widescreen</PresentationFormat>
  <Paragraphs>10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Admin</cp:lastModifiedBy>
  <cp:revision>18</cp:revision>
  <dcterms:created xsi:type="dcterms:W3CDTF">2022-09-17T03:18:30Z</dcterms:created>
  <dcterms:modified xsi:type="dcterms:W3CDTF">2023-11-14T09:37:54Z</dcterms:modified>
</cp:coreProperties>
</file>