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5205-84FC-44C8-9475-7760D2E1C4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B635-05E0-4A3A-BE8C-39006D464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5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5205-84FC-44C8-9475-7760D2E1C4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B635-05E0-4A3A-BE8C-39006D464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2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5205-84FC-44C8-9475-7760D2E1C4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B635-05E0-4A3A-BE8C-39006D464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5205-84FC-44C8-9475-7760D2E1C4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B635-05E0-4A3A-BE8C-39006D464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5205-84FC-44C8-9475-7760D2E1C4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B635-05E0-4A3A-BE8C-39006D464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5205-84FC-44C8-9475-7760D2E1C4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B635-05E0-4A3A-BE8C-39006D464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5205-84FC-44C8-9475-7760D2E1C4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B635-05E0-4A3A-BE8C-39006D464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6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5205-84FC-44C8-9475-7760D2E1C4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B635-05E0-4A3A-BE8C-39006D464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2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5205-84FC-44C8-9475-7760D2E1C4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B635-05E0-4A3A-BE8C-39006D464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5205-84FC-44C8-9475-7760D2E1C4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B635-05E0-4A3A-BE8C-39006D464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4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5205-84FC-44C8-9475-7760D2E1C4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B635-05E0-4A3A-BE8C-39006D464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2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95205-84FC-44C8-9475-7760D2E1C42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CB635-05E0-4A3A-BE8C-39006D464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2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0"/>
            <a:ext cx="9168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420914"/>
            <a:ext cx="444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197670"/>
            <a:ext cx="63081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LÀM QUEN VỚI TOÁN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8B018-B7FC-9B1D-67AF-FEC0E8389A17}"/>
              </a:ext>
            </a:extLst>
          </p:cNvPr>
          <p:cNvSpPr txBox="1"/>
          <p:nvPr/>
        </p:nvSpPr>
        <p:spPr>
          <a:xfrm>
            <a:off x="3415273" y="6113371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2023 - 2024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A925452-ADAA-D8CA-CFF4-5E3ECB8329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28491"/>
            <a:ext cx="170973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46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1717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11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" y="0"/>
            <a:ext cx="9117738" cy="675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19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43000" y="20574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54102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5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4167 -4.4444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2057400"/>
            <a:ext cx="3505200" cy="3505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09800" y="2057400"/>
            <a:ext cx="3505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11" y="5501481"/>
            <a:ext cx="35909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209800" y="2057400"/>
            <a:ext cx="0" cy="3505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94218" y="2057400"/>
            <a:ext cx="0" cy="3505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69527" y="5448299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5441372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19431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531427" y="19812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5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0" y="0"/>
            <a:ext cx="9158260" cy="683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1700480"/>
            <a:ext cx="4060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CHỌN ĐÚNG</a:t>
            </a:r>
          </a:p>
        </p:txBody>
      </p:sp>
    </p:spTree>
    <p:extLst>
      <p:ext uri="{BB962C8B-B14F-4D97-AF65-F5344CB8AC3E}">
        <p14:creationId xmlns:p14="http://schemas.microsoft.com/office/powerpoint/2010/main" val="226351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2133600"/>
            <a:ext cx="4116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ĐÚNG NHÀ</a:t>
            </a:r>
          </a:p>
        </p:txBody>
      </p:sp>
    </p:spTree>
    <p:extLst>
      <p:ext uri="{BB962C8B-B14F-4D97-AF65-F5344CB8AC3E}">
        <p14:creationId xmlns:p14="http://schemas.microsoft.com/office/powerpoint/2010/main" val="20118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4565" y="2875002"/>
            <a:ext cx="53110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98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71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Nguyễn Quỳnh Anh</cp:lastModifiedBy>
  <cp:revision>8</cp:revision>
  <dcterms:created xsi:type="dcterms:W3CDTF">2022-09-13T01:01:41Z</dcterms:created>
  <dcterms:modified xsi:type="dcterms:W3CDTF">2023-11-06T14:54:19Z</dcterms:modified>
</cp:coreProperties>
</file>