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8" r:id="rId2"/>
    <p:sldId id="301" r:id="rId3"/>
    <p:sldId id="289" r:id="rId4"/>
    <p:sldId id="297" r:id="rId5"/>
    <p:sldId id="290" r:id="rId6"/>
    <p:sldId id="299" r:id="rId7"/>
    <p:sldId id="300" r:id="rId8"/>
    <p:sldId id="302" r:id="rId9"/>
    <p:sldId id="303" r:id="rId10"/>
    <p:sldId id="304" r:id="rId11"/>
    <p:sldId id="305" r:id="rId12"/>
    <p:sldId id="306" r:id="rId13"/>
    <p:sldId id="307" r:id="rId1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17" autoAdjust="0"/>
    <p:restoredTop sz="94660"/>
  </p:normalViewPr>
  <p:slideViewPr>
    <p:cSldViewPr>
      <p:cViewPr varScale="1">
        <p:scale>
          <a:sx n="50" d="100"/>
          <a:sy n="50" d="100"/>
        </p:scale>
        <p:origin x="682" y="43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17CCF5-D3F8-4B5B-A10E-1877F14A1761}" type="datetimeFigureOut">
              <a:rPr lang="en-US" smtClean="0"/>
              <a:pPr/>
              <a:t>11/6/2023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E345F-1A3A-4E70-B8C6-C686A5A1605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17CCF5-D3F8-4B5B-A10E-1877F14A1761}" type="datetimeFigureOut">
              <a:rPr lang="en-US" smtClean="0"/>
              <a:pPr/>
              <a:t>11/6/2023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E345F-1A3A-4E70-B8C6-C686A5A1605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17CCF5-D3F8-4B5B-A10E-1877F14A1761}" type="datetimeFigureOut">
              <a:rPr lang="en-US" smtClean="0"/>
              <a:pPr/>
              <a:t>11/6/2023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E345F-1A3A-4E70-B8C6-C686A5A1605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17CCF5-D3F8-4B5B-A10E-1877F14A1761}" type="datetimeFigureOut">
              <a:rPr lang="en-US" smtClean="0"/>
              <a:pPr/>
              <a:t>11/6/2023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E345F-1A3A-4E70-B8C6-C686A5A1605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17CCF5-D3F8-4B5B-A10E-1877F14A1761}" type="datetimeFigureOut">
              <a:rPr lang="en-US" smtClean="0"/>
              <a:pPr/>
              <a:t>11/6/2023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E345F-1A3A-4E70-B8C6-C686A5A1605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17CCF5-D3F8-4B5B-A10E-1877F14A1761}" type="datetimeFigureOut">
              <a:rPr lang="en-US" smtClean="0"/>
              <a:pPr/>
              <a:t>11/6/2023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E345F-1A3A-4E70-B8C6-C686A5A1605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17CCF5-D3F8-4B5B-A10E-1877F14A1761}" type="datetimeFigureOut">
              <a:rPr lang="en-US" smtClean="0"/>
              <a:pPr/>
              <a:t>11/6/2023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E345F-1A3A-4E70-B8C6-C686A5A1605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17CCF5-D3F8-4B5B-A10E-1877F14A1761}" type="datetimeFigureOut">
              <a:rPr lang="en-US" smtClean="0"/>
              <a:pPr/>
              <a:t>11/6/2023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E345F-1A3A-4E70-B8C6-C686A5A1605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17CCF5-D3F8-4B5B-A10E-1877F14A1761}" type="datetimeFigureOut">
              <a:rPr lang="en-US" smtClean="0"/>
              <a:pPr/>
              <a:t>11/6/2023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E345F-1A3A-4E70-B8C6-C686A5A1605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17CCF5-D3F8-4B5B-A10E-1877F14A1761}" type="datetimeFigureOut">
              <a:rPr lang="en-US" smtClean="0"/>
              <a:pPr/>
              <a:t>11/6/2023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E345F-1A3A-4E70-B8C6-C686A5A1605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17CCF5-D3F8-4B5B-A10E-1877F14A1761}" type="datetimeFigureOut">
              <a:rPr lang="en-US" smtClean="0"/>
              <a:pPr/>
              <a:t>11/6/2023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E345F-1A3A-4E70-B8C6-C686A5A1605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17CCF5-D3F8-4B5B-A10E-1877F14A1761}" type="datetimeFigureOut">
              <a:rPr lang="en-US" smtClean="0"/>
              <a:pPr/>
              <a:t>11/6/2023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CE345F-1A3A-4E70-B8C6-C686A5A16058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0704CB-89C8-B70A-D936-F521AE2638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0E4B4D-6A4F-6271-3ED4-6EB0A17930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A49F01D-E365-1CBE-250A-6800C13F0A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8981783-92B5-E223-23D3-208A5D99AE3F}"/>
              </a:ext>
            </a:extLst>
          </p:cNvPr>
          <p:cNvSpPr txBox="1"/>
          <p:nvPr/>
        </p:nvSpPr>
        <p:spPr>
          <a:xfrm>
            <a:off x="2245688" y="274638"/>
            <a:ext cx="44464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/>
            <a:r>
              <a:rPr lang="en-GB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HỒNG TIẾN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3691BFD-E86F-19B5-6E61-716A1F6C19E2}"/>
              </a:ext>
            </a:extLst>
          </p:cNvPr>
          <p:cNvSpPr txBox="1"/>
          <p:nvPr/>
        </p:nvSpPr>
        <p:spPr>
          <a:xfrm>
            <a:off x="1812270" y="2656279"/>
            <a:ext cx="551946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Lĩnh</a:t>
            </a:r>
            <a:r>
              <a:rPr lang="en-GB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GB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GB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GB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GB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GB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endParaRPr lang="en-GB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GB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GB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GB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GB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GB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quen</a:t>
            </a:r>
            <a:r>
              <a:rPr lang="en-GB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GB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GB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F79F32F-6AA4-177A-DE33-50930895378C}"/>
              </a:ext>
            </a:extLst>
          </p:cNvPr>
          <p:cNvSpPr txBox="1"/>
          <p:nvPr/>
        </p:nvSpPr>
        <p:spPr>
          <a:xfrm>
            <a:off x="2664837" y="4053893"/>
            <a:ext cx="448635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GB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GB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GB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endParaRPr lang="en-GB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GB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GB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GB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GB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GB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GB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– 4 </a:t>
            </a:r>
            <a:r>
              <a:rPr lang="en-GB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GB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GB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GB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GB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Lương</a:t>
            </a:r>
            <a:r>
              <a:rPr lang="en-GB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GB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Diệu</a:t>
            </a:r>
            <a:r>
              <a:rPr lang="en-GB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Hường</a:t>
            </a:r>
            <a:endParaRPr lang="en-GB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7A30E5F-292E-9B38-16E3-18743867B706}"/>
              </a:ext>
            </a:extLst>
          </p:cNvPr>
          <p:cNvSpPr txBox="1"/>
          <p:nvPr/>
        </p:nvSpPr>
        <p:spPr>
          <a:xfrm>
            <a:off x="3472982" y="6320503"/>
            <a:ext cx="21980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GB">
                <a:latin typeface="Times New Roman" panose="02020603050405020304" pitchFamily="18" charset="0"/>
                <a:cs typeface="Times New Roman" panose="02020603050405020304" pitchFamily="18" charset="0"/>
              </a:rPr>
              <a:t> 2023 - 2024</a:t>
            </a:r>
            <a:endParaRPr lang="en-GB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DF2EFC6-C614-00CF-B313-D1C3D7F07F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0101" y="1103531"/>
            <a:ext cx="1097648" cy="1232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22203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372F67-7240-3FE5-E6A3-2FEF7F62E3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9A7924-029B-5F69-602F-E9CAA46B26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8B42C3B-B4F2-BB8D-AAC0-3DE9A64068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0388C53-5C1F-555F-6610-2455D003CFED}"/>
              </a:ext>
            </a:extLst>
          </p:cNvPr>
          <p:cNvSpPr txBox="1"/>
          <p:nvPr/>
        </p:nvSpPr>
        <p:spPr>
          <a:xfrm>
            <a:off x="3244553" y="731837"/>
            <a:ext cx="26548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GB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GB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GB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GB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GB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GB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GB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075C5B2-3FC0-4059-5D89-754879F51B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1163596"/>
            <a:ext cx="3528539" cy="264640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432FB33-262D-AF77-84A6-6C4FBFD2A0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31784" y="3352800"/>
            <a:ext cx="3679156" cy="2759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19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75A33B-2685-7822-EB0A-26A3166542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987666-6899-394C-77CF-C2500736CC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459CB33-0F71-B9DC-DBC0-8C8FC7160C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651A0E3-3F17-C460-CC77-3F0BCF9AC5B9}"/>
              </a:ext>
            </a:extLst>
          </p:cNvPr>
          <p:cNvSpPr txBox="1"/>
          <p:nvPr/>
        </p:nvSpPr>
        <p:spPr>
          <a:xfrm>
            <a:off x="2251493" y="828094"/>
            <a:ext cx="46410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GB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GB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GB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GB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GB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GB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GB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GB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GB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GB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GB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GB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9F8B5EB-57BF-FC47-28AE-03E4DF7542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1799" y="1437854"/>
            <a:ext cx="5740401" cy="430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026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771B2B-DB54-EF6A-D7BB-C7BBE345AE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D6C485-FF6F-1D81-5339-439E1F8228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511B360-7AF5-136C-1153-D243E8613C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18"/>
            <a:ext cx="9144000" cy="685496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FA31345-4959-02E3-A988-A3F575087F27}"/>
              </a:ext>
            </a:extLst>
          </p:cNvPr>
          <p:cNvSpPr txBox="1"/>
          <p:nvPr/>
        </p:nvSpPr>
        <p:spPr>
          <a:xfrm>
            <a:off x="2667000" y="3200400"/>
            <a:ext cx="337271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GB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GB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endParaRPr lang="en-GB" sz="5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14448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B5D9F2-773C-C469-859B-2F343C9C63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46E96F-16CA-B910-AA28-93E3C11BD0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8BFB605-F8AC-7C69-15D6-68BB6FE457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B825BAA-EF3A-6112-C78D-DF4E4425C5F0}"/>
              </a:ext>
            </a:extLst>
          </p:cNvPr>
          <p:cNvSpPr txBox="1"/>
          <p:nvPr/>
        </p:nvSpPr>
        <p:spPr>
          <a:xfrm>
            <a:off x="2057400" y="2590800"/>
            <a:ext cx="5593198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6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GB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6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tạm</a:t>
            </a:r>
            <a:r>
              <a:rPr lang="en-GB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6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GB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4291655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BCE2BD-87BF-0909-C580-3CBF8B8D70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393BA4F-09C0-FF2C-BAF5-2A2E88B14E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19" y="0"/>
            <a:ext cx="92117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4039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76200" y="0"/>
            <a:ext cx="92964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4504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>
    <p:cut thruBlk="1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276656-19EB-A4E8-D2EA-3A1F45DDAD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86B269-8023-3FAE-88BE-75101A1326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F7BCBEE-E385-42A2-DEA4-5A99D24AB3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5546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AF3EC9-69D4-A40F-90D0-5BCDEADACC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387ACA-0716-E256-3B0C-EE667E7B55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C440A3F-1041-2D18-78F9-FFA9B88E25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7322" y="-1555"/>
            <a:ext cx="9181322" cy="688599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C40B807-3C20-4EE5-C29D-248F8F0BB229}"/>
              </a:ext>
            </a:extLst>
          </p:cNvPr>
          <p:cNvSpPr txBox="1"/>
          <p:nvPr/>
        </p:nvSpPr>
        <p:spPr>
          <a:xfrm>
            <a:off x="2514600" y="3352800"/>
            <a:ext cx="340990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6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Đàm</a:t>
            </a:r>
            <a:r>
              <a:rPr lang="en-GB" sz="6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6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endParaRPr lang="en-GB" sz="6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15446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D2AF252-B40C-1407-4150-CFDC676349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828B54A-1082-797A-1AF8-A8B8BA348668}"/>
              </a:ext>
            </a:extLst>
          </p:cNvPr>
          <p:cNvSpPr txBox="1"/>
          <p:nvPr/>
        </p:nvSpPr>
        <p:spPr>
          <a:xfrm>
            <a:off x="3124200" y="762000"/>
            <a:ext cx="22813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GB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GB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GB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GB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GB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GB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0DF6425-CA48-92FF-3DC5-646174D6B6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6400" y="1377676"/>
            <a:ext cx="5994401" cy="449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5760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3CCFB2-B7FF-2FBA-AFC7-48AB5DF858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CF4811-912D-3422-D24F-739FF1581C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E8CF7A4-9577-BD6B-9437-BEA90755F2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8E5384F-CC01-30C2-0E0E-0EB3E8FE0A73}"/>
              </a:ext>
            </a:extLst>
          </p:cNvPr>
          <p:cNvSpPr txBox="1"/>
          <p:nvPr/>
        </p:nvSpPr>
        <p:spPr>
          <a:xfrm>
            <a:off x="2865443" y="845037"/>
            <a:ext cx="34131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GB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GB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GB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GB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GB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GB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GB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FE95399-2E34-0D55-A91A-CA15BC4F05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7800" y="1303487"/>
            <a:ext cx="6400800" cy="4718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045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78</TotalTime>
  <Words>97</Words>
  <Application>Microsoft Office PowerPoint</Application>
  <PresentationFormat>On-screen Show (4:3)</PresentationFormat>
  <Paragraphs>15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Nguyễn Quỳnh Anh</cp:lastModifiedBy>
  <cp:revision>10</cp:revision>
  <dcterms:created xsi:type="dcterms:W3CDTF">2016-02-05T23:10:14Z</dcterms:created>
  <dcterms:modified xsi:type="dcterms:W3CDTF">2023-11-06T14:47:58Z</dcterms:modified>
</cp:coreProperties>
</file>