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67" r:id="rId13"/>
    <p:sldId id="268" r:id="rId14"/>
    <p:sldId id="269" r:id="rId15"/>
    <p:sldId id="270" r:id="rId16"/>
    <p:sldId id="273" r:id="rId17"/>
    <p:sldId id="283" r:id="rId18"/>
    <p:sldId id="284" r:id="rId19"/>
    <p:sldId id="282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4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DA658-FA79-4661-9F65-81A941EF28D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83FE0-2244-466D-8525-7A0D5C0F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3FE0-2244-466D-8525-7A0D5C0FE5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5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7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5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FA4C4-87DB-4991-849A-D34530AE188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p hình nền powerpoint đẹp dùng được cho mọi chủ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374" y="1161542"/>
            <a:ext cx="1249251" cy="1155411"/>
          </a:xfrm>
          <a:prstGeom prst="ellipse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52955" y="304800"/>
            <a:ext cx="6669350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PHÒNG GIÁO DỤC VÀ ĐÀO TẠO QUẬN LONG BIÊN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5716" y="2449141"/>
            <a:ext cx="9144000" cy="113876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0316" y="3356956"/>
            <a:ext cx="6858000" cy="152349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MGB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3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Thoan</a:t>
            </a:r>
            <a:endParaRPr lang="en-US" sz="23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0409" y="5559997"/>
            <a:ext cx="37631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2023-2024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10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Background pp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78" y="-4572000"/>
            <a:ext cx="15412278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821" y="1050271"/>
            <a:ext cx="1111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Bài Thơ Nghe Lời Cô Giáo - Lời Bài Thơ Siêu Hay Cho Bé Và Giáo Á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Giáo Án Bài Thơ Nghe Lời Cô Giáo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6628"/>
            <a:ext cx="12192000" cy="95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ài thơ: Nghe lời cô giá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-5091" r="11618" b="50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Top 123+] Hình nền Powerpoint “ĐẸP NHỨC NÁCH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1081" y="3059668"/>
            <a:ext cx="6838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527" cy="77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2904" y="4797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6" name="Picture 4" descr="Phân Tích Bài Thơ Đàn Gà Mới Nở (Phạm Hổ), Đọc Và Cảm Nhận Bài Thơ Đàn Gà  Mới Nở - Điền Kim Tr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52" y="3579049"/>
            <a:ext cx="3260237" cy="31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ài Thơ Bạn Mới Đến Trường ❤️️ Lời, Hình Ảnh Giáo Án A-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33" y="3658131"/>
            <a:ext cx="2960193" cy="31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ài thơ: Nghe lời cô giá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r="12877"/>
          <a:stretch/>
        </p:blipFill>
        <p:spPr bwMode="auto">
          <a:xfrm>
            <a:off x="482138" y="3662029"/>
            <a:ext cx="3374968" cy="30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7106" y="731519"/>
            <a:ext cx="6013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P đơn giản về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5575" y="1237957"/>
            <a:ext cx="862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79" y="3967090"/>
            <a:ext cx="3108961" cy="2764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864" y="4093699"/>
            <a:ext cx="2634250" cy="2532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3379" y="3429000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hát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784672" y="3228945"/>
            <a:ext cx="137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5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8966" y="1378634"/>
            <a:ext cx="797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643" y="4679638"/>
            <a:ext cx="3263705" cy="2121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206" y="4679637"/>
            <a:ext cx="3080131" cy="2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72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124" y="1561514"/>
            <a:ext cx="8595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9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đẹp cho PowerPoint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8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1831" y="682580"/>
            <a:ext cx="852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5596" y="2863291"/>
            <a:ext cx="9063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1.Kiến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Tải +9999 Hình Nền Powerpoint Đẹp Nhất của năm 2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8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1666" y="2489272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Top 123+] Hình nền Powerpoint “ĐẸP NHỨC NÁCH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0989" y="953037"/>
            <a:ext cx="3626314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0595" y="2228671"/>
            <a:ext cx="7230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TẤT CẢ CÁC CON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VÀO BUỔI HỌC SAU NHÉ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img.lovepik.com/original_origin_pic/18/07/02/fb25faaff43761cedcffa7c5f4981347.png_wh8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5653" y="1388825"/>
            <a:ext cx="3902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Bộ Hinh Nền Powerpoint 3D Đẹp, Đơn Giản, Dễ Thương, Chuyên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ộ Hinh Nền Powerpoint 3D Đẹp, Đơn Giản, Dễ Thương, Chuyên Nghiệ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5555" y="8793854"/>
            <a:ext cx="4827375" cy="36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7575" y="1309324"/>
            <a:ext cx="8809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29819"/>
            <a:ext cx="2857500" cy="1600200"/>
          </a:xfrm>
          <a:prstGeom prst="rect">
            <a:avLst/>
          </a:prstGeom>
        </p:spPr>
      </p:pic>
      <p:sp>
        <p:nvSpPr>
          <p:cNvPr id="14" name="AutoShape 16" descr="Phạm Hoan: CHÁU YÊU BÀ -"/>
          <p:cNvSpPr>
            <a:spLocks noChangeAspect="1" noChangeArrowheads="1"/>
          </p:cNvSpPr>
          <p:nvPr/>
        </p:nvSpPr>
        <p:spPr bwMode="auto">
          <a:xfrm>
            <a:off x="460375" y="-444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Phạm Hoan: CHÁU YÊU BÀ -"/>
          <p:cNvSpPr>
            <a:spLocks noChangeAspect="1" noChangeArrowheads="1"/>
          </p:cNvSpPr>
          <p:nvPr/>
        </p:nvSpPr>
        <p:spPr bwMode="auto">
          <a:xfrm>
            <a:off x="612775" y="1079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19" y="3929806"/>
            <a:ext cx="2533650" cy="1800225"/>
          </a:xfrm>
          <a:prstGeom prst="rect">
            <a:avLst/>
          </a:prstGeom>
        </p:spPr>
      </p:pic>
      <p:pic>
        <p:nvPicPr>
          <p:cNvPr id="4116" name="Picture 20" descr="Phân tích hình ảnh người mẹ trong bài Con Cò (Dàn ý + 4 mẫu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200" y="4029819"/>
            <a:ext cx="2639971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bigdata-vn.com/wp-content/uploads/2021/10/1634713959_355_Hinh-nen-pp-de-thu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8507" y="2086377"/>
            <a:ext cx="6864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93821" y="1050271"/>
            <a:ext cx="1111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0015" y="444638"/>
            <a:ext cx="23537105" cy="21114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Bài thơ Nghe lời cô giáo - Thơ truyện mầm non - Đọc thơ cho bé [  GianggiangTV ]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870" y="-2114412"/>
            <a:ext cx="15566265" cy="91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538"/>
            <a:ext cx="12192000" cy="69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2904" y="4797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9619" y="618175"/>
            <a:ext cx="975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Phân Tích Bài Thơ Đàn Gà Mới Nở (Phạm Hổ), Đọc Và Cảm Nhận Bài Thơ Đàn Gà  Mới Nở - Điền Kim Tr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88" y="3657599"/>
            <a:ext cx="3498574" cy="282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ài Thơ Bạn Mới Đến Trường ❤️️ Lời, Hình Ảnh Giáo Án A-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29" y="3657599"/>
            <a:ext cx="3332920" cy="282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ài thơ: Nghe lời cô giá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12351"/>
          <a:stretch/>
        </p:blipFill>
        <p:spPr bwMode="auto">
          <a:xfrm>
            <a:off x="270752" y="3477363"/>
            <a:ext cx="3679372" cy="30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5655" y="273985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9676" y="3008651"/>
            <a:ext cx="128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con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32886" y="3109185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s://recmiennam.com/wp-content/uploads/2018/04/background-powerpoint-chuyen-nghiep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7688" y="1373744"/>
            <a:ext cx="84202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thuthuatnhanh.com/wp-content/uploads/2020/02/hinh-mat-cuoi-nhay-mat-vui-nh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huthuatnhanh.com/wp-content/uploads/2020/02/hinh-mat-cuoi-nhay-mat-vui-nho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thuthuatnhanh.com/wp-content/uploads/2020/02/hinh-mat-cuoi-nhay-mat-vui-nho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thuthuatnhanh.com/wp-content/uploads/2020/02/hinh-mat-cuoi-nhay-mat-vui-nho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3670478"/>
            <a:ext cx="3580327" cy="2933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347" y="4052296"/>
            <a:ext cx="4301544" cy="25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417</Words>
  <Application>Microsoft Office PowerPoint</Application>
  <PresentationFormat>Widescreen</PresentationFormat>
  <Paragraphs>56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Acer</cp:lastModifiedBy>
  <cp:revision>59</cp:revision>
  <dcterms:created xsi:type="dcterms:W3CDTF">2022-03-12T13:34:53Z</dcterms:created>
  <dcterms:modified xsi:type="dcterms:W3CDTF">2023-11-06T14:54:37Z</dcterms:modified>
</cp:coreProperties>
</file>