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9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0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7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6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4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3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8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4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jp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EBCC4-9E98-45DA-A2DD-EE15C1F3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>
          <a:xfrm>
            <a:off x="3070" y="159809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27A22-7579-468C-B9F3-237317A8A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0953"/>
            <a:ext cx="9144000" cy="1843096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Rùa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và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Thỏ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2FEF3-F848-4025-9FB8-4BA241A5E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3424" y="5117726"/>
            <a:ext cx="3133819" cy="70700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Nhóm</a:t>
            </a: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 5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34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CD77-9805-4F9A-A393-E419B731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267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80D934-4F33-4B24-AC30-49BD8F5C1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3" y="0"/>
            <a:ext cx="11256792" cy="718681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32C656-4548-463C-801E-33BE66302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69" y="3348983"/>
            <a:ext cx="22862" cy="1600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1EEB1D-2D5F-49ED-9F7C-53C496379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17" b="90167" l="20500" r="81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72" y="2267633"/>
            <a:ext cx="3461590" cy="33390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4A4527-43CF-4B83-B65B-698CCA50D9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45" y="4868341"/>
            <a:ext cx="2037699" cy="2106979"/>
          </a:xfrm>
          <a:prstGeom prst="rect">
            <a:avLst/>
          </a:prstGeom>
        </p:spPr>
      </p:pic>
      <p:pic>
        <p:nvPicPr>
          <p:cNvPr id="19" name="139154.20191230201">
            <a:hlinkClick r:id="" action="ppaction://media"/>
            <a:extLst>
              <a:ext uri="{FF2B5EF4-FFF2-40B4-BE49-F238E27FC236}">
                <a16:creationId xmlns:a16="http://schemas.microsoft.com/office/drawing/2014/main" id="{D4E25A72-C25D-4F6E-AEED-E532DB31DE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49" end="7681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5047" y="132906"/>
            <a:ext cx="949704" cy="9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1065 C 1.25E-6 0.07292 0.01784 0.12454 0.03997 0.12454 C 0.06588 0.12454 0.07539 0.06737 0.07943 0.03311 L 0.08346 -0.0118 C 0.0875 -0.04606 0.09739 -0.10231 0.12695 -0.10231 C 0.14557 -0.10231 0.16719 -0.05185 0.16719 0.01065 C 0.16719 0.07292 0.14557 0.12454 0.12695 0.12454 C 0.09739 0.12454 0.0875 0.06737 0.08346 0.03311 L 0.07943 -0.0118 C 0.07539 -0.04606 0.06588 -0.10231 0.03997 -0.10231 C 0.01784 -0.10231 1.25E-6 -0.05185 1.25E-6 0.01065 Z " pathEditMode="relative" rAng="0" ptsTypes="AAAAAAAAAAA">
                                      <p:cBhvr>
                                        <p:cTn id="8" dur="20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11614 -0.08843 " pathEditMode="relative" rAng="0" ptsTypes="AA">
                                      <p:cBhvr>
                                        <p:cTn id="10" dur="20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F466B-DE73-4B16-B517-1E84BA30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DFCC8C-B918-4BD1-BC07-57A6BFD52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463" b="84815" l="8718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4012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280BF2-5FD8-41CA-A57F-6600D77F5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094" y1="19722" x2="6094" y2="19722"/>
                        <a14:foregroundMark x1="22813" y1="22222" x2="22813" y2="22222"/>
                        <a14:foregroundMark x1="20677" y1="27222" x2="3281" y2="53519"/>
                        <a14:foregroundMark x1="17083" y1="8889" x2="6198" y2="11204"/>
                        <a14:foregroundMark x1="2188" y1="9630" x2="2188" y2="9630"/>
                        <a14:foregroundMark x1="2083" y1="10093" x2="208" y2="1389"/>
                        <a14:foregroundMark x1="11302" y1="18981" x2="11302" y2="18981"/>
                        <a14:foregroundMark x1="5521" y1="9815" x2="0" y2="51944"/>
                        <a14:foregroundMark x1="2396" y1="9444" x2="98594" y2="5370"/>
                        <a14:foregroundMark x1="96875" y1="6019" x2="96875" y2="6019"/>
                        <a14:foregroundMark x1="88021" y1="7130" x2="96510" y2="556"/>
                        <a14:foregroundMark x1="14323" y1="19352" x2="40677" y2="14259"/>
                        <a14:foregroundMark x1="13021" y1="2685" x2="29583" y2="0"/>
                        <a14:foregroundMark x1="39479" y1="15093" x2="39219" y2="50000"/>
                        <a14:foregroundMark x1="30208" y1="3889" x2="34375" y2="2315"/>
                        <a14:foregroundMark x1="89479" y1="15648" x2="99896" y2="14907"/>
                        <a14:foregroundMark x1="1979" y1="54537" x2="3906" y2="96667"/>
                        <a14:foregroundMark x1="5104" y1="59537" x2="86823" y2="60278"/>
                        <a14:foregroundMark x1="95417" y1="59907" x2="99792" y2="61111"/>
                        <a14:foregroundMark x1="3802" y1="92593" x2="94583" y2="95278"/>
                        <a14:foregroundMark x1="49010" y1="78611" x2="54010" y2="78426"/>
                        <a14:backgroundMark x1="91615" y1="53333" x2="93177" y2="64167"/>
                        <a14:backgroundMark x1="92604" y1="52963" x2="93021" y2="52593"/>
                        <a14:backgroundMark x1="88385" y1="78611" x2="89219" y2="71296"/>
                        <a14:backgroundMark x1="88698" y1="80185" x2="89479" y2="79444"/>
                        <a14:backgroundMark x1="91979" y1="80556" x2="90885" y2="80741"/>
                        <a14:backgroundMark x1="94792" y1="72315" x2="96510" y2="71667"/>
                        <a14:backgroundMark x1="89792" y1="73611" x2="90000" y2="7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94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937356-F26D-4DCF-A58C-ACF289BE3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36" y="3279648"/>
            <a:ext cx="2270760" cy="26589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8A74F8-0408-48DA-8D76-784C563B06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721" l="23140" r="81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32" y="1969905"/>
            <a:ext cx="3221736" cy="32217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E79A39-F574-4BF9-A7D3-A19A8B2695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90" b="89950" l="11500" r="90000">
                        <a14:foregroundMark x1="47583" y1="15199" x2="58583" y2="10050"/>
                        <a14:foregroundMark x1="76583" y1="11960" x2="83000" y2="15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66" y="3429000"/>
            <a:ext cx="1891774" cy="1898080"/>
          </a:xfrm>
          <a:prstGeom prst="rect">
            <a:avLst/>
          </a:prstGeom>
        </p:spPr>
      </p:pic>
      <p:pic>
        <p:nvPicPr>
          <p:cNvPr id="24" name="139154.20191230201">
            <a:hlinkClick r:id="" action="ppaction://media"/>
            <a:extLst>
              <a:ext uri="{FF2B5EF4-FFF2-40B4-BE49-F238E27FC236}">
                <a16:creationId xmlns:a16="http://schemas.microsoft.com/office/drawing/2014/main" id="{CB65E181-3A50-4588-B05A-F80115C642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854" end="6450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9877" y="5192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942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177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" fill="hold">
                                          <p:stCondLst>
                                            <p:cond delay="35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533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35C18-90A9-4F94-9116-B0E6331E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3B5701-F76C-4A11-8F21-5BCB88846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" y="0"/>
            <a:ext cx="11174819" cy="6858000"/>
          </a:xfrm>
        </p:spPr>
      </p:pic>
      <p:pic>
        <p:nvPicPr>
          <p:cNvPr id="8" name="139154.20191230201">
            <a:hlinkClick r:id="" action="ppaction://media"/>
            <a:extLst>
              <a:ext uri="{FF2B5EF4-FFF2-40B4-BE49-F238E27FC236}">
                <a16:creationId xmlns:a16="http://schemas.microsoft.com/office/drawing/2014/main" id="{1C72CA5D-5047-487A-8909-B662385EF0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113" end="3984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219" y="249939"/>
            <a:ext cx="487363" cy="487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23176-68E6-4DD7-85E3-A58B89E8D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8833" y1="19684" x2="55417" y2="8804"/>
                        <a14:foregroundMark x1="78250" y1="15365" x2="81500" y2="9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25" y="1890935"/>
            <a:ext cx="977215" cy="980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43D194-93F5-4D08-9639-F62C74E09A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500" l="10000" r="83833">
                        <a14:foregroundMark x1="56917" y1="76750" x2="63833" y2="8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21" y="1189141"/>
            <a:ext cx="3194412" cy="3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4.79167E-6 2.96296E-6 C 0.00209 -0.00023 0.0043 2.96296E-6 0.00639 -0.00047 C 0.0073 -0.00047 0.00782 -0.00116 0.0086 -0.00139 C 0.00951 -0.00162 0.01055 -0.00162 0.01146 -0.00185 C 0.0129 -0.00209 0.01589 -0.00255 0.01589 -0.00255 C 0.01823 -0.00255 0.02084 -0.00255 0.02305 -0.00232 C 0.02409 -0.00209 0.02435 -0.00116 0.02527 -0.00093 C 0.02592 -0.0007 0.0267 -0.00047 0.02748 -0.00047 C 0.02865 0.00023 0.02956 0.00139 0.03112 0.00185 C 0.03178 0.00208 0.03256 0.00208 0.03334 0.00231 C 0.03633 0.00277 0.03646 0.00277 0.03972 0.00324 C 0.04076 0.00324 0.04167 0.00347 0.04271 0.0037 C 0.0461 0.00347 0.04948 0.00347 0.05287 0.00324 C 0.05391 0.00324 0.05469 0.00277 0.05586 0.00277 C 0.05821 0.00277 0.06055 0.00301 0.06303 0.00324 C 0.06355 0.0037 0.06407 0.00393 0.06446 0.00463 C 0.06485 0.00486 0.06485 0.00555 0.06524 0.00602 C 0.0668 0.00787 0.06745 0.00879 0.07032 0.00949 C 0.07097 0.00972 0.07175 0.00995 0.07253 0.00995 C 0.07527 0.01018 0.07826 0.01041 0.08112 0.01041 C 0.08217 0.01065 0.08308 0.01088 0.08412 0.01088 C 0.09037 0.01134 0.09675 0.01111 0.10287 0.0118 C 0.10404 0.0118 0.1043 0.01273 0.10508 0.01319 C 0.10599 0.01365 0.10717 0.01365 0.10795 0.01412 C 0.10964 0.01481 0.11029 0.0169 0.11237 0.0169 L 0.12917 0.0169 " pathEditMode="relative" rAng="0" ptsTypes="AAAAAAAAAAAAAAAAAAAAAAAAAAA">
                                      <p:cBhvr>
                                        <p:cTn id="8" dur="30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14398 L 0.03477 0.14398 C 0.03776 0.14352 0.04063 0.14329 0.04349 0.14236 C 0.0444 0.14213 0.04518 0.14097 0.0461 0.14097 C 0.05196 0.14097 0.05781 0.1419 0.06354 0.14236 C 0.06393 0.14398 0.06406 0.1456 0.06446 0.14699 C 0.06498 0.14907 0.06589 0.15093 0.06628 0.15324 C 0.06875 0.17153 0.0668 0.16875 0.06966 0.18426 C 0.07005 0.18588 0.07018 0.1875 0.07057 0.18889 C 0.0711 0.19051 0.07175 0.1919 0.07227 0.19352 C 0.07435 0.19306 0.078 0.19236 0.08021 0.19051 C 0.08347 0.1875 0.08255 0.18704 0.08542 0.18264 C 0.08828 0.17847 0.08815 0.18032 0.09154 0.17662 C 0.09271 0.17523 0.09388 0.17338 0.09505 0.17176 C 0.09649 0.17245 0.09805 0.17199 0.09935 0.17338 C 0.10026 0.17431 0.10078 0.17639 0.10104 0.17801 C 0.10156 0.18056 0.10169 0.18333 0.10196 0.18588 C 0.10326 0.19792 0.10222 0.19167 0.10378 0.19977 C 0.10573 0.19931 0.10781 0.19931 0.10977 0.19815 C 0.11237 0.19676 0.11289 0.19306 0.11511 0.19051 C 0.11576 0.18958 0.11693 0.18981 0.11771 0.18889 C 0.12044 0.18611 0.12292 0.18264 0.12552 0.17963 C 0.12643 0.17847 0.12709 0.17708 0.12813 0.17662 C 0.12904 0.17593 0.12995 0.17546 0.13073 0.175 C 0.13216 0.17407 0.1336 0.17269 0.13516 0.17176 C 0.1362 0.1713 0.1375 0.17083 0.13854 0.17037 C 0.13946 0.16991 0.14037 0.16921 0.14128 0.16875 C 0.14883 0.16481 0.14102 0.16944 0.14727 0.16574 C 0.15 0.1662 0.15261 0.16644 0.15521 0.16713 C 0.15612 0.16759 0.15703 0.16782 0.15781 0.16875 C 0.16341 0.17685 0.1556 0.17106 0.16211 0.175 C 0.16641 0.18264 0.16289 0.17731 0.16823 0.18264 C 0.17448 0.18912 0.16628 0.18218 0.17526 0.1919 C 0.17604 0.19282 0.17696 0.19282 0.17787 0.19352 C 0.17904 0.19444 0.18021 0.1956 0.18138 0.19676 C 0.18477 0.19606 0.18854 0.19769 0.1918 0.19514 C 0.19375 0.19352 0.19414 0.18889 0.19531 0.18588 L 0.19701 0.18125 C 0.19948 0.16806 0.1961 0.18403 0.19961 0.17338 C 0.20013 0.17199 0.2 0.17014 0.20052 0.16875 C 0.20235 0.16389 0.203 0.16412 0.20573 0.1625 C 0.20716 0.16296 0.20873 0.16296 0.21016 0.16412 C 0.21146 0.16505 0.2125 0.16713 0.21354 0.16875 C 0.21419 0.16968 0.21459 0.1713 0.21537 0.17176 C 0.21641 0.17292 0.21771 0.17292 0.21888 0.17338 C 0.22031 0.17546 0.22162 0.17778 0.22318 0.17963 C 0.22396 0.18056 0.225 0.18032 0.22578 0.18125 C 0.22852 0.18403 0.22917 0.18657 0.2319 0.18889 C 0.23412 0.19074 0.23776 0.19144 0.23972 0.1919 C 0.24414 0.19722 0.2418 0.19352 0.24584 0.2044 C 0.24649 0.20602 0.24675 0.2081 0.24766 0.20903 L 0.25026 0.21227 C 0.25169 0.21111 0.25326 0.21042 0.25456 0.20903 C 0.25638 0.20718 0.25807 0.20486 0.25977 0.20278 C 0.26068 0.20185 0.26146 0.20046 0.2625 0.19977 L 0.26849 0.19514 C 0.27175 0.18935 0.27149 0.18958 0.27722 0.18264 C 0.27839 0.18148 0.27956 0.18056 0.28073 0.17963 C 0.28281 0.18009 0.28503 0.17963 0.28685 0.18125 C 0.28763 0.18194 0.28776 0.18426 0.28776 0.18588 C 0.28776 0.19468 0.28737 0.20347 0.28685 0.21227 C 0.28659 0.21759 0.28581 0.21806 0.28516 0.22292 C 0.28451 0.22824 0.28412 0.23333 0.28334 0.23843 L 0.28255 0.24468 C 0.28281 0.2463 0.28268 0.24815 0.28334 0.24931 C 0.28399 0.25046 0.28516 0.25046 0.28594 0.25093 C 0.28828 0.25208 0.29063 0.25278 0.29297 0.25394 L 0.29818 0.25718 C 0.29896 0.25926 0.30156 0.26551 0.30169 0.26806 C 0.30222 0.27685 0.29974 0.27685 0.29649 0.28194 C 0.29557 0.28333 0.29466 0.28495 0.29388 0.28657 C 0.29284 0.28843 0.29232 0.2912 0.29128 0.29282 C 0.29024 0.29421 0.2888 0.29468 0.28776 0.29583 C 0.28451 0.29907 0.28542 0.29954 0.28164 0.30208 C 0.28047 0.30278 0.2793 0.30301 0.27813 0.3037 C 0.27383 0.30301 0.2694 0.30324 0.26511 0.30208 C 0.26172 0.30116 0.26289 0.29745 0.26068 0.29421 C 0.26003 0.29329 0.25899 0.29329 0.25807 0.29282 C 0.25716 0.29167 0.25625 0.29074 0.25547 0.28958 C 0.25482 0.28866 0.25443 0.28727 0.25378 0.28657 C 0.25287 0.28565 0.25196 0.28565 0.25104 0.28495 C 0.25026 0.28403 0.24948 0.28287 0.24844 0.28194 C 0.24128 0.27546 0.25078 0.28611 0.24323 0.27731 C 0.24206 0.27778 0.2405 0.27731 0.23972 0.27894 C 0.23698 0.28449 0.23633 0.29074 0.23542 0.29745 C 0.23516 0.30301 0.23542 0.30903 0.23451 0.31458 C 0.23281 0.32454 0.23138 0.32292 0.22761 0.32685 C 0.21979 0.33519 0.22526 0.33218 0.21706 0.33472 C 0.21472 0.33403 0.21016 0.33403 0.20755 0.33148 C 0.20651 0.33079 0.20573 0.32963 0.20482 0.32847 C 0.2043 0.32755 0.20378 0.32616 0.20313 0.32523 C 0.20196 0.32361 0.20091 0.32176 0.19961 0.3206 C 0.19805 0.31921 0.1944 0.31759 0.1944 0.31759 C 0.19115 0.30903 0.19453 0.31574 0.19011 0.31134 C 0.18112 0.30255 0.18815 0.30718 0.18216 0.3037 C 0.17071 0.29005 0.17904 0.29722 0.1543 0.30046 C 0.15143 0.30208 0.14844 0.30324 0.14557 0.30509 C 0.14453 0.30579 0.14401 0.30764 0.14297 0.30833 C 0.14037 0.30972 0.13776 0.31019 0.13516 0.31134 C 0.13425 0.31181 0.13334 0.3125 0.13255 0.31296 C 0.13138 0.31343 0.13021 0.31389 0.12904 0.31458 C 0.12839 0.31597 0.12774 0.31736 0.12722 0.31921 C 0.12682 0.3206 0.12696 0.32245 0.12643 0.32384 C 0.12565 0.32569 0.12448 0.32662 0.12383 0.32847 C 0.12071 0.33542 0.11979 0.34097 0.11589 0.34699 C 0.11524 0.34815 0.11419 0.34792 0.11328 0.34861 C 0.10651 0.35463 0.11472 0.34931 0.10807 0.35324 C 0.10664 0.35278 0.10495 0.35301 0.10378 0.35162 C 0.10248 0.35023 0.10209 0.34722 0.10104 0.34537 C 0.09935 0.34236 0.09805 0.34213 0.09584 0.34074 C 0.09505 0.33866 0.09414 0.33681 0.09323 0.33472 C 0.09258 0.3331 0.09219 0.33125 0.09154 0.33009 C 0.09076 0.3287 0.08972 0.32801 0.08893 0.32685 C 0.08946 0.32847 0.08985 0.33032 0.09063 0.33148 C 0.0987 0.34583 0.08724 0.32153 0.09584 0.33935 C 0.09688 0.3412 0.09766 0.34329 0.09844 0.34537 C 0.09922 0.34769 0.10065 0.3544 0.10196 0.35625 C 0.10326 0.35833 0.10495 0.35926 0.10638 0.36088 C 0.10755 0.3625 0.1086 0.36412 0.10977 0.36574 C 0.11068 0.36667 0.11159 0.36759 0.11237 0.36875 C 0.11367 0.37014 0.11472 0.37199 0.11589 0.37338 C 0.1168 0.37454 0.11771 0.37546 0.11849 0.37639 C 0.11966 0.37801 0.12084 0.37963 0.12201 0.38125 C 0.12292 0.38218 0.12383 0.3831 0.12461 0.38426 C 0.13138 0.39421 0.12344 0.38426 0.12982 0.3919 C 0.13164 0.40139 0.1293 0.39306 0.13334 0.39815 C 0.13477 0.4 0.13568 0.40231 0.13685 0.4044 C 0.13373 0.41273 0.13581 0.40764 0.12982 0.41829 L 0.12982 0.41829 C 0.12904 0.42037 0.12839 0.42292 0.12722 0.42454 C 0.12565 0.42708 0.12383 0.4287 0.12201 0.43079 L 0.1194 0.4338 C 0.11888 0.43542 0.11771 0.43657 0.11771 0.43843 C 0.11745 0.44213 0.11823 0.45324 0.12031 0.45718 C 0.12175 0.45972 0.12383 0.46134 0.12552 0.46319 C 0.12943 0.46782 0.12709 0.46597 0.13255 0.46806 C 0.13347 0.47315 0.13438 0.47569 0.13255 0.48194 C 0.13177 0.48426 0.13008 0.48472 0.12904 0.48657 C 0.12656 0.49051 0.12487 0.49606 0.12201 0.49884 C 0.12005 0.50093 0.11797 0.50324 0.11589 0.50509 C 0.11485 0.50625 0.11354 0.50718 0.11237 0.50833 C 0.11159 0.50926 0.11081 0.51088 0.10977 0.51134 C 0.10781 0.5125 0.10573 0.5125 0.10378 0.51296 C 0.10196 0.51389 0.10026 0.51574 0.09844 0.51597 C 0.09557 0.51644 0.09258 0.51574 0.08972 0.51435 C 0.08893 0.51412 0.08867 0.51227 0.08802 0.51134 C 0.08425 0.50602 0.08399 0.50903 0.08021 0.49884 C 0.07617 0.48843 0.07813 0.49236 0.07487 0.48657 C 0.07292 0.47569 0.07552 0.48912 0.07227 0.47569 C 0.07201 0.47431 0.07188 0.47245 0.07149 0.47106 C 0.07097 0.46991 0.07018 0.46921 0.06966 0.46806 C 0.06849 0.46505 0.06628 0.45856 0.06628 0.45856 C 0.06563 0.45509 0.06472 0.44769 0.06276 0.44468 C 0.0612 0.44213 0.05755 0.43843 0.05755 0.43843 C 0.05573 0.43912 0.05391 0.43912 0.05222 0.44005 C 0.04831 0.44213 0.04349 0.45093 0.04089 0.45394 L 0.03568 0.46019 C 0.03203 0.4588 0.03099 0.45926 0.02787 0.45556 C 0.02722 0.45463 0.02669 0.45347 0.02604 0.45255 C 0.02539 0.44861 0.02513 0.44606 0.02344 0.44306 C 0.01849 0.43449 0.02057 0.43958 0.01654 0.4338 C 0.01589 0.43287 0.01537 0.43171 0.01472 0.43079 C 0.01367 0.42917 0.0125 0.42755 0.01133 0.42616 C 0.01042 0.425 0.00951 0.42407 0.0086 0.42292 C 0.00807 0.42199 0.00755 0.42083 0.0069 0.41991 C 0.00573 0.41829 0.00456 0.41667 0.00339 0.41528 C 0.00261 0.41412 0.00156 0.41343 0.00078 0.41204 C -0.00013 0.41065 -0.00091 0.4088 -0.00182 0.40741 C -0.0026 0.40625 -0.00364 0.40556 -0.00443 0.4044 C -0.00534 0.40301 -0.00612 0.40116 -0.00703 0.39977 C -0.00781 0.39861 -0.00885 0.39769 -0.00963 0.39653 C -0.01054 0.39537 -0.01445 0.39005 -0.01575 0.38889 C -0.01653 0.38819 -0.01745 0.38796 -0.01836 0.38727 C -0.02435 0.39444 -0.01771 0.38542 -0.02278 0.39653 C -0.02422 0.4 -0.02617 0.40278 -0.02799 0.40602 C -0.02851 0.40694 -0.02916 0.40787 -0.02969 0.40903 C -0.0306 0.41111 -0.03125 0.41366 -0.03229 0.41528 C -0.03307 0.4162 -0.03411 0.4162 -0.03489 0.4169 C -0.03607 0.41875 -0.03724 0.42106 -0.03841 0.42292 C -0.03919 0.42431 -0.04023 0.42477 -0.04101 0.42616 C -0.04388 0.43056 -0.04622 0.43681 -0.04974 0.44005 C -0.05065 0.44074 -0.05156 0.44097 -0.05234 0.44167 C -0.05351 0.44005 -0.05482 0.43866 -0.05586 0.43704 C -0.05664 0.43565 -0.05677 0.43356 -0.05768 0.43241 C -0.05859 0.43079 -0.06002 0.43056 -0.06107 0.42917 C -0.06211 0.42801 -0.06276 0.42593 -0.06367 0.42454 C -0.06458 0.42338 -0.06549 0.42245 -0.0664 0.42153 C -0.07135 0.4081 -0.06536 0.425 -0.06901 0.41204 C -0.0694 0.41042 -0.07031 0.40926 -0.0707 0.40741 C -0.07148 0.4044 -0.07109 0.40046 -0.07239 0.39815 C -0.07331 0.39653 -0.07422 0.39514 -0.07513 0.39352 C -0.07578 0.39213 -0.07604 0.39028 -0.07682 0.38889 C -0.0776 0.3875 -0.07851 0.38681 -0.07943 0.38588 C -0.07995 0.3831 -0.08047 0.38056 -0.08112 0.37801 C -0.08164 0.37639 -0.08242 0.375 -0.08294 0.37338 C -0.08333 0.37199 -0.0832 0.36991 -0.08385 0.36875 C -0.08476 0.36713 -0.08607 0.36667 -0.08724 0.36574 C -0.09101 0.3662 -0.09531 0.36412 -0.09857 0.36713 C -0.10091 0.36944 -0.10208 0.37963 -0.10208 0.37963 C -0.10234 0.38171 -0.10195 0.38449 -0.10299 0.38588 C -0.10377 0.38681 -0.10482 0.38519 -0.1056 0.38426 C -0.10638 0.3831 -0.10664 0.38102 -0.10729 0.37963 C -0.10807 0.37824 -0.10911 0.37755 -0.10989 0.37639 C -0.11185 0.36667 -0.10924 0.37616 -0.11341 0.37037 C -0.11536 0.36759 -0.11666 0.36343 -0.11862 0.36088 L -0.12396 0.35486 C -0.12474 0.3537 -0.12578 0.35301 -0.12656 0.35162 C -0.12851 0.34861 -0.1306 0.3456 -0.13268 0.34236 C -0.13646 0.33634 -0.13359 0.33866 -0.13789 0.33611 C -0.13815 0.34491 -0.13646 0.35463 -0.13867 0.3625 C -0.13984 0.3662 -0.14336 0.36343 -0.1457 0.36412 C -0.14922 0.36505 -0.16002 0.36806 -0.16406 0.37037 C -0.16679 0.37176 -0.17083 0.37546 -0.17357 0.37801 C -0.17565 0.37755 -0.17786 0.37801 -0.17969 0.37639 C -0.18125 0.37523 -0.18216 0.37245 -0.1832 0.37037 C -0.19153 0.35185 -0.18281 0.36806 -0.18932 0.35625 C -0.19297 0.33981 -0.18945 0.35741 -0.19193 0.34074 C -0.19323 0.33241 -0.19349 0.33218 -0.19544 0.32523 C -0.1957 0.32176 -0.1957 0.31806 -0.19635 0.31458 C -0.19661 0.31273 -0.19765 0.31157 -0.19804 0.30972 C -0.19883 0.30579 -0.19935 0.30162 -0.19974 0.29745 C -0.20039 0.29167 -0.20078 0.28611 -0.20156 0.28032 C -0.20338 0.26551 -0.20273 0.27407 -0.20508 0.26181 C -0.20534 0.25972 -0.20521 0.25741 -0.20586 0.25556 C -0.20898 0.24792 -0.21263 0.24421 -0.21719 0.24005 C -0.2181 0.23935 -0.21901 0.23912 -0.21979 0.23843 C -0.22226 0.23426 -0.22578 0.22685 -0.22943 0.22616 C -0.23047 0.22593 -0.2306 0.22917 -0.23112 0.23079 C -0.23177 0.24583 -0.23203 0.26088 -0.23294 0.27569 C -0.2332 0.28079 -0.2345 0.2875 -0.23554 0.29282 C -0.23581 0.29583 -0.23685 0.3125 -0.23724 0.31597 C -0.23776 0.32014 -0.23776 0.32477 -0.23906 0.32847 C -0.2414 0.33495 -0.23997 0.33171 -0.24336 0.33773 C -0.24362 0.33935 -0.24375 0.3412 -0.24427 0.34236 C -0.24739 0.34954 -0.24896 0.35185 -0.25299 0.35486 C -0.25338 0.35509 -0.26028 0.35995 -0.26263 0.36088 C -0.26549 0.3625 -0.26745 0.36296 -0.27044 0.36412 C -0.27513 0.36366 -0.27982 0.36435 -0.28437 0.3625 C -0.28541 0.36204 -0.28541 0.35926 -0.28607 0.35787 C -0.28685 0.35648 -0.28789 0.35579 -0.28867 0.35486 C -0.28932 0.35278 -0.2901 0.35093 -0.29049 0.34861 C -0.29101 0.34444 -0.29023 0.33981 -0.2914 0.33611 C -0.29179 0.33472 -0.29323 0.33704 -0.29401 0.33773 C -0.29583 0.33958 -0.29752 0.34167 -0.29922 0.34398 C -0.30156 0.34699 -0.30612 0.35324 -0.30612 0.35324 C -0.31015 0.36389 -0.30898 0.35903 -0.31054 0.36713 C -0.31028 0.3713 -0.31002 0.37546 -0.30963 0.37963 C -0.3095 0.38171 -0.30898 0.3838 -0.30885 0.38588 C -0.30846 0.38935 -0.30833 0.39306 -0.30794 0.39653 C -0.30677 0.40718 -0.30742 0.39861 -0.30612 0.40741 C -0.30586 0.40995 -0.3056 0.41273 -0.30534 0.41528 C -0.30508 0.41736 -0.30469 0.41944 -0.30443 0.42153 C -0.30469 0.42616 -0.30443 0.43102 -0.30534 0.43542 C -0.3056 0.43681 -0.3112 0.44144 -0.31146 0.44167 C -0.31588 0.44954 -0.31211 0.44468 -0.32018 0.44769 C -0.32226 0.44861 -0.32422 0.45 -0.32617 0.45093 C -0.33216 0.45347 -0.33945 0.45532 -0.34544 0.45718 C -0.35013 0.45648 -0.35482 0.45741 -0.35937 0.45556 C -0.36068 0.45509 -0.36159 0.44792 -0.36198 0.4463 C -0.36302 0.44213 -0.36471 0.43819 -0.36549 0.4338 C -0.36575 0.43241 -0.36614 0.43079 -0.3664 0.42917 C -0.36679 0.42569 -0.36706 0.42037 -0.3681 0.4169 C -0.36862 0.41505 -0.36927 0.41366 -0.36979 0.41204 C -0.37018 0.41065 -0.37018 0.4088 -0.3707 0.40741 C -0.37526 0.39745 -0.372 0.41134 -0.37422 0.39977 C -0.37409 0.39838 -0.37291 0.38773 -0.37239 0.38588 C -0.372 0.38403 -0.37135 0.38264 -0.3707 0.38125 C -0.37044 0.37755 -0.37018 0.37384 -0.36979 0.37037 C -0.36914 0.36389 -0.36679 0.36273 -0.3707 0.35486 C -0.37174 0.35278 -0.3737 0.35394 -0.37513 0.35324 C -0.37682 0.35231 -0.37851 0.35093 -0.38034 0.35023 C -0.38463 0.34815 -0.38268 0.34931 -0.38646 0.34699 C -0.39271 0.34838 -0.39297 0.34769 -0.39778 0.35023 C -0.3987 0.35069 -0.39961 0.35093 -0.40039 0.35162 C -0.40273 0.35394 -0.40521 0.35648 -0.40729 0.35949 C -0.40807 0.36042 -0.41211 0.36597 -0.41341 0.36713 C -0.41432 0.36782 -0.41523 0.36829 -0.41601 0.36875 C -0.42018 0.36759 -0.42422 0.3669 -0.42825 0.36574 C -0.42916 0.36528 -0.43008 0.36505 -0.43086 0.36412 C -0.4319 0.36296 -0.43255 0.36088 -0.43346 0.35949 C -0.43437 0.35833 -0.43528 0.35741 -0.43607 0.35625 C -0.43919 0.33426 -0.4375 0.34815 -0.44049 0.31458 C -0.44193 0.31551 -0.44349 0.3162 -0.44479 0.31759 C -0.44583 0.31875 -0.44648 0.32083 -0.44739 0.32222 C -0.44831 0.32338 -0.44922 0.32431 -0.45013 0.32523 C -0.45416 0.32431 -0.4569 0.32569 -0.45963 0.3206 C -0.46068 0.31875 -0.4612 0.3162 -0.46224 0.31458 C -0.46523 0.31019 -0.46484 0.31528 -0.46484 0.31134 L -0.43607 0.2509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9B43-1334-4DC0-9D6C-5F92A4B5C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DED1A6-D0AE-4A28-B445-2F0696147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0"/>
            <a:ext cx="11738344" cy="65106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3D9E67-5621-44D9-9AE2-2A58FF751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20" b="95462" l="15349" r="100000">
                        <a14:backgroundMark x1="37326" y1="49738" x2="57326" y2="53578"/>
                        <a14:backgroundMark x1="38721" y1="46422" x2="59186" y2="36126"/>
                        <a14:backgroundMark x1="44186" y1="59511" x2="44186" y2="59511"/>
                        <a14:backgroundMark x1="60930" y1="51309" x2="69535" y2="50611"/>
                        <a14:backgroundMark x1="71395" y1="55497" x2="70814" y2="45550"/>
                        <a14:backgroundMark x1="63953" y1="55846" x2="74302" y2="57068"/>
                        <a14:backgroundMark x1="78837" y1="56370" x2="75116" y2="53578"/>
                        <a14:backgroundMark x1="87326" y1="55148" x2="87791" y2="47818"/>
                        <a14:backgroundMark x1="95349" y1="47295" x2="94186" y2="34555"/>
                        <a14:backgroundMark x1="83837" y1="31588" x2="99070" y2="49564"/>
                        <a14:backgroundMark x1="83837" y1="34206" x2="99070" y2="50262"/>
                        <a14:backgroundMark x1="95349" y1="51832" x2="90233" y2="47818"/>
                        <a14:backgroundMark x1="98837" y1="61082" x2="97674" y2="53578"/>
                        <a14:backgroundMark x1="91628" y1="61082" x2="93256" y2="61082"/>
                        <a14:backgroundMark x1="97674" y1="63351" x2="98721" y2="71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937" y="791332"/>
            <a:ext cx="5146492" cy="4699591"/>
          </a:xfrm>
          <a:prstGeom prst="rect">
            <a:avLst/>
          </a:prstGeom>
        </p:spPr>
      </p:pic>
      <p:pic>
        <p:nvPicPr>
          <p:cNvPr id="8" name="139154.20191230201">
            <a:hlinkClick r:id="" action="ppaction://media"/>
            <a:extLst>
              <a:ext uri="{FF2B5EF4-FFF2-40B4-BE49-F238E27FC236}">
                <a16:creationId xmlns:a16="http://schemas.microsoft.com/office/drawing/2014/main" id="{D4AC352B-A6D8-40C6-85C1-9A3AD5A51F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993" end="2837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4597" y="451958"/>
            <a:ext cx="487363" cy="487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00026-F711-4C7E-92F2-57B5059ED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68" b="93194" l="10000" r="46163">
                        <a14:foregroundMark x1="20698" y1="59511" x2="23721" y2="54799"/>
                        <a14:foregroundMark x1="32209" y1="70681" x2="32442" y2="78534"/>
                        <a14:backgroundMark x1="14884" y1="46248" x2="12442" y2="64572"/>
                        <a14:backgroundMark x1="16279" y1="62129" x2="15814" y2="59337"/>
                        <a14:backgroundMark x1="30698" y1="56370" x2="44070" y2="55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28" y="226506"/>
            <a:ext cx="5612420" cy="37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84 0.09444 L -0.19584 0.09444 C -0.20026 0.09375 -0.20469 0.09375 -0.20899 0.09282 C -0.21211 0.09213 -0.21133 0.0905 -0.2142 0.08819 C -0.21589 0.0868 -0.21771 0.08611 -0.2194 0.08518 C -0.22292 0.08611 -0.22657 0.08588 -0.22995 0.08819 C -0.23073 0.08865 -0.2306 0.0912 -0.23073 0.09282 C -0.23112 0.09583 -0.23125 0.09907 -0.23164 0.10208 C -0.2319 0.1037 -0.2323 0.10509 -0.23256 0.10671 C -0.23321 0.11203 -0.2336 0.11713 -0.23425 0.12222 C -0.23451 0.1243 -0.23464 0.12662 -0.23516 0.12847 C -0.23555 0.13032 -0.2362 0.13171 -0.23685 0.1331 C -0.23894 0.1375 -0.24037 0.13912 -0.24297 0.14259 C -0.24532 0.14189 -0.24779 0.14236 -0.25 0.14097 C -0.25196 0.13958 -0.25339 0.1368 -0.25521 0.13472 C -0.25612 0.13379 -0.25704 0.13287 -0.25782 0.13171 C -0.25977 0.12824 -0.26055 0.12592 -0.26302 0.12384 C -0.26381 0.12314 -0.26472 0.12291 -0.26563 0.12222 C -0.26628 0.12083 -0.26667 0.11898 -0.26745 0.11759 C -0.26914 0.11458 -0.27045 0.11435 -0.27266 0.11296 C -0.27422 0.11018 -0.27565 0.10694 -0.27787 0.10532 C -0.27956 0.10393 -0.28308 0.10208 -0.28308 0.10208 C -0.28334 0.1037 -0.28373 0.10532 -0.28399 0.10671 C -0.28451 0.11041 -0.28464 0.11435 -0.28568 0.11759 C -0.2862 0.11898 -0.2875 0.11875 -0.28829 0.11921 C -0.28894 0.12083 -0.2892 0.12268 -0.29011 0.12384 C -0.29102 0.12523 -0.29245 0.12592 -0.29349 0.12685 C -0.29831 0.13171 -0.29401 0.1287 -0.29883 0.13171 C -0.29935 0.13263 -0.29974 0.13402 -0.30052 0.13472 C -0.30417 0.13796 -0.30925 0.13541 -0.31276 0.13472 C -0.31732 0.12268 -0.31146 0.13611 -0.31706 0.12847 C -0.31875 0.12638 -0.31967 0.12245 -0.32149 0.12083 C -0.32579 0.11689 -0.3237 0.11828 -0.32761 0.1162 C -0.32839 0.11458 -0.32917 0.11273 -0.33021 0.11134 C -0.33177 0.10925 -0.33542 0.10532 -0.33542 0.10532 C -0.33594 0.1037 -0.33633 0.10162 -0.33711 0.10069 C -0.33972 0.09745 -0.34089 0.09907 -0.34323 0.10069 C -0.34414 0.10254 -0.34454 0.10601 -0.34584 0.10671 C -0.34922 0.10879 -0.35287 0.1074 -0.35638 0.10833 C -0.3573 0.10856 -0.35808 0.10949 -0.35899 0.10995 C -0.36498 0.1118 -0.37461 0.1125 -0.37982 0.11296 C -0.38125 0.11342 -0.38269 0.11458 -0.38425 0.11458 C -0.39414 0.11458 -0.40417 0.11597 -0.41381 0.11296 C -0.41537 0.1125 -0.41511 0.10787 -0.41563 0.10532 C -0.42344 0.05972 -0.41433 0.10902 -0.41823 0.08819 C -0.4237 0.08865 -0.4293 0.08842 -0.43477 0.08981 C -0.43581 0.09004 -0.43646 0.09213 -0.43737 0.09282 C -0.43855 0.09375 -0.44454 0.0956 -0.44532 0.09583 C -0.44584 0.09745 -0.44649 0.09884 -0.44701 0.10069 C -0.4474 0.10208 -0.4474 0.10393 -0.44792 0.10532 C -0.44922 0.10879 -0.45118 0.11064 -0.45313 0.11296 C -0.45482 0.1125 -0.45664 0.1125 -0.45834 0.11134 C -0.45938 0.11088 -0.46003 0.10925 -0.46094 0.10833 C -0.46211 0.10717 -0.46315 0.10601 -0.46446 0.10532 C -0.4655 0.10439 -0.4668 0.10416 -0.46797 0.1037 L -0.47579 0.10069 C -0.48542 0.10208 -0.49506 0.10277 -0.50456 0.10532 C -0.50534 0.10555 -0.5056 0.1074 -0.50625 0.10833 C -0.50717 0.10949 -0.50808 0.11041 -0.50886 0.11134 C -0.50925 0.11342 -0.50925 0.11574 -0.50977 0.11759 C -0.51016 0.11944 -0.51381 0.12777 -0.51407 0.12847 C -0.51563 0.13217 -0.51628 0.13518 -0.51849 0.13773 C -0.51927 0.13865 -0.52019 0.13888 -0.5211 0.13935 C -0.52396 0.13888 -0.52696 0.13865 -0.52982 0.13773 C -0.53073 0.1375 -0.53151 0.13657 -0.53243 0.13634 C -0.54063 0.13333 -0.53594 0.13634 -0.54206 0.1331 C -0.55274 0.12777 -0.53412 0.1368 -0.54818 0.12847 C -0.54948 0.12777 -0.55105 0.12754 -0.55248 0.12685 C -0.56472 0.12106 -0.55144 0.12615 -0.56211 0.12222 C -0.56289 0.12129 -0.56368 0.1199 -0.56472 0.11921 C -0.56667 0.11782 -0.56875 0.11713 -0.57084 0.1162 C -0.57852 0.11203 -0.56654 0.11643 -0.58477 0.11134 C -0.58568 0.11088 -0.58646 0.11041 -0.58737 0.10995 C -0.58881 0.10902 -0.59024 0.1074 -0.59167 0.10671 C -0.59401 0.10578 -0.59636 0.10578 -0.5987 0.10532 C -0.59961 0.10463 -0.60052 0.10439 -0.60131 0.1037 C -0.60313 0.10185 -0.60456 0.09838 -0.60651 0.09745 L -0.61003 0.09583 C -0.61302 0.09213 -0.61159 0.09375 -0.61433 0.0912 " pathEditMode="relative" ptsTypes="AAAAAAAAAAAAAAAAAAAAAAAAAAAAAAAAAAAAAAAAAAAAAAAAAAAAAAAAAAAAAAAAAAAAAAAAAAAAAAA">
                                      <p:cBhvr>
                                        <p:cTn id="8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72D5-135D-4197-B403-61073AFE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F74418-9E22-481C-916A-3746DE20C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80874" cy="66666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964716-77F0-410E-B832-B59D2D039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00" b="90000" l="10000" r="50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36" y="1960120"/>
            <a:ext cx="4946355" cy="5116919"/>
          </a:xfrm>
          <a:prstGeom prst="rect">
            <a:avLst/>
          </a:prstGeom>
        </p:spPr>
      </p:pic>
      <p:pic>
        <p:nvPicPr>
          <p:cNvPr id="8" name="139154.20191230201">
            <a:hlinkClick r:id="" action="ppaction://media"/>
            <a:extLst>
              <a:ext uri="{FF2B5EF4-FFF2-40B4-BE49-F238E27FC236}">
                <a16:creationId xmlns:a16="http://schemas.microsoft.com/office/drawing/2014/main" id="{3DEAA6F3-8477-4539-B403-509427FFFB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4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4381" y="1913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76 0.10439 L -0.03776 0.10463 L -0.02916 0.09976 C -0.02565 0.09768 -0.02226 0.09514 -0.01862 0.09351 C -0.01432 0.09166 -0.01627 0.09259 -0.0125 0.09051 C -0.0056 0.09097 0.00143 0.09051 0.00834 0.09189 C 0.00964 0.09213 0.01315 0.09861 0.01367 0.09976 C 0.0138 0.1 0.01875 0.11365 0.01979 0.11527 C 0.02045 0.1162 0.02149 0.1162 0.0224 0.11666 C 0.02813 0.12708 0.0237 0.12083 0.04154 0.11666 C 0.04271 0.11643 0.04388 0.11574 0.04505 0.11527 C 0.04649 0.11458 0.04792 0.11435 0.04935 0.11365 C 0.05183 0.1125 0.05664 0.10856 0.05808 0.1074 C 0.05925 0.10648 0.06042 0.10555 0.06159 0.10439 C 0.06302 0.10301 0.06446 0.10139 0.06589 0.09976 C 0.0668 0.09884 0.06758 0.09745 0.06862 0.09652 C 0.07005 0.09537 0.07331 0.09421 0.07461 0.09351 C 0.07643 0.09259 0.07813 0.0912 0.07995 0.09051 C 0.08112 0.08981 0.08229 0.08935 0.08334 0.08889 C 0.08425 0.08842 0.08516 0.08773 0.08594 0.08726 C 0.08776 0.08657 0.08946 0.08634 0.09128 0.08564 C 0.09245 0.08541 0.09362 0.08472 0.09466 0.08426 C 0.09649 0.08472 0.09831 0.08472 0.1 0.08564 C 0.10078 0.08611 0.10599 0.09351 0.10612 0.09351 C 0.11042 0.10926 0.10456 0.09027 0.11133 0.10439 C 0.11211 0.10601 0.11224 0.10879 0.11302 0.11064 C 0.11433 0.11342 0.11602 0.11551 0.11745 0.11828 C 0.1181 0.11967 0.11849 0.12152 0.11914 0.12291 C 0.1211 0.12685 0.12318 0.13032 0.12526 0.13379 L 0.12878 0.14004 C 0.12956 0.14166 0.13021 0.14421 0.13138 0.14467 L 0.1349 0.14629 C 0.1392 0.14583 0.14362 0.14629 0.14792 0.14467 C 0.14909 0.14421 0.14948 0.1412 0.15052 0.14004 C 0.15156 0.13889 0.15287 0.13912 0.15404 0.13842 C 0.15495 0.1375 0.15586 0.13657 0.15664 0.13541 C 0.15886 0.1324 0.15808 0.13148 0.16094 0.12916 C 0.16211 0.12824 0.16328 0.12824 0.16446 0.12754 C 0.16537 0.12662 0.16615 0.12546 0.16706 0.12453 C 0.16797 0.12384 0.16888 0.12338 0.16966 0.12291 C 0.17253 0.12152 0.17461 0.12083 0.17761 0.1199 C 0.17878 0.11875 0.17982 0.11759 0.18099 0.11666 C 0.18216 0.11597 0.18334 0.11574 0.18451 0.11527 C 0.18542 0.11481 0.1862 0.11412 0.18711 0.11365 C 0.18854 0.11296 0.19011 0.11273 0.19154 0.11203 C 0.19245 0.1118 0.19323 0.11088 0.19414 0.11064 C 0.19584 0.10995 0.19766 0.10949 0.19935 0.10902 C 0.20339 0.10949 0.20755 0.10972 0.21159 0.11064 C 0.2125 0.11088 0.21354 0.11088 0.2142 0.11203 C 0.21511 0.11365 0.21524 0.11643 0.21589 0.11828 C 0.21641 0.1199 0.21693 0.12152 0.21771 0.12291 C 0.21875 0.12523 0.22005 0.12708 0.22123 0.12916 C 0.22149 0.13078 0.22162 0.1324 0.22201 0.13379 C 0.22279 0.13611 0.22578 0.14305 0.22722 0.14467 C 0.228 0.1456 0.23295 0.14768 0.23334 0.14791 C 0.23659 0.14676 0.23985 0.14606 0.24297 0.14467 C 0.24479 0.14398 0.24649 0.14259 0.24818 0.14166 L 0.25078 0.14004 C 0.25261 0.13796 0.2543 0.13611 0.25599 0.13379 C 0.25847 0.13078 0.26016 0.12569 0.26302 0.12453 L 0.26654 0.12291 C 0.27383 0.11643 0.26589 0.12268 0.27878 0.11828 C 0.28034 0.11782 0.28659 0.11342 0.28828 0.11203 C 0.28946 0.11111 0.2905 0.10972 0.2918 0.10902 C 0.29492 0.10764 0.29818 0.10717 0.30143 0.10601 C 0.30235 0.10555 0.30313 0.10463 0.30404 0.10439 C 0.30742 0.10347 0.31094 0.10324 0.31446 0.10277 C 0.31914 0.10324 0.32396 0.10208 0.32839 0.10439 C 0.33034 0.10532 0.33138 0.10949 0.33281 0.11203 L 0.33802 0.12152 L 0.34154 0.12754 C 0.34206 0.1287 0.34245 0.13032 0.34323 0.13078 L 0.34584 0.13217 C 0.34675 0.13333 0.34753 0.13449 0.34844 0.13541 C 0.35209 0.13865 0.35352 0.13634 0.35808 0.13541 C 0.36446 0.12777 0.35638 0.13703 0.3642 0.12916 C 0.36706 0.12615 0.37005 0.12314 0.37292 0.1199 C 0.38034 0.11111 0.37813 0.11319 0.38854 0.10439 C 0.38998 0.10324 0.39141 0.10185 0.39297 0.10115 C 0.39779 0.0993 0.40781 0.09652 0.40781 0.09676 C 0.40899 0.0956 0.41003 0.09421 0.4112 0.09351 C 0.41263 0.09259 0.4142 0.09259 0.41563 0.09189 C 0.41771 0.09097 0.41966 0.08981 0.42175 0.08889 L 0.42865 0.08564 C 0.4336 0.08634 0.43867 0.08564 0.44349 0.08726 C 0.44479 0.08773 0.44505 0.09074 0.4461 0.09189 C 0.44688 0.09282 0.44792 0.09305 0.4487 0.09351 C 0.45716 0.10833 0.44896 0.09606 0.45742 0.10439 C 0.45873 0.10555 0.45977 0.10764 0.46094 0.10902 C 0.46263 0.11111 0.46459 0.11296 0.46615 0.11527 C 0.46771 0.11736 0.46901 0.11967 0.47058 0.12152 C 0.47214 0.12338 0.47943 0.1287 0.48021 0.12916 C 0.48099 0.13078 0.48177 0.13264 0.48281 0.13379 C 0.48425 0.13564 0.48998 0.1368 0.49063 0.13703 C 0.49115 0.13842 0.49128 0.14143 0.49232 0.14166 C 0.51628 0.14305 0.52683 0.15208 0.54206 0.13703 C 0.54883 0.13032 0.55508 0.12291 0.56198 0.11666 C 0.57487 0.10532 0.55755 0.12106 0.57787 0.10115 C 0.57995 0.09907 0.58477 0.09514 0.58477 0.09537 C 0.58568 0.0956 0.58672 0.0956 0.58737 0.09652 C 0.59623 0.10879 0.5892 0.10393 0.59531 0.1074 C 0.5961 0.10856 0.59688 0.10995 0.59792 0.11064 C 0.60482 0.11435 0.62084 0.11088 0.62409 0.11064 C 0.62617 0.1074 0.62865 0.10416 0.63099 0.10115 C 0.63373 0.09791 0.63737 0.09629 0.63972 0.09189 C 0.64206 0.0875 0.64128 0.08889 0.64479 0.08426 C 0.64584 0.0831 0.64662 0.08194 0.64753 0.08101 C 0.64844 0.08032 0.64935 0.08009 0.65013 0.07963 C 0.6517 0.08009 0.65326 0.07963 0.65443 0.08101 C 0.65534 0.08194 0.65482 0.08449 0.65547 0.08564 C 0.65612 0.08726 0.66029 0.09213 0.66133 0.09351 C 0.66276 0.09629 0.66498 0.10231 0.6668 0.10439 C 0.66758 0.10532 0.66849 0.10532 0.6694 0.10601 C 0.67058 0.1074 0.67162 0.10926 0.67292 0.11064 C 0.67709 0.11481 0.68308 0.10995 0.68685 0.10902 L 0.69206 0.10277 C 0.69297 0.10185 0.69375 0.10092 0.69466 0.09976 C 0.69818 0.09351 0.69623 0.09606 0.70065 0.09189 C 0.703 0.08796 0.70274 0.08796 0.70599 0.08426 C 0.71055 0.07893 0.70938 0.08101 0.71302 0.07639 C 0.71758 0.07037 0.72045 0.06597 0.72513 0.06088 C 0.7267 0.05949 0.72813 0.0581 0.72956 0.05625 C 0.73477 0.0493 0.72956 0.05324 0.73477 0.05 C 0.73503 0.04861 0.73555 0.04699 0.73568 0.04537 C 0.73815 0.01157 0.73763 0.00532 0.73646 -0.03519 C 0.73646 -0.03681 0.73633 -0.03866 0.73568 -0.03982 C 0.73568 -0.03959 0.72917 -0.04769 0.72761 -0.04908 C 0.72683 -0.05024 0.72591 -0.05093 0.72513 -0.05232 C 0.71719 -0.06621 0.72136 -0.0632 0.71472 -0.06621 C 0.7138 -0.06528 0.71276 -0.06459 0.71211 -0.0632 C 0.70964 -0.05787 0.70912 -0.04607 0.7086 -0.04144 C 0.70742 -0.0419 0.70599 -0.04167 0.70508 -0.04306 C 0.70196 -0.04769 0.70274 -0.05301 0.70065 -0.05857 C 0.69987 -0.06088 0.69844 -0.06274 0.69727 -0.06459 C 0.69518 -0.0757 0.69649 -0.0713 0.69375 -0.07871 C 0.69349 -0.08056 0.69271 -0.08727 0.69206 -0.08959 C 0.69154 -0.09121 0.69076 -0.0926 0.69024 -0.09422 C 0.68985 -0.09561 0.68985 -0.09746 0.68946 -0.09885 C 0.68867 -0.10162 0.68646 -0.10649 0.68503 -0.10811 C 0.68412 -0.10903 0.68334 -0.10926 0.68242 -0.10973 C 0.68099 -0.11042 0.67813 -0.11111 0.67813 -0.11088 " pathEditMode="relative" rAng="0" ptsTypes="AAAAAAAAAAAAAAAAAAAAAAAAAAAAAAAAAAAAAAAAAAAAAAAAAAAAAAAAAAAAAAAAAAAAAAAAAAAAAAAAAAAAAAAAAAAAAAAAAAAAAAAAAAAAAAAAAAAAAAAAAAAAAAAAAAAAAAAAAAAAA">
                                      <p:cBhvr>
                                        <p:cTn id="8" dur="2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EB0A-C565-43C6-B030-726D330D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27BF38-84EC-4F63-9A61-A2E808A54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138223"/>
            <a:ext cx="11894288" cy="635465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D51AB0-B872-4BA8-BD3D-DB16D35D5AE2}"/>
              </a:ext>
            </a:extLst>
          </p:cNvPr>
          <p:cNvSpPr/>
          <p:nvPr/>
        </p:nvSpPr>
        <p:spPr>
          <a:xfrm>
            <a:off x="838200" y="2967335"/>
            <a:ext cx="89437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4554684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</Words>
  <Application>Microsoft Office PowerPoint</Application>
  <PresentationFormat>Widescreen</PresentationFormat>
  <Paragraphs>4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Bodoni MT Black</vt:lpstr>
      <vt:lpstr>Modern Love</vt:lpstr>
      <vt:lpstr>The Hand</vt:lpstr>
      <vt:lpstr>SketchyVTI</vt:lpstr>
      <vt:lpstr>Rùa và Thỏ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Rùa và Thỏ</dc:title>
  <dc:creator>trungkien5599@gmail.com</dc:creator>
  <cp:lastModifiedBy>trungkien5599@gmail.com</cp:lastModifiedBy>
  <cp:revision>24</cp:revision>
  <dcterms:created xsi:type="dcterms:W3CDTF">2020-10-18T09:06:13Z</dcterms:created>
  <dcterms:modified xsi:type="dcterms:W3CDTF">2020-10-18T12:39:37Z</dcterms:modified>
</cp:coreProperties>
</file>