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56" r:id="rId5"/>
    <p:sldId id="258" r:id="rId6"/>
    <p:sldId id="259" r:id="rId7"/>
    <p:sldId id="257" r:id="rId8"/>
    <p:sldId id="260" r:id="rId9"/>
    <p:sldId id="261" r:id="rId10"/>
    <p:sldId id="262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>
        <p:scale>
          <a:sx n="46" d="100"/>
          <a:sy n="46" d="100"/>
        </p:scale>
        <p:origin x="-205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8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3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2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EC08-ACD2-4F52-9805-E3B6FBB955D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94BF-94AE-495B-B434-4C91B12BB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4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16"/>
            <a:ext cx="9143999" cy="685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1504" y="134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e"/>
              </a:rPr>
              <a:t>UỶ BAN NHÂN DÂN QUẬN LONG BIÊN</a:t>
            </a:r>
            <a:endParaRPr lang="vi-VN" dirty="0" smtClean="0">
              <a:latin typeface="Times New Rome"/>
            </a:endParaRPr>
          </a:p>
          <a:p>
            <a:pPr algn="ctr"/>
            <a:r>
              <a:rPr lang="fr-FR" b="1" dirty="0" smtClean="0">
                <a:latin typeface="Times New Rome"/>
              </a:rPr>
              <a:t>TRƯỜNG MÂM NON HÔNG TIẾN</a:t>
            </a:r>
            <a:endParaRPr lang="vi-VN" dirty="0">
              <a:latin typeface="Times New Rome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7" y="780365"/>
            <a:ext cx="95726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17376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e"/>
              </a:rPr>
              <a:t>GIÁO DỤC PHÁT TRIỂN NHẬN THỨC</a:t>
            </a:r>
            <a:endParaRPr lang="vi-VN" dirty="0" smtClean="0">
              <a:solidFill>
                <a:srgbClr val="FF0000"/>
              </a:solidFill>
              <a:latin typeface="Times New Rome"/>
            </a:endParaRP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Times New Rome"/>
              </a:rPr>
              <a:t>LÀM QUEN VỚI TOÁN</a:t>
            </a:r>
            <a:endParaRPr lang="vi-VN" dirty="0">
              <a:solidFill>
                <a:srgbClr val="FF0000"/>
              </a:solidFill>
              <a:latin typeface="Times New Rom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3048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     </a:t>
            </a:r>
            <a:r>
              <a:rPr lang="vi-VN" b="1" dirty="0" smtClean="0">
                <a:solidFill>
                  <a:srgbClr val="2108B8"/>
                </a:solidFill>
                <a:latin typeface="Times New Rome"/>
              </a:rPr>
              <a:t>Đề tài        : 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So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sánh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chiều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rộng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2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đối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tượng</a:t>
            </a:r>
            <a:endParaRPr lang="en-US" b="1" dirty="0" smtClean="0">
              <a:solidFill>
                <a:srgbClr val="2108B8"/>
              </a:solidFill>
              <a:latin typeface="Times New Rome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     </a:t>
            </a:r>
            <a:r>
              <a:rPr lang="vi-VN" b="1" dirty="0" smtClean="0">
                <a:solidFill>
                  <a:srgbClr val="2108B8"/>
                </a:solidFill>
                <a:latin typeface="Times New Rome"/>
              </a:rPr>
              <a:t>Lứa tuổi   : Mẫu giáo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nhỡ</a:t>
            </a:r>
            <a:r>
              <a:rPr lang="vi-VN" b="1" dirty="0" smtClean="0">
                <a:solidFill>
                  <a:srgbClr val="2108B8"/>
                </a:solidFill>
                <a:latin typeface="Times New Rome"/>
              </a:rPr>
              <a:t> (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4-5</a:t>
            </a:r>
            <a:r>
              <a:rPr lang="vi-VN" b="1" dirty="0" smtClean="0">
                <a:solidFill>
                  <a:srgbClr val="2108B8"/>
                </a:solidFill>
                <a:latin typeface="Times New Rome"/>
              </a:rPr>
              <a:t> tuổi)</a:t>
            </a:r>
            <a:endParaRPr lang="en-US" b="1" dirty="0" smtClean="0">
              <a:solidFill>
                <a:srgbClr val="2108B8"/>
              </a:solidFill>
              <a:latin typeface="Times New Rome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      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Người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thực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hiện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: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Phạm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Thị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</a:t>
            </a:r>
            <a:r>
              <a:rPr lang="en-US" b="1" dirty="0" err="1" smtClean="0">
                <a:solidFill>
                  <a:srgbClr val="2108B8"/>
                </a:solidFill>
                <a:latin typeface="Times New Rome"/>
              </a:rPr>
              <a:t>Thúy</a:t>
            </a:r>
            <a:r>
              <a:rPr lang="en-US" b="1" dirty="0" smtClean="0">
                <a:solidFill>
                  <a:srgbClr val="2108B8"/>
                </a:solidFill>
                <a:latin typeface="Times New Rome"/>
              </a:rPr>
              <a:t> Mai</a:t>
            </a:r>
            <a:endParaRPr lang="vi-VN" b="1" dirty="0" smtClean="0">
              <a:solidFill>
                <a:srgbClr val="2108B8"/>
              </a:solidFill>
              <a:latin typeface="Times New Rome"/>
            </a:endParaRPr>
          </a:p>
          <a:p>
            <a:pPr>
              <a:lnSpc>
                <a:spcPct val="150000"/>
              </a:lnSpc>
            </a:pPr>
            <a:r>
              <a:rPr lang="vi-VN" b="1" dirty="0" smtClean="0">
                <a:solidFill>
                  <a:srgbClr val="2108B8"/>
                </a:solidFill>
                <a:latin typeface="Times New Rome"/>
              </a:rPr>
              <a:t>      </a:t>
            </a:r>
            <a:endParaRPr lang="vi-VN" b="1" dirty="0">
              <a:solidFill>
                <a:srgbClr val="2108B8"/>
              </a:solidFill>
              <a:latin typeface="Times New Rome"/>
            </a:endParaRPr>
          </a:p>
        </p:txBody>
      </p:sp>
    </p:spTree>
    <p:extLst>
      <p:ext uri="{BB962C8B-B14F-4D97-AF65-F5344CB8AC3E}">
        <p14:creationId xmlns:p14="http://schemas.microsoft.com/office/powerpoint/2010/main" val="7439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3863" r="4227" b="15352"/>
          <a:stretch/>
        </p:blipFill>
        <p:spPr bwMode="auto">
          <a:xfrm>
            <a:off x="4657846" y="1447800"/>
            <a:ext cx="3495554" cy="26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47244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99506" y="54864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11602"/>
          <a:stretch/>
        </p:blipFill>
        <p:spPr bwMode="auto">
          <a:xfrm>
            <a:off x="1124192" y="2547395"/>
            <a:ext cx="3460830" cy="15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" y="4503145"/>
            <a:ext cx="6934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152400"/>
            <a:ext cx="6934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5662246"/>
            <a:ext cx="6934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2461E-6 L 0.38785 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922" y="48768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7065" y="4343400"/>
            <a:ext cx="7258193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9850" r="17166" b="32346"/>
          <a:stretch/>
        </p:blipFill>
        <p:spPr>
          <a:xfrm>
            <a:off x="729736" y="2231982"/>
            <a:ext cx="3032567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29136" r="13113" b="30727"/>
          <a:stretch/>
        </p:blipFill>
        <p:spPr>
          <a:xfrm>
            <a:off x="4315426" y="2817469"/>
            <a:ext cx="3032568" cy="12847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79642" y="457200"/>
            <a:ext cx="8101216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7065" y="5147343"/>
            <a:ext cx="7258193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951" y="5963840"/>
            <a:ext cx="7481971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4487E-6 L -0.396 -0.004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9524" y="1524000"/>
            <a:ext cx="3517208" cy="2231229"/>
            <a:chOff x="486137" y="2134396"/>
            <a:chExt cx="3517208" cy="22312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37" y="2134396"/>
              <a:ext cx="3517208" cy="22312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91" y="2430702"/>
              <a:ext cx="2857500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4922" y="48768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50628" y="5638800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304800"/>
            <a:ext cx="5410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82426" y="1904204"/>
            <a:ext cx="3517900" cy="1851025"/>
            <a:chOff x="4694338" y="2514600"/>
            <a:chExt cx="3517900" cy="18510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338" y="2514600"/>
              <a:ext cx="3517900" cy="185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78" b="359"/>
            <a:stretch/>
          </p:blipFill>
          <p:spPr>
            <a:xfrm>
              <a:off x="5029200" y="2895599"/>
              <a:ext cx="2821428" cy="11353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Rounded Rectangle 17"/>
          <p:cNvSpPr/>
          <p:nvPr/>
        </p:nvSpPr>
        <p:spPr>
          <a:xfrm>
            <a:off x="339426" y="4343400"/>
            <a:ext cx="7364492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1099" y="5547946"/>
            <a:ext cx="7364492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9112E-6 L -0.45764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3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76060" cy="57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99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o-Va-Me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77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35" y="3106624"/>
            <a:ext cx="7498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 </a:t>
            </a:r>
            <a:r>
              <a:rPr lang="en-US" sz="4400" b="1" dirty="0" err="1" smtClean="0">
                <a:solidFill>
                  <a:srgbClr val="FF0000"/>
                </a:solidFill>
              </a:rPr>
              <a:t>sánh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chiều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rộng</a:t>
            </a:r>
            <a:r>
              <a:rPr lang="en-US" sz="4400" b="1" dirty="0" smtClean="0">
                <a:solidFill>
                  <a:srgbClr val="FF0000"/>
                </a:solidFill>
              </a:rPr>
              <a:t> 2 </a:t>
            </a:r>
            <a:r>
              <a:rPr lang="en-US" sz="4400" b="1" dirty="0" err="1" smtClean="0">
                <a:solidFill>
                  <a:srgbClr val="FF0000"/>
                </a:solidFill>
              </a:rPr>
              <a:t>đối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tượng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1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074" y="1143000"/>
            <a:ext cx="8229600" cy="25908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4038600"/>
            <a:ext cx="8255000" cy="261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0225 -0.4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4" y="3276600"/>
            <a:ext cx="8255000" cy="261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374" y="228600"/>
            <a:ext cx="8229600" cy="25908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0086 0.4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229600" cy="3581400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255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9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0139 -0.4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255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229600" cy="3581400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4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-4916"/>
            <a:ext cx="8939027" cy="686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595545"/>
            <a:ext cx="5749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229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44" y="1924050"/>
            <a:ext cx="42291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</a:rPr>
              <a:t>1</a:t>
            </a:r>
            <a:endParaRPr lang="en-US" sz="8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6200" y="5397966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4343400"/>
            <a:ext cx="6934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500" y="152400"/>
            <a:ext cx="8077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5342006"/>
            <a:ext cx="69342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06568E-7 L -0.49149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4" grpId="0" animBg="1"/>
      <p:bldP spid="4" grpId="1" animBg="1"/>
      <p:bldP spid="5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232</Words>
  <Application>Microsoft Office PowerPoint</Application>
  <PresentationFormat>On-screen Show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SKY</cp:lastModifiedBy>
  <cp:revision>16</cp:revision>
  <dcterms:created xsi:type="dcterms:W3CDTF">2023-03-13T02:33:54Z</dcterms:created>
  <dcterms:modified xsi:type="dcterms:W3CDTF">2023-11-06T05:23:18Z</dcterms:modified>
</cp:coreProperties>
</file>