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90" y="28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204C1-C4DB-418C-AFB5-9EC23ED14E7B}" type="datetimeFigureOut">
              <a:rPr lang="en-US" smtClean="0"/>
              <a:t>6/11/2023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76050-071B-4E91-A755-20FB857A2E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5119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204C1-C4DB-418C-AFB5-9EC23ED14E7B}" type="datetimeFigureOut">
              <a:rPr lang="en-US" smtClean="0"/>
              <a:t>6/11/2023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76050-071B-4E91-A755-20FB857A2E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832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204C1-C4DB-418C-AFB5-9EC23ED14E7B}" type="datetimeFigureOut">
              <a:rPr lang="en-US" smtClean="0"/>
              <a:t>6/11/2023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76050-071B-4E91-A755-20FB857A2E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9350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204C1-C4DB-418C-AFB5-9EC23ED14E7B}" type="datetimeFigureOut">
              <a:rPr lang="en-US" smtClean="0"/>
              <a:t>6/11/2023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76050-071B-4E91-A755-20FB857A2E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237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204C1-C4DB-418C-AFB5-9EC23ED14E7B}" type="datetimeFigureOut">
              <a:rPr lang="en-US" smtClean="0"/>
              <a:t>6/11/2023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76050-071B-4E91-A755-20FB857A2E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6294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204C1-C4DB-418C-AFB5-9EC23ED14E7B}" type="datetimeFigureOut">
              <a:rPr lang="en-US" smtClean="0"/>
              <a:t>6/11/2023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76050-071B-4E91-A755-20FB857A2E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8153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204C1-C4DB-418C-AFB5-9EC23ED14E7B}" type="datetimeFigureOut">
              <a:rPr lang="en-US" smtClean="0"/>
              <a:t>6/11/2023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76050-071B-4E91-A755-20FB857A2E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5639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204C1-C4DB-418C-AFB5-9EC23ED14E7B}" type="datetimeFigureOut">
              <a:rPr lang="en-US" smtClean="0"/>
              <a:t>6/11/2023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76050-071B-4E91-A755-20FB857A2E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1291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204C1-C4DB-418C-AFB5-9EC23ED14E7B}" type="datetimeFigureOut">
              <a:rPr lang="en-US" smtClean="0"/>
              <a:t>6/11/2023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76050-071B-4E91-A755-20FB857A2E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517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204C1-C4DB-418C-AFB5-9EC23ED14E7B}" type="datetimeFigureOut">
              <a:rPr lang="en-US" smtClean="0"/>
              <a:t>6/11/2023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76050-071B-4E91-A755-20FB857A2E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2156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204C1-C4DB-418C-AFB5-9EC23ED14E7B}" type="datetimeFigureOut">
              <a:rPr lang="en-US" smtClean="0"/>
              <a:t>6/11/2023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76050-071B-4E91-A755-20FB857A2E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12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2204C1-C4DB-418C-AFB5-9EC23ED14E7B}" type="datetimeFigureOut">
              <a:rPr lang="en-US" smtClean="0"/>
              <a:t>6/11/2023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C76050-071B-4E91-A755-20FB857A2E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981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p3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8648CEF-2F0D-449E-839C-8DB8CF097919}"/>
              </a:ext>
            </a:extLst>
          </p:cNvPr>
          <p:cNvSpPr txBox="1"/>
          <p:nvPr/>
        </p:nvSpPr>
        <p:spPr>
          <a:xfrm>
            <a:off x="3076832" y="506627"/>
            <a:ext cx="58571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2060"/>
                </a:solidFill>
              </a:rPr>
              <a:t>ỦY BAN NHÂN DÂN QUẬN LONG BIÊN</a:t>
            </a:r>
          </a:p>
          <a:p>
            <a:pPr algn="ctr"/>
            <a:r>
              <a:rPr lang="en-US" sz="2000" b="1" dirty="0">
                <a:solidFill>
                  <a:srgbClr val="002060"/>
                </a:solidFill>
              </a:rPr>
              <a:t>TRƯỜNG MẦM NON HỒNG TIẾN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DC03D6-4C42-447A-926F-DC2A1331DCC6}"/>
              </a:ext>
            </a:extLst>
          </p:cNvPr>
          <p:cNvSpPr txBox="1"/>
          <p:nvPr/>
        </p:nvSpPr>
        <p:spPr>
          <a:xfrm>
            <a:off x="3076832" y="1890584"/>
            <a:ext cx="62030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</a:t>
            </a:r>
          </a:p>
          <a:p>
            <a:pPr algn="ctr"/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 TRIỂN NGÔN NGỮ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1E9C9A0-3259-4781-9758-D7E7B39E91BC}"/>
              </a:ext>
            </a:extLst>
          </p:cNvPr>
          <p:cNvSpPr txBox="1"/>
          <p:nvPr/>
        </p:nvSpPr>
        <p:spPr>
          <a:xfrm>
            <a:off x="2434280" y="3921084"/>
            <a:ext cx="68456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Bùi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F46FC62-2215-4B3B-B15E-F1A88CF07658}"/>
              </a:ext>
            </a:extLst>
          </p:cNvPr>
          <p:cNvSpPr txBox="1"/>
          <p:nvPr/>
        </p:nvSpPr>
        <p:spPr>
          <a:xfrm>
            <a:off x="4487594" y="5964702"/>
            <a:ext cx="3685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2023 - 2024</a:t>
            </a:r>
          </a:p>
        </p:txBody>
      </p:sp>
    </p:spTree>
    <p:extLst>
      <p:ext uri="{BB962C8B-B14F-4D97-AF65-F5344CB8AC3E}">
        <p14:creationId xmlns:p14="http://schemas.microsoft.com/office/powerpoint/2010/main" val="4163031760"/>
      </p:ext>
    </p:extLst>
  </p:cSld>
  <p:clrMapOvr>
    <a:masterClrMapping/>
  </p:clrMapOvr>
  <p:transition spd="slow">
    <p:randomBa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297093" y="2389415"/>
            <a:ext cx="5597814" cy="707886"/>
          </a:xfrm>
          <a:prstGeom prst="rect">
            <a:avLst/>
          </a:prstGeom>
          <a:noFill/>
        </p:spPr>
        <p:txBody>
          <a:bodyPr wrap="none" rtlCol="0">
            <a:prstTxWarp prst="textChevronInverted">
              <a:avLst/>
            </a:prstTxWarp>
            <a:spAutoFit/>
          </a:bodyPr>
          <a:lstStyle/>
          <a:p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TRÒ CHƠI : GHÉP TRANH </a:t>
            </a:r>
          </a:p>
        </p:txBody>
      </p:sp>
      <p:pic>
        <p:nvPicPr>
          <p:cNvPr id="9" name="y2meta.com - Tay Thơm Tay Ngoan - Candy Ngọc Hà ♫ Nhạc Thiếu Nhi [MV 2018] (128 kbps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45577" y="4503915"/>
            <a:ext cx="1322751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454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96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325189" y="2508069"/>
            <a:ext cx="8077046" cy="707886"/>
          </a:xfrm>
          <a:prstGeom prst="rect">
            <a:avLst/>
          </a:prstGeom>
          <a:noFill/>
        </p:spPr>
        <p:txBody>
          <a:bodyPr wrap="square" rtlCol="0">
            <a:prstTxWarp prst="textChevron">
              <a:avLst/>
            </a:prstTxWarp>
            <a:spAutoFit/>
          </a:bodyPr>
          <a:lstStyle/>
          <a:p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BÀI HÁT : TIẾNG CHÀO THEO EM </a:t>
            </a:r>
          </a:p>
        </p:txBody>
      </p:sp>
      <p:pic>
        <p:nvPicPr>
          <p:cNvPr id="9" name="Tieng-chao-theo-em-chua-ro [music]_[cut_57sec]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38011" y="4554583"/>
            <a:ext cx="940526" cy="879565"/>
          </a:xfrm>
          <a:prstGeom prst="rect">
            <a:avLst/>
          </a:prstGeom>
        </p:spPr>
      </p:pic>
      <p:pic>
        <p:nvPicPr>
          <p:cNvPr id="10" name="y2meta.com - Phương Mỹ Chi hát Bài Ca Đất Phương Nam tại #healthesoulshow (128 kbps) [music]_[cut_133sec]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3568" y="4793296"/>
            <a:ext cx="841622" cy="7770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012A607-B598-42D1-A03E-B6FF2E2C826E}"/>
              </a:ext>
            </a:extLst>
          </p:cNvPr>
          <p:cNvSpPr txBox="1"/>
          <p:nvPr/>
        </p:nvSpPr>
        <p:spPr>
          <a:xfrm>
            <a:off x="4262511" y="1378634"/>
            <a:ext cx="33059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981760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61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3317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7805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73233" y="2969623"/>
            <a:ext cx="7410995" cy="707886"/>
          </a:xfrm>
          <a:prstGeom prst="rect">
            <a:avLst/>
          </a:prstGeom>
          <a:noFill/>
        </p:spPr>
        <p:txBody>
          <a:bodyPr wrap="square" rtlCol="0">
            <a:prstTxWarp prst="textChevronInverted">
              <a:avLst/>
            </a:prstTxWarp>
            <a:spAutoFit/>
          </a:bodyPr>
          <a:lstStyle/>
          <a:p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ĐỌC THƠ KÈM TRANH MINH HỌA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77F1EE2-7880-4C6F-A58E-CFEBED0E91B5}"/>
              </a:ext>
            </a:extLst>
          </p:cNvPr>
          <p:cNvSpPr txBox="1"/>
          <p:nvPr/>
        </p:nvSpPr>
        <p:spPr>
          <a:xfrm>
            <a:off x="3066758" y="1434905"/>
            <a:ext cx="55567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8928827"/>
      </p:ext>
    </p:extLst>
  </p:cSld>
  <p:clrMapOvr>
    <a:masterClrMapping/>
  </p:clrMapOvr>
  <p:transition spd="slow">
    <p:randomBar dir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78376"/>
            <a:ext cx="12192000" cy="6779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624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613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509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737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42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627455" y="2291025"/>
            <a:ext cx="4200830" cy="707886"/>
          </a:xfrm>
          <a:prstGeom prst="rect">
            <a:avLst/>
          </a:prstGeom>
          <a:noFill/>
        </p:spPr>
        <p:txBody>
          <a:bodyPr wrap="none" rtlCol="0">
            <a:prstTxWarp prst="textChevronInverted">
              <a:avLst/>
            </a:prstTxWarp>
            <a:spAutoFit/>
          </a:bodyPr>
          <a:lstStyle/>
          <a:p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DẠY TRẺ ĐỌC THƠ </a:t>
            </a:r>
          </a:p>
        </p:txBody>
      </p:sp>
    </p:spTree>
    <p:extLst>
      <p:ext uri="{BB962C8B-B14F-4D97-AF65-F5344CB8AC3E}">
        <p14:creationId xmlns:p14="http://schemas.microsoft.com/office/powerpoint/2010/main" val="968328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236</TotalTime>
  <Words>71</Words>
  <Application>Microsoft Office PowerPoint</Application>
  <PresentationFormat>Widescreen</PresentationFormat>
  <Paragraphs>13</Paragraphs>
  <Slides>10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Admin</cp:lastModifiedBy>
  <cp:revision>9</cp:revision>
  <dcterms:created xsi:type="dcterms:W3CDTF">2023-10-30T13:13:46Z</dcterms:created>
  <dcterms:modified xsi:type="dcterms:W3CDTF">2023-11-06T05:06:49Z</dcterms:modified>
</cp:coreProperties>
</file>