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06" r:id="rId3"/>
    <p:sldId id="256" r:id="rId4"/>
    <p:sldId id="338" r:id="rId5"/>
    <p:sldId id="339" r:id="rId6"/>
    <p:sldId id="340" r:id="rId7"/>
    <p:sldId id="342" r:id="rId8"/>
    <p:sldId id="258" r:id="rId9"/>
    <p:sldId id="260" r:id="rId10"/>
    <p:sldId id="261" r:id="rId11"/>
    <p:sldId id="341" r:id="rId12"/>
    <p:sldId id="263" r:id="rId13"/>
    <p:sldId id="335" r:id="rId14"/>
    <p:sldId id="336" r:id="rId15"/>
    <p:sldId id="312" r:id="rId16"/>
    <p:sldId id="337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1D599-DB92-40D5-8F5A-C7533F24C97D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95C26-4384-4B42-9412-D681AACE9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Number Placeholder 1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t>1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14338" name="Slide Image Placeholder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Text Placeholder 81922"/>
          <p:cNvSpPr>
            <a:spLocks noGrp="1"/>
          </p:cNvSpPr>
          <p:nvPr>
            <p:ph type="body"/>
          </p:nvPr>
        </p:nvSpPr>
        <p:spPr>
          <a:ln/>
        </p:spPr>
        <p:txBody>
          <a:bodyPr anchor="t" anchorCtr="0"/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EFA2-A939-4A71-BB1A-E5F9F04DA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0296A-B96A-451C-83C2-FF95E8053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EE346-1644-49CE-8557-681EE8EF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3AF2-CF71-4F9A-A246-01D45BAC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0A4DF-8CE1-48DB-8104-1DE42428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5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F7EE-C041-43F2-A879-610C59AD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4D6DB-897A-4B74-838F-4E503D9A5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A205E-CC46-4DC6-976B-42C2DBB6B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5127-6FFD-4090-AB6A-009E8A55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331E7-6C03-447B-8E6D-9584CFA6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5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84F9D-E008-4675-A4C7-D8C13A6BD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86968-0114-45EF-85D3-BA2EE85E9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5D225-94B3-450D-9D4C-DAA90753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718EC-E8FC-4AB5-83D0-7B3D13115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B973A-72DE-4659-8621-6A925CA9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4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1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36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3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1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63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4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DC4D-9321-4E1D-908A-5598B2FF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01BDA-B9ED-48C1-8D50-0E5C35346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076D-7F27-4EFC-9B01-99985B9A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7ADD2-FE3D-488B-A548-7F3CD74F4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87BDD-4E60-4926-909F-10876A38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8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4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14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9112-EE0F-484A-9CC6-68503F0E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58EC7-33DD-46B8-B55D-FAA6D4DA2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C3D8E-5846-4DEA-9B61-5AB20AF3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6D5AA-0B0F-4B73-AD89-9D6DBAEF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D7210-B259-4769-92F0-A5D13C15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4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A5DA-B96A-4942-B020-B61F1996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34678-FA85-4F8B-9C04-A5B39E798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365DD-51E0-450B-8820-331EDC7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E074E-77A3-4348-9025-A7CCB43D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00419-DB37-411B-9471-C4D9FD87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EB8D-5A1B-44F2-A2A1-48DB49E9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5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8D0B2-68A0-493E-B0E6-9968A43D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5BB1-6680-43A2-A290-155F1F0B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350F8-D9BA-46AE-84F6-EF44ECA5D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A8F41-B0D5-44DF-94E0-8F510F17F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233BC-2296-43C6-B12E-F53DD74A4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892AD-8B3B-4F34-BF60-51D9B4D0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D67A-3020-4E9E-99CA-C5E95469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B5BF8-8F05-437B-95FA-CB9A1710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6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4789-DE07-40F3-A749-A4614BCF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26BD6-8F02-44C5-960C-BF2FF7C3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7DA5A-08E5-4E8C-B9A3-D79F7B1D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8D9B0-EE6C-4080-814F-030FDB13E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7D206-7F09-4140-B49B-50A077A4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982E1-81FE-4D99-B488-A379EEC9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6FAE7-0814-49BE-8B48-B797F470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3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947A-1601-4CCB-93FB-05E281A6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424B8-4FE9-4B52-872A-B9F589EFB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46A05-E8CD-405B-B634-110396CB0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53828-BD30-4A4E-BC95-803D1248D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8C0A-A009-4D37-8004-9AAD7902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88310-65D1-4E7D-ACD5-76B8D3F6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3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EBB7-2E52-4222-A8F7-B42EBC78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BD8E5-3E3B-42DC-AE0B-0672DDDAF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EC621-DE74-4212-974B-0DE3A8321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1240D-2ED2-4671-AD56-A296FE8EC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B094A-0307-4F32-BAC4-38CF691AB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D9FE9-C670-4187-9AEE-432EF960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A4BA4-61C1-4D97-9795-B13152309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B8C22-F53A-4C4A-A868-6F5A55052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CC0C3-F01C-4A6C-B4BC-F1FEB284E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FABFC-1D3E-4853-8EC6-84C324CBC64C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E4A7B-7342-425D-BFBF-9C0FECC96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C553F-7539-4019-9A9D-CC8BB0FF6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14362-269C-4006-952A-2A24C178B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4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0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wmf"/><Relationship Id="rId12" Type="http://schemas.openxmlformats.org/officeDocument/2006/relationships/image" Target="../media/image7.jpeg"/><Relationship Id="rId2" Type="http://schemas.openxmlformats.org/officeDocument/2006/relationships/audio" Target="file:///C:\Documents%20and%20Settings\MRDOAN.MRDOAN\My%20Documents\Vien\MEO%20CON%20VA%20CUN%20CON.MID" TargetMode="External"/><Relationship Id="rId1" Type="http://schemas.microsoft.com/office/2007/relationships/media" Target="file:///C:\Documents%20and%20Settings\MRDOAN.MRDOAN\My%20Documents\Vien\MEO%20CON%20VA%20CUN%20CON.MID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jpe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GIF"/><Relationship Id="rId2" Type="http://schemas.openxmlformats.org/officeDocument/2006/relationships/audio" Target="file:///E:\desktop\Con%20ga-%20Thuy\am%2012.wav" TargetMode="External"/><Relationship Id="rId1" Type="http://schemas.microsoft.com/office/2007/relationships/media" Target="file:///E:\desktop\Con%20ga-%20Thuy\am%2012.wav" TargetMode="Externa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9873" descr="1029388ba7b1c2uf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10" descr="FLOWERS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7801" y="5410200"/>
            <a:ext cx="1382713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4" descr="FLOWERS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1" y="5638800"/>
            <a:ext cx="1382713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5" descr="H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5838826"/>
            <a:ext cx="1181100" cy="101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79877" descr="Butterfly-01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5257800"/>
            <a:ext cx="990600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79878" descr="Butterfly-03-jun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4953000"/>
            <a:ext cx="971550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5" descr="H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5838826"/>
            <a:ext cx="1181100" cy="101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5" descr="H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5838826"/>
            <a:ext cx="1181100" cy="1019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4" descr="FLOWERS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1" y="5638800"/>
            <a:ext cx="1382713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4" descr="FLOWERS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1" y="5638800"/>
            <a:ext cx="1382713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4" descr="FLOWERS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5288" y="5638800"/>
            <a:ext cx="1382712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79884" descr="Butterfly-03-jun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800" y="5029200"/>
            <a:ext cx="971550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79885" descr="Butterfly-01-jun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5257800"/>
            <a:ext cx="990600" cy="75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6" name="Picture 79886" descr="A021020"/>
          <p:cNvPicPr>
            <a:picLocks noRot="1" noChangeAspect="1"/>
          </p:cNvPicPr>
          <p:nvPr/>
        </p:nvPicPr>
        <p:blipFill>
          <a:blip r:embed="rId11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9600" y="0"/>
            <a:ext cx="2438400" cy="320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7" name="Picture 79887" descr="A0210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0"/>
            <a:ext cx="3200400" cy="320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9" name="Picture 79888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1669" y="1463676"/>
            <a:ext cx="7422932" cy="66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90" name="Picture 79889" descr="Picture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1238" y="3008314"/>
            <a:ext cx="7777162" cy="1792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91" name="MEO CON VA CUN CON.MI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5000">
    <p:blinds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7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585" fill="hold"/>
                                        <p:tgtEl>
                                          <p:spTgt spid="798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9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8" y="1638190"/>
            <a:ext cx="1725318" cy="1725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835" y="1626386"/>
            <a:ext cx="1725318" cy="1725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38" y="1626386"/>
            <a:ext cx="1725318" cy="172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54" y="1658537"/>
            <a:ext cx="1725318" cy="1725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37" y="1626386"/>
            <a:ext cx="1725318" cy="1725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156" y="1626386"/>
            <a:ext cx="1725318" cy="172531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9090" y="3137338"/>
            <a:ext cx="973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s 68616"/>
          <p:cNvSpPr/>
          <p:nvPr/>
        </p:nvSpPr>
        <p:spPr>
          <a:xfrm>
            <a:off x="10514000" y="1918138"/>
            <a:ext cx="1066800" cy="1219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827" y="3286317"/>
            <a:ext cx="1725318" cy="1725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2660" y="3349812"/>
            <a:ext cx="1725318" cy="1725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4617" y="3397407"/>
            <a:ext cx="1725318" cy="17253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734" y="3339383"/>
            <a:ext cx="1725318" cy="1725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1012" y="3339383"/>
            <a:ext cx="1725318" cy="1725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7778" y="3270984"/>
            <a:ext cx="1725318" cy="1725318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360359" y="4583989"/>
            <a:ext cx="9972834" cy="11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s 68616"/>
          <p:cNvSpPr/>
          <p:nvPr/>
        </p:nvSpPr>
        <p:spPr>
          <a:xfrm>
            <a:off x="10608508" y="3421857"/>
            <a:ext cx="1066800" cy="1219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987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99490" y="-3147"/>
            <a:ext cx="3379451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8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60764DA-AE2F-3D92-B227-EB042BF8224C}"/>
              </a:ext>
            </a:extLst>
          </p:cNvPr>
          <p:cNvSpPr/>
          <p:nvPr/>
        </p:nvSpPr>
        <p:spPr>
          <a:xfrm>
            <a:off x="332977" y="2835801"/>
            <a:ext cx="1870710" cy="1823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1AAF49-DBDF-4EEE-AC44-D5EF8E4D9290}"/>
              </a:ext>
            </a:extLst>
          </p:cNvPr>
          <p:cNvSpPr/>
          <p:nvPr/>
        </p:nvSpPr>
        <p:spPr>
          <a:xfrm>
            <a:off x="6915100" y="2925444"/>
            <a:ext cx="1740169" cy="1823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749030" y="2925445"/>
            <a:ext cx="1870710" cy="18237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29" y="3357008"/>
            <a:ext cx="1315720" cy="1112520"/>
          </a:xfrm>
        </p:spPr>
        <p:txBody>
          <a:bodyPr>
            <a:no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1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2273441" y="3216166"/>
            <a:ext cx="1315720" cy="11125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.VnAvant" panose="020B7200000000000000" pitchFamily="34" charset="0"/>
                <a:cs typeface=".VnAvant" panose="020B7200000000000000" pitchFamily="34" charset="0"/>
              </a:rPr>
              <a:t>2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5599380" y="3216166"/>
            <a:ext cx="1315720" cy="11125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4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213544" y="3191401"/>
            <a:ext cx="774065" cy="11125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rgbClr val="7030A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3</a:t>
            </a: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9175532" y="3216166"/>
            <a:ext cx="956310" cy="11125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.VnAvant" panose="020B7200000000000000" pitchFamily="34" charset="0"/>
                <a:cs typeface=".VnAvant" panose="020B7200000000000000" pitchFamily="34" charset="0"/>
              </a:rPr>
              <a:t>6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887D63-1E95-4B45-AFF1-7A0BFCF38237}"/>
              </a:ext>
            </a:extLst>
          </p:cNvPr>
          <p:cNvSpPr>
            <a:spLocks noGrp="1"/>
          </p:cNvSpPr>
          <p:nvPr/>
        </p:nvSpPr>
        <p:spPr>
          <a:xfrm flipH="1">
            <a:off x="7256692" y="3226672"/>
            <a:ext cx="1193632" cy="111252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rgbClr val="FFC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7" grpId="0" animBg="1"/>
      <p:bldP spid="7" grpId="1" animBg="1"/>
      <p:bldP spid="3" grpId="1" animBg="1"/>
      <p:bldP spid="3" grpId="2" animBg="1"/>
      <p:bldP spid="3" grpId="3" animBg="1"/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0B97C2-3458-95BE-C2FD-875C3777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D82C4-2D5B-46DB-996B-C38551AB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8217-7ED9-4B5F-833A-05BDAB3CE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A53EE-9B6F-4E72-A2A6-837CC2490D59}"/>
              </a:ext>
            </a:extLst>
          </p:cNvPr>
          <p:cNvSpPr/>
          <p:nvPr/>
        </p:nvSpPr>
        <p:spPr>
          <a:xfrm>
            <a:off x="2530761" y="2516547"/>
            <a:ext cx="7130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7200" dirty="0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7200" dirty="0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7200" dirty="0" err="1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7200" dirty="0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n w="9525" cap="sq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0095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3B27F3-F0DD-777E-77CC-83CCA8A5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77594"/>
          </a:xfrm>
          <a:prstGeom prst="rect">
            <a:avLst/>
          </a:prstGeom>
        </p:spPr>
      </p:pic>
      <p:sp>
        <p:nvSpPr>
          <p:cNvPr id="88128" name="Rectangles 88127"/>
          <p:cNvSpPr/>
          <p:nvPr/>
        </p:nvSpPr>
        <p:spPr>
          <a:xfrm>
            <a:off x="1985100" y="3158115"/>
            <a:ext cx="6339361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spc="720" dirty="0"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srgbClr val="CC66FF"/>
                    </a:gs>
                  </a:gsLst>
                  <a:lin ang="5400000" scaled="1"/>
                  <a:tileRect/>
                </a:gradFill>
                <a:effectLst>
                  <a:outerShdw dist="45791" dir="3378595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 1: THI XEM ĐỘI NÀO NHANH</a:t>
            </a:r>
          </a:p>
        </p:txBody>
      </p:sp>
      <p:pic>
        <p:nvPicPr>
          <p:cNvPr id="2" name="2-nhạc-trò-chơi-giấy-note-vui-nhộn-3-phút">
            <a:hlinkClick r:id="" action="ppaction://media"/>
            <a:extLst>
              <a:ext uri="{FF2B5EF4-FFF2-40B4-BE49-F238E27FC236}">
                <a16:creationId xmlns:a16="http://schemas.microsoft.com/office/drawing/2014/main" id="{0F08C40E-B37A-2670-5D12-04BEF98F2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111" y="6102462"/>
            <a:ext cx="721859" cy="721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91232-41B2-9521-1776-A7753BDF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3" name="Rectangles 88127">
            <a:extLst>
              <a:ext uri="{FF2B5EF4-FFF2-40B4-BE49-F238E27FC236}">
                <a16:creationId xmlns:a16="http://schemas.microsoft.com/office/drawing/2014/main" id="{99EE5A14-406F-422B-922B-64B3F7C6E72E}"/>
              </a:ext>
            </a:extLst>
          </p:cNvPr>
          <p:cNvSpPr/>
          <p:nvPr/>
        </p:nvSpPr>
        <p:spPr>
          <a:xfrm>
            <a:off x="2880839" y="2206392"/>
            <a:ext cx="6339361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spc="720" dirty="0"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srgbClr val="CC66FF"/>
                    </a:gs>
                  </a:gsLst>
                  <a:lin ang="5400000" scaled="1"/>
                  <a:tileRect/>
                </a:gradFill>
                <a:effectLst>
                  <a:outerShdw dist="45791" dir="3378595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 2: NHÀ TOÁN HỌC TÀI BA</a:t>
            </a:r>
          </a:p>
        </p:txBody>
      </p:sp>
      <p:pic>
        <p:nvPicPr>
          <p:cNvPr id="4" name="trò chơi tĩnh">
            <a:hlinkClick r:id="" action="ppaction://media"/>
            <a:extLst>
              <a:ext uri="{FF2B5EF4-FFF2-40B4-BE49-F238E27FC236}">
                <a16:creationId xmlns:a16="http://schemas.microsoft.com/office/drawing/2014/main" id="{D6156E0B-1B14-BFEA-E775-00ADFEE44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558" y="6163200"/>
            <a:ext cx="693868" cy="6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3009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Text Box 43010"/>
          <p:cNvSpPr txBox="1"/>
          <p:nvPr/>
        </p:nvSpPr>
        <p:spPr>
          <a:xfrm rot="228983">
            <a:off x="5485593" y="2301196"/>
            <a:ext cx="5145209" cy="1938992"/>
          </a:xfrm>
          <a:prstGeom prst="rect">
            <a:avLst/>
          </a:prstGeom>
          <a:noFill/>
          <a:ln w="190500">
            <a:noFill/>
          </a:ln>
        </p:spPr>
        <p:txBody>
          <a:bodyPr wrap="square" anchor="t" anchorCtr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FF0000"/>
                </a:solidFill>
                <a:latin typeface=".VnAristote" panose="020B7200000000000000" pitchFamily="34" charset="0"/>
              </a:rPr>
              <a:t>Chân</a:t>
            </a:r>
            <a:r>
              <a:rPr lang="en-US" sz="6000" b="1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ristote" panose="020B7200000000000000" pitchFamily="34" charset="0"/>
              </a:rPr>
              <a:t>thành</a:t>
            </a:r>
            <a:r>
              <a:rPr lang="en-US" sz="6000" b="1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ristote" panose="020B7200000000000000" pitchFamily="34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.VnAristote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ristote" panose="020B7200000000000000" pitchFamily="34" charset="0"/>
              </a:rPr>
              <a:t>ơn</a:t>
            </a:r>
            <a:endParaRPr lang="en-US" sz="6000" b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37891" name="Picture 43011" descr="C44403D5C79B4FA59A492C0599BE9B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28600"/>
            <a:ext cx="15240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2" name="Picture 9" descr="Buom01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0"/>
            <a:ext cx="16764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43013" descr="286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4038600"/>
            <a:ext cx="2590800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am 12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0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430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5"/>
                </p:tgtEl>
              </p:cMediaNode>
            </p:audio>
          </p:childTnLst>
        </p:cTn>
      </p:par>
    </p:tnLst>
    <p:bldLst>
      <p:bldP spid="430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3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465" y="-120965"/>
            <a:ext cx="12312136" cy="7115929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73477" cy="5764276"/>
            </a:xfrm>
            <a:custGeom>
              <a:avLst/>
              <a:gdLst/>
              <a:ahLst/>
              <a:cxnLst/>
              <a:rect l="l" t="t" r="r" b="b"/>
              <a:pathLst>
                <a:path w="9973477" h="5764276">
                  <a:moveTo>
                    <a:pt x="9973477" y="63694"/>
                  </a:moveTo>
                  <a:lnTo>
                    <a:pt x="9973477" y="0"/>
                  </a:lnTo>
                  <a:lnTo>
                    <a:pt x="55102" y="0"/>
                  </a:lnTo>
                  <a:lnTo>
                    <a:pt x="55102" y="31847"/>
                  </a:lnTo>
                  <a:lnTo>
                    <a:pt x="0" y="31847"/>
                  </a:lnTo>
                  <a:lnTo>
                    <a:pt x="0" y="5764276"/>
                  </a:lnTo>
                  <a:lnTo>
                    <a:pt x="110204" y="5764276"/>
                  </a:lnTo>
                  <a:lnTo>
                    <a:pt x="110204" y="4649637"/>
                  </a:lnTo>
                  <a:lnTo>
                    <a:pt x="1983675" y="4649637"/>
                  </a:lnTo>
                  <a:lnTo>
                    <a:pt x="1983675" y="5764276"/>
                  </a:lnTo>
                  <a:lnTo>
                    <a:pt x="2093879" y="5764276"/>
                  </a:lnTo>
                  <a:lnTo>
                    <a:pt x="2093879" y="4649637"/>
                  </a:lnTo>
                  <a:lnTo>
                    <a:pt x="3967350" y="4649637"/>
                  </a:lnTo>
                  <a:lnTo>
                    <a:pt x="3967350" y="5764276"/>
                  </a:lnTo>
                  <a:lnTo>
                    <a:pt x="4077554" y="5764276"/>
                  </a:lnTo>
                  <a:lnTo>
                    <a:pt x="4077554" y="4649637"/>
                  </a:lnTo>
                  <a:lnTo>
                    <a:pt x="5951025" y="4649637"/>
                  </a:lnTo>
                  <a:lnTo>
                    <a:pt x="5951025" y="5764276"/>
                  </a:lnTo>
                  <a:lnTo>
                    <a:pt x="6061229" y="5764276"/>
                  </a:lnTo>
                  <a:lnTo>
                    <a:pt x="6061229" y="4649637"/>
                  </a:lnTo>
                  <a:lnTo>
                    <a:pt x="7934700" y="4649637"/>
                  </a:lnTo>
                  <a:lnTo>
                    <a:pt x="7934700" y="5764276"/>
                  </a:lnTo>
                  <a:lnTo>
                    <a:pt x="8044904" y="5764276"/>
                  </a:lnTo>
                  <a:lnTo>
                    <a:pt x="8044904" y="4649637"/>
                  </a:lnTo>
                  <a:lnTo>
                    <a:pt x="9973477" y="4649637"/>
                  </a:lnTo>
                  <a:lnTo>
                    <a:pt x="9973477" y="4585944"/>
                  </a:lnTo>
                  <a:lnTo>
                    <a:pt x="8044904" y="4585944"/>
                  </a:lnTo>
                  <a:lnTo>
                    <a:pt x="8044904" y="3503151"/>
                  </a:lnTo>
                  <a:lnTo>
                    <a:pt x="9973477" y="3503151"/>
                  </a:lnTo>
                  <a:lnTo>
                    <a:pt x="9973477" y="3439458"/>
                  </a:lnTo>
                  <a:lnTo>
                    <a:pt x="8044904" y="3439458"/>
                  </a:lnTo>
                  <a:lnTo>
                    <a:pt x="8044904" y="2356665"/>
                  </a:lnTo>
                  <a:lnTo>
                    <a:pt x="9973477" y="2356665"/>
                  </a:lnTo>
                  <a:lnTo>
                    <a:pt x="9973477" y="2292972"/>
                  </a:lnTo>
                  <a:lnTo>
                    <a:pt x="8044904" y="2292972"/>
                  </a:lnTo>
                  <a:lnTo>
                    <a:pt x="8044904" y="1210180"/>
                  </a:lnTo>
                  <a:lnTo>
                    <a:pt x="9973477" y="1210180"/>
                  </a:lnTo>
                  <a:lnTo>
                    <a:pt x="9973477" y="1146486"/>
                  </a:lnTo>
                  <a:lnTo>
                    <a:pt x="8044904" y="1146486"/>
                  </a:lnTo>
                  <a:lnTo>
                    <a:pt x="8044904" y="63694"/>
                  </a:lnTo>
                  <a:lnTo>
                    <a:pt x="9973477" y="63694"/>
                  </a:lnTo>
                  <a:close/>
                  <a:moveTo>
                    <a:pt x="2093879" y="1146486"/>
                  </a:moveTo>
                  <a:lnTo>
                    <a:pt x="2093879" y="63694"/>
                  </a:lnTo>
                  <a:lnTo>
                    <a:pt x="3967350" y="63694"/>
                  </a:lnTo>
                  <a:lnTo>
                    <a:pt x="3967350" y="1146486"/>
                  </a:lnTo>
                  <a:lnTo>
                    <a:pt x="2093879" y="1146486"/>
                  </a:lnTo>
                  <a:close/>
                  <a:moveTo>
                    <a:pt x="3967350" y="1210180"/>
                  </a:moveTo>
                  <a:lnTo>
                    <a:pt x="3967350" y="2292972"/>
                  </a:lnTo>
                  <a:lnTo>
                    <a:pt x="2093879" y="2292972"/>
                  </a:lnTo>
                  <a:lnTo>
                    <a:pt x="2093879" y="1210180"/>
                  </a:lnTo>
                  <a:lnTo>
                    <a:pt x="3967350" y="1210180"/>
                  </a:lnTo>
                  <a:close/>
                  <a:moveTo>
                    <a:pt x="1983675" y="1146486"/>
                  </a:moveTo>
                  <a:lnTo>
                    <a:pt x="110204" y="1146486"/>
                  </a:lnTo>
                  <a:lnTo>
                    <a:pt x="110204" y="63694"/>
                  </a:lnTo>
                  <a:lnTo>
                    <a:pt x="1983675" y="63694"/>
                  </a:lnTo>
                  <a:lnTo>
                    <a:pt x="1983675" y="1146486"/>
                  </a:lnTo>
                  <a:close/>
                  <a:moveTo>
                    <a:pt x="1983675" y="1210180"/>
                  </a:moveTo>
                  <a:lnTo>
                    <a:pt x="1983675" y="2292972"/>
                  </a:lnTo>
                  <a:lnTo>
                    <a:pt x="110204" y="2292972"/>
                  </a:lnTo>
                  <a:lnTo>
                    <a:pt x="110204" y="1210180"/>
                  </a:lnTo>
                  <a:lnTo>
                    <a:pt x="1983675" y="1210180"/>
                  </a:lnTo>
                  <a:close/>
                  <a:moveTo>
                    <a:pt x="1983675" y="2356665"/>
                  </a:moveTo>
                  <a:lnTo>
                    <a:pt x="1983675" y="3439458"/>
                  </a:lnTo>
                  <a:lnTo>
                    <a:pt x="110204" y="3439458"/>
                  </a:lnTo>
                  <a:lnTo>
                    <a:pt x="110204" y="2356665"/>
                  </a:lnTo>
                  <a:lnTo>
                    <a:pt x="1983675" y="2356665"/>
                  </a:lnTo>
                  <a:close/>
                  <a:moveTo>
                    <a:pt x="2093879" y="2356665"/>
                  </a:moveTo>
                  <a:lnTo>
                    <a:pt x="3967350" y="2356665"/>
                  </a:lnTo>
                  <a:lnTo>
                    <a:pt x="3967350" y="3439458"/>
                  </a:lnTo>
                  <a:lnTo>
                    <a:pt x="2093879" y="3439458"/>
                  </a:lnTo>
                  <a:lnTo>
                    <a:pt x="2093879" y="2356665"/>
                  </a:lnTo>
                  <a:close/>
                  <a:moveTo>
                    <a:pt x="4077554" y="2356665"/>
                  </a:moveTo>
                  <a:lnTo>
                    <a:pt x="5951025" y="2356665"/>
                  </a:lnTo>
                  <a:lnTo>
                    <a:pt x="5951025" y="3439458"/>
                  </a:lnTo>
                  <a:lnTo>
                    <a:pt x="4077554" y="3439458"/>
                  </a:lnTo>
                  <a:lnTo>
                    <a:pt x="4077554" y="2356665"/>
                  </a:lnTo>
                  <a:close/>
                  <a:moveTo>
                    <a:pt x="4077554" y="2292972"/>
                  </a:moveTo>
                  <a:lnTo>
                    <a:pt x="4077554" y="1210180"/>
                  </a:lnTo>
                  <a:lnTo>
                    <a:pt x="5951025" y="1210180"/>
                  </a:lnTo>
                  <a:lnTo>
                    <a:pt x="5951025" y="2292972"/>
                  </a:lnTo>
                  <a:lnTo>
                    <a:pt x="4077554" y="2292972"/>
                  </a:lnTo>
                  <a:close/>
                  <a:moveTo>
                    <a:pt x="4077554" y="1146486"/>
                  </a:moveTo>
                  <a:lnTo>
                    <a:pt x="4077554" y="63694"/>
                  </a:lnTo>
                  <a:lnTo>
                    <a:pt x="5951025" y="63694"/>
                  </a:lnTo>
                  <a:lnTo>
                    <a:pt x="5951025" y="1146486"/>
                  </a:lnTo>
                  <a:lnTo>
                    <a:pt x="4077554" y="1146486"/>
                  </a:lnTo>
                  <a:close/>
                  <a:moveTo>
                    <a:pt x="110204" y="4585944"/>
                  </a:moveTo>
                  <a:lnTo>
                    <a:pt x="110204" y="3503151"/>
                  </a:lnTo>
                  <a:lnTo>
                    <a:pt x="1983675" y="3503151"/>
                  </a:lnTo>
                  <a:lnTo>
                    <a:pt x="1983675" y="4585944"/>
                  </a:lnTo>
                  <a:lnTo>
                    <a:pt x="110204" y="4585944"/>
                  </a:lnTo>
                  <a:close/>
                  <a:moveTo>
                    <a:pt x="2093879" y="4585944"/>
                  </a:moveTo>
                  <a:lnTo>
                    <a:pt x="2093879" y="3503151"/>
                  </a:lnTo>
                  <a:lnTo>
                    <a:pt x="3967350" y="3503151"/>
                  </a:lnTo>
                  <a:lnTo>
                    <a:pt x="3967350" y="4585944"/>
                  </a:lnTo>
                  <a:lnTo>
                    <a:pt x="2093879" y="4585944"/>
                  </a:lnTo>
                  <a:close/>
                  <a:moveTo>
                    <a:pt x="4077554" y="4585944"/>
                  </a:moveTo>
                  <a:lnTo>
                    <a:pt x="4077554" y="3503151"/>
                  </a:lnTo>
                  <a:lnTo>
                    <a:pt x="5951025" y="3503151"/>
                  </a:lnTo>
                  <a:lnTo>
                    <a:pt x="5951025" y="4585944"/>
                  </a:lnTo>
                  <a:lnTo>
                    <a:pt x="4077554" y="4585944"/>
                  </a:lnTo>
                  <a:close/>
                  <a:moveTo>
                    <a:pt x="7934700" y="4585944"/>
                  </a:moveTo>
                  <a:lnTo>
                    <a:pt x="6061229" y="4585944"/>
                  </a:lnTo>
                  <a:lnTo>
                    <a:pt x="6061229" y="3503151"/>
                  </a:lnTo>
                  <a:lnTo>
                    <a:pt x="7934700" y="3503151"/>
                  </a:lnTo>
                  <a:lnTo>
                    <a:pt x="7934700" y="4585944"/>
                  </a:lnTo>
                  <a:close/>
                  <a:moveTo>
                    <a:pt x="7934700" y="3439458"/>
                  </a:moveTo>
                  <a:lnTo>
                    <a:pt x="6061229" y="3439458"/>
                  </a:lnTo>
                  <a:lnTo>
                    <a:pt x="6061229" y="2356665"/>
                  </a:lnTo>
                  <a:lnTo>
                    <a:pt x="7934700" y="2356665"/>
                  </a:lnTo>
                  <a:lnTo>
                    <a:pt x="7934700" y="3439458"/>
                  </a:lnTo>
                  <a:close/>
                  <a:moveTo>
                    <a:pt x="7934700" y="2292972"/>
                  </a:moveTo>
                  <a:lnTo>
                    <a:pt x="6061229" y="2292972"/>
                  </a:lnTo>
                  <a:lnTo>
                    <a:pt x="6061229" y="1210180"/>
                  </a:lnTo>
                  <a:lnTo>
                    <a:pt x="7934700" y="1210180"/>
                  </a:lnTo>
                  <a:lnTo>
                    <a:pt x="7934700" y="2292972"/>
                  </a:lnTo>
                  <a:close/>
                  <a:moveTo>
                    <a:pt x="7934700" y="1146486"/>
                  </a:moveTo>
                  <a:lnTo>
                    <a:pt x="6061229" y="1146486"/>
                  </a:lnTo>
                  <a:lnTo>
                    <a:pt x="6061229" y="63694"/>
                  </a:lnTo>
                  <a:lnTo>
                    <a:pt x="7934700" y="63694"/>
                  </a:lnTo>
                  <a:lnTo>
                    <a:pt x="7934700" y="1146486"/>
                  </a:lnTo>
                  <a:close/>
                </a:path>
              </a:pathLst>
            </a:custGeom>
            <a:solidFill>
              <a:srgbClr val="8FBE9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9075" y="266700"/>
            <a:ext cx="11708806" cy="6180169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462381" y="3262769"/>
            <a:ext cx="135208" cy="140277"/>
            <a:chOff x="0" y="0"/>
            <a:chExt cx="2376680" cy="2465786"/>
          </a:xfrm>
        </p:grpSpPr>
        <p:sp>
          <p:nvSpPr>
            <p:cNvPr id="29" name="Freeform 29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7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7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5686963" y="1342699"/>
            <a:ext cx="818075" cy="867305"/>
          </a:xfrm>
          <a:custGeom>
            <a:avLst/>
            <a:gdLst/>
            <a:ahLst/>
            <a:cxnLst/>
            <a:rect l="l" t="t" r="r" b="b"/>
            <a:pathLst>
              <a:path w="2166716" h="2178820">
                <a:moveTo>
                  <a:pt x="0" y="0"/>
                </a:moveTo>
                <a:lnTo>
                  <a:pt x="2166715" y="0"/>
                </a:lnTo>
                <a:lnTo>
                  <a:pt x="2166715" y="2178820"/>
                </a:lnTo>
                <a:lnTo>
                  <a:pt x="0" y="2178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387011" y="2590641"/>
            <a:ext cx="11417979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20"/>
              </a:lnSpc>
            </a:pPr>
            <a:r>
              <a:rPr lang="en-US" sz="2800" b="1" dirty="0">
                <a:solidFill>
                  <a:srgbClr val="5E17EB"/>
                </a:solidFill>
                <a:latin typeface="ไอติม Bold"/>
              </a:rPr>
              <a:t>LĨNH VỰC PHÁT TRIỂN NHẬN THỨC</a:t>
            </a:r>
          </a:p>
          <a:p>
            <a:pPr algn="ctr" defTabSz="609630">
              <a:lnSpc>
                <a:spcPts val="3920"/>
              </a:lnSpc>
            </a:pPr>
            <a:r>
              <a:rPr lang="en-US" sz="2400" dirty="0">
                <a:solidFill>
                  <a:srgbClr val="5E17EB"/>
                </a:solidFill>
                <a:latin typeface="ไอติม Bold"/>
              </a:rPr>
              <a:t>HOẠT ĐỘNG LÀM QUEN VỚI TOÁN</a:t>
            </a:r>
          </a:p>
          <a:p>
            <a:pPr algn="ctr" defTabSz="609630">
              <a:lnSpc>
                <a:spcPts val="3920"/>
              </a:lnSpc>
            </a:pP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Đề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tài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: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Đếm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đến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6,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nhận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biết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nhóm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có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6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đối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tượng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,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nhận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biết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chữ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số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6</a:t>
            </a:r>
          </a:p>
          <a:p>
            <a:pPr algn="ctr" defTabSz="609630">
              <a:lnSpc>
                <a:spcPts val="3920"/>
              </a:lnSpc>
            </a:pP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Lứa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tuổi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: 5-6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tuổi</a:t>
            </a:r>
            <a:endParaRPr lang="en-US" sz="2400" dirty="0">
              <a:solidFill>
                <a:srgbClr val="ED2533"/>
              </a:solidFill>
              <a:latin typeface="ไอติม Bold"/>
            </a:endParaRPr>
          </a:p>
          <a:p>
            <a:pPr algn="ctr" defTabSz="609630">
              <a:lnSpc>
                <a:spcPts val="3920"/>
              </a:lnSpc>
            </a:pP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Giáo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viên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: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Nguyễn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Thị</a:t>
            </a:r>
            <a:r>
              <a:rPr lang="en-US" sz="2400" dirty="0">
                <a:solidFill>
                  <a:srgbClr val="ED2533"/>
                </a:solidFill>
                <a:latin typeface="ไอติม Bold"/>
              </a:rPr>
              <a:t> </a:t>
            </a:r>
            <a:r>
              <a:rPr lang="en-US" sz="2400" dirty="0" err="1">
                <a:solidFill>
                  <a:srgbClr val="ED2533"/>
                </a:solidFill>
                <a:latin typeface="ไอติม Bold"/>
              </a:rPr>
              <a:t>Hường</a:t>
            </a:r>
            <a:endParaRPr lang="en-US" sz="2400" dirty="0">
              <a:solidFill>
                <a:srgbClr val="ED2533"/>
              </a:solidFill>
              <a:latin typeface="ไอติม Bold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98482" y="5020926"/>
            <a:ext cx="2974031" cy="1998049"/>
          </a:xfrm>
          <a:custGeom>
            <a:avLst/>
            <a:gdLst/>
            <a:ahLst/>
            <a:cxnLst/>
            <a:rect l="l" t="t" r="r" b="b"/>
            <a:pathLst>
              <a:path w="5120218" h="3558551">
                <a:moveTo>
                  <a:pt x="0" y="0"/>
                </a:moveTo>
                <a:lnTo>
                  <a:pt x="5120218" y="0"/>
                </a:lnTo>
                <a:lnTo>
                  <a:pt x="5120218" y="3558552"/>
                </a:lnTo>
                <a:lnTo>
                  <a:pt x="0" y="3558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654573" y="685800"/>
            <a:ext cx="1851627" cy="1642899"/>
          </a:xfrm>
          <a:custGeom>
            <a:avLst/>
            <a:gdLst/>
            <a:ahLst/>
            <a:cxnLst/>
            <a:rect l="l" t="t" r="r" b="b"/>
            <a:pathLst>
              <a:path w="2777441" h="2464348">
                <a:moveTo>
                  <a:pt x="0" y="0"/>
                </a:moveTo>
                <a:lnTo>
                  <a:pt x="2777441" y="0"/>
                </a:lnTo>
                <a:lnTo>
                  <a:pt x="2777441" y="2464348"/>
                </a:lnTo>
                <a:lnTo>
                  <a:pt x="0" y="2464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800877" y="4866922"/>
            <a:ext cx="2937736" cy="2005005"/>
          </a:xfrm>
          <a:custGeom>
            <a:avLst/>
            <a:gdLst/>
            <a:ahLst/>
            <a:cxnLst/>
            <a:rect l="l" t="t" r="r" b="b"/>
            <a:pathLst>
              <a:path w="4406604" h="3007507">
                <a:moveTo>
                  <a:pt x="0" y="0"/>
                </a:moveTo>
                <a:lnTo>
                  <a:pt x="4406604" y="0"/>
                </a:lnTo>
                <a:lnTo>
                  <a:pt x="4406604" y="3007508"/>
                </a:lnTo>
                <a:lnTo>
                  <a:pt x="0" y="3007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04162" y="1776352"/>
            <a:ext cx="3155337" cy="982099"/>
          </a:xfrm>
          <a:custGeom>
            <a:avLst/>
            <a:gdLst/>
            <a:ahLst/>
            <a:cxnLst/>
            <a:rect l="l" t="t" r="r" b="b"/>
            <a:pathLst>
              <a:path w="4733006" h="1473148">
                <a:moveTo>
                  <a:pt x="0" y="0"/>
                </a:moveTo>
                <a:lnTo>
                  <a:pt x="4733006" y="0"/>
                </a:lnTo>
                <a:lnTo>
                  <a:pt x="4733006" y="1473148"/>
                </a:lnTo>
                <a:lnTo>
                  <a:pt x="0" y="1473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2881364" y="408064"/>
            <a:ext cx="6634939" cy="607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09630">
              <a:lnSpc>
                <a:spcPct val="150000"/>
              </a:lnSpc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FE5E-AEF9-8BCD-3A2B-56EDA08A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ại đây với nhau">
            <a:hlinkClick r:id="" action="ppaction://media"/>
            <a:extLst>
              <a:ext uri="{FF2B5EF4-FFF2-40B4-BE49-F238E27FC236}">
                <a16:creationId xmlns:a16="http://schemas.microsoft.com/office/drawing/2014/main" id="{632925EA-8D8E-1B5C-F6E4-D446232484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502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FE5E-AEF9-8BCD-3A2B-56EDA08A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ại đây với nhau">
            <a:hlinkClick r:id="" action="ppaction://media"/>
            <a:extLst>
              <a:ext uri="{FF2B5EF4-FFF2-40B4-BE49-F238E27FC236}">
                <a16:creationId xmlns:a16="http://schemas.microsoft.com/office/drawing/2014/main" id="{632925EA-8D8E-1B5C-F6E4-D446232484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2812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FE5E-AEF9-8BCD-3A2B-56EDA08A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ại đây với nhau">
            <a:hlinkClick r:id="" action="ppaction://media"/>
            <a:extLst>
              <a:ext uri="{FF2B5EF4-FFF2-40B4-BE49-F238E27FC236}">
                <a16:creationId xmlns:a16="http://schemas.microsoft.com/office/drawing/2014/main" id="{632925EA-8D8E-1B5C-F6E4-D446232484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8155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30A4-B4FB-474B-69DB-B31C0D1B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6392D0-85F5-8E19-75E5-F33E3964D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July - In Love">
            <a:hlinkClick r:id="" action="ppaction://media"/>
            <a:extLst>
              <a:ext uri="{FF2B5EF4-FFF2-40B4-BE49-F238E27FC236}">
                <a16:creationId xmlns:a16="http://schemas.microsoft.com/office/drawing/2014/main" id="{4C394909-9DF8-9CA2-4C02-41A849615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0025" y="5591823"/>
            <a:ext cx="815166" cy="81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77" y="1651210"/>
            <a:ext cx="1725237" cy="172523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2269" y="1665653"/>
            <a:ext cx="1725237" cy="172523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0759" y="1638333"/>
            <a:ext cx="1725237" cy="1725237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105" y="1690688"/>
            <a:ext cx="1725237" cy="172523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1451" y="1651210"/>
            <a:ext cx="1725237" cy="172523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4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7502" y="1639888"/>
            <a:ext cx="1725237" cy="1725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62" y="3328024"/>
            <a:ext cx="1725318" cy="1725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5562" y="3390890"/>
            <a:ext cx="1625391" cy="162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296" y="3390890"/>
            <a:ext cx="1625391" cy="16253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0709" y="3363570"/>
            <a:ext cx="1625391" cy="162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222" y="3328024"/>
            <a:ext cx="1627773" cy="1621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910" y="3344433"/>
            <a:ext cx="1627773" cy="162167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725214" y="3059595"/>
            <a:ext cx="105475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60966" y="4639888"/>
            <a:ext cx="10792834" cy="413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99490" y="-3147"/>
            <a:ext cx="3379451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800" b="1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98" y="1638190"/>
            <a:ext cx="1725318" cy="1725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835" y="1626386"/>
            <a:ext cx="1725318" cy="1725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38" y="1626386"/>
            <a:ext cx="1725318" cy="1725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54" y="1658537"/>
            <a:ext cx="1725318" cy="1725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37" y="1626386"/>
            <a:ext cx="1725318" cy="17253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156" y="1626386"/>
            <a:ext cx="1725318" cy="172531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99090" y="3137338"/>
            <a:ext cx="97341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s 68616"/>
          <p:cNvSpPr/>
          <p:nvPr/>
        </p:nvSpPr>
        <p:spPr>
          <a:xfrm>
            <a:off x="10514000" y="1918138"/>
            <a:ext cx="1066800" cy="1219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sz="60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827" y="3286317"/>
            <a:ext cx="1725318" cy="17253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2660" y="3349812"/>
            <a:ext cx="1725318" cy="17253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4617" y="3397407"/>
            <a:ext cx="1725318" cy="17253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734" y="3339383"/>
            <a:ext cx="1725318" cy="17253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1012" y="3339383"/>
            <a:ext cx="1725318" cy="1725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" r="9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7778" y="3270984"/>
            <a:ext cx="1725318" cy="1725318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360359" y="4583989"/>
            <a:ext cx="9972834" cy="11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s 68616"/>
          <p:cNvSpPr/>
          <p:nvPr/>
        </p:nvSpPr>
        <p:spPr>
          <a:xfrm>
            <a:off x="10608508" y="3421857"/>
            <a:ext cx="1066800" cy="1219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sz="60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97</Words>
  <Application>Microsoft Office PowerPoint</Application>
  <PresentationFormat>Widescreen</PresentationFormat>
  <Paragraphs>24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.VnAristote</vt:lpstr>
      <vt:lpstr>.VnAvant</vt:lpstr>
      <vt:lpstr>Arial</vt:lpstr>
      <vt:lpstr>Calibri</vt:lpstr>
      <vt:lpstr>Calibri Light</vt:lpstr>
      <vt:lpstr>等线</vt:lpstr>
      <vt:lpstr>Times New Roman</vt:lpstr>
      <vt:lpstr>ไอติม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</dc:creator>
  <cp:lastModifiedBy>Admin</cp:lastModifiedBy>
  <cp:revision>11</cp:revision>
  <dcterms:created xsi:type="dcterms:W3CDTF">2023-10-21T07:45:03Z</dcterms:created>
  <dcterms:modified xsi:type="dcterms:W3CDTF">2023-11-11T07:42:08Z</dcterms:modified>
</cp:coreProperties>
</file>