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1" r:id="rId3"/>
    <p:sldMasterId id="2147483684" r:id="rId4"/>
  </p:sldMasterIdLst>
  <p:notesMasterIdLst>
    <p:notesMasterId r:id="rId18"/>
  </p:notesMasterIdLst>
  <p:sldIdLst>
    <p:sldId id="257" r:id="rId5"/>
    <p:sldId id="486" r:id="rId6"/>
    <p:sldId id="449" r:id="rId7"/>
    <p:sldId id="487" r:id="rId8"/>
    <p:sldId id="481" r:id="rId9"/>
    <p:sldId id="488" r:id="rId10"/>
    <p:sldId id="279" r:id="rId11"/>
    <p:sldId id="271" r:id="rId12"/>
    <p:sldId id="479" r:id="rId13"/>
    <p:sldId id="485" r:id="rId14"/>
    <p:sldId id="454" r:id="rId15"/>
    <p:sldId id="482" r:id="rId16"/>
    <p:sldId id="43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38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546" y="6"/>
      </p:cViewPr>
      <p:guideLst>
        <p:guide orient="horz" pos="2188"/>
        <p:guide pos="38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0B7A0-47EE-4890-B1B0-22E864EFD390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47D2D-00ED-44C3-9BF1-3943CB29C0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5385435"/>
            <a:ext cx="12263755" cy="504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635" y="-50165"/>
            <a:ext cx="12192635" cy="5435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/private/var/folders/30/97l271zd30q763t70kdqd_cc0000gn/T/com.kingsoft.wpsoffice.mac/picturecompress_20230301164511/output_1.pngoutput_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0165"/>
            <a:ext cx="122643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>
            <a:off x="-36195" y="635"/>
            <a:ext cx="12334875" cy="5889625"/>
            <a:chOff x="-113" y="0"/>
            <a:chExt cx="19425" cy="9275"/>
          </a:xfrm>
        </p:grpSpPr>
        <p:sp>
          <p:nvSpPr>
            <p:cNvPr id="14" name="矩形 13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5890260"/>
            <a:ext cx="12263755" cy="1026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-71120" y="635"/>
            <a:ext cx="12334875" cy="5889625"/>
            <a:chOff x="-113" y="0"/>
            <a:chExt cx="19425" cy="9275"/>
          </a:xfrm>
        </p:grpSpPr>
        <p:sp>
          <p:nvSpPr>
            <p:cNvPr id="17" name="矩形 16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20" name="矩形 1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-71755" y="0"/>
            <a:ext cx="12334875" cy="5889625"/>
            <a:chOff x="-113" y="0"/>
            <a:chExt cx="19425" cy="9275"/>
          </a:xfrm>
        </p:grpSpPr>
        <p:sp>
          <p:nvSpPr>
            <p:cNvPr id="10" name="矩形 9"/>
            <p:cNvSpPr/>
            <p:nvPr userDrawn="1"/>
          </p:nvSpPr>
          <p:spPr>
            <a:xfrm>
              <a:off x="-113" y="0"/>
              <a:ext cx="19313" cy="848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0" y="8481"/>
              <a:ext cx="19313" cy="7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/>
                <a:t>≈</a:t>
              </a:r>
            </a:p>
          </p:txBody>
        </p:sp>
      </p:grpSp>
      <p:pic>
        <p:nvPicPr>
          <p:cNvPr id="7" name="图片 6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>
            <a:off x="0" y="0"/>
            <a:ext cx="3031490" cy="6858000"/>
          </a:xfrm>
          <a:prstGeom prst="rect">
            <a:avLst/>
          </a:prstGeom>
        </p:spPr>
      </p:pic>
      <p:pic>
        <p:nvPicPr>
          <p:cNvPr id="22" name="图片 21" descr="—Pngtree—red curtain_5970939"/>
          <p:cNvPicPr>
            <a:picLocks noChangeAspect="1"/>
          </p:cNvPicPr>
          <p:nvPr userDrawn="1"/>
        </p:nvPicPr>
        <p:blipFill>
          <a:blip r:embed="rId2"/>
          <a:srcRect r="71344" b="8565"/>
          <a:stretch>
            <a:fillRect/>
          </a:stretch>
        </p:blipFill>
        <p:spPr>
          <a:xfrm flipH="1">
            <a:off x="9160510" y="0"/>
            <a:ext cx="303149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cs typeface="Noto Serif" panose="0202060006050002020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cs typeface="Noto Serif" panose="0202060006050002020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2023/11/11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>
                <a:cs typeface="Noto Serif" panose="02020600060500020200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>
            <a:lvl1pPr>
              <a:defRPr>
                <a:cs typeface="Noto Serif" panose="02020600060500020200" charset="0"/>
              </a:defRPr>
            </a:lvl1pPr>
            <a:lvl2pPr>
              <a:defRPr>
                <a:cs typeface="Noto Serif" panose="02020600060500020200" charset="0"/>
              </a:defRPr>
            </a:lvl2pPr>
            <a:lvl3pPr>
              <a:defRPr>
                <a:cs typeface="Noto Serif" panose="02020600060500020200" charset="0"/>
              </a:defRPr>
            </a:lvl3pPr>
            <a:lvl4pPr>
              <a:defRPr>
                <a:cs typeface="Noto Serif" panose="02020600060500020200" charset="0"/>
              </a:defRPr>
            </a:lvl4pPr>
            <a:lvl5pPr>
              <a:defRPr>
                <a:cs typeface="Noto Serif" panose="02020600060500020200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-635"/>
            <a:ext cx="12263755" cy="6241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≈</a:t>
            </a:r>
          </a:p>
        </p:txBody>
      </p:sp>
      <p:sp>
        <p:nvSpPr>
          <p:cNvPr id="9" name="矩形 8"/>
          <p:cNvSpPr/>
          <p:nvPr userDrawn="1"/>
        </p:nvSpPr>
        <p:spPr>
          <a:xfrm>
            <a:off x="-35560" y="6240145"/>
            <a:ext cx="12263755" cy="61785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>
            <a:off x="0" y="0"/>
            <a:ext cx="968375" cy="7079615"/>
          </a:xfrm>
          <a:prstGeom prst="rect">
            <a:avLst/>
          </a:prstGeom>
        </p:spPr>
      </p:pic>
      <p:pic>
        <p:nvPicPr>
          <p:cNvPr id="10" name="图片 9" descr="—Pngtree—red curtain_5970939"/>
          <p:cNvPicPr>
            <a:picLocks noChangeAspect="1"/>
          </p:cNvPicPr>
          <p:nvPr userDrawn="1"/>
        </p:nvPicPr>
        <p:blipFill>
          <a:blip r:embed="rId2"/>
          <a:srcRect r="70353" b="47586"/>
          <a:stretch>
            <a:fillRect/>
          </a:stretch>
        </p:blipFill>
        <p:spPr>
          <a:xfrm flipH="1">
            <a:off x="11223625" y="0"/>
            <a:ext cx="968375" cy="7079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26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52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67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15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0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9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0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11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008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4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760FBDFE-C587-4B4C-A407-44438C67B59E}" type="datetimeFigureOut">
              <a:rPr lang="zh-CN" altLang="en-US" smtClean="0"/>
              <a:t>2023/11/11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oto Serif" panose="02020600060500020200" charset="0"/>
                <a:ea typeface="Noto Serif" panose="02020600060500020200" charset="0"/>
                <a:cs typeface="Noto Serif" panose="02020600060500020200" charset="0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0E27F-F2D8-4A41-9CDA-F67AB57E464F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91B28-ED40-4D6A-A86A-0D5CB032BB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5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5.sv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audio" Target="../media/media4.mp3"/><Relationship Id="rId16" Type="http://schemas.openxmlformats.org/officeDocument/2006/relationships/image" Target="../media/image6.png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12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130" y="4338000"/>
            <a:ext cx="1518721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3649" y="4158000"/>
            <a:ext cx="1569601" cy="27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79" y="126911"/>
            <a:ext cx="12176643" cy="131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MẦM NON HỒNG TIẾN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AFF24-8CBA-4103-1898-0ECB71D51B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92" y="1250396"/>
            <a:ext cx="984216" cy="9895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22A76E-2643-C29E-4CD2-8B9A8395983C}"/>
              </a:ext>
            </a:extLst>
          </p:cNvPr>
          <p:cNvSpPr txBox="1"/>
          <p:nvPr/>
        </p:nvSpPr>
        <p:spPr>
          <a:xfrm>
            <a:off x="0" y="2681031"/>
            <a:ext cx="12176643" cy="13135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LĨNH VỰC PHÁT TRIỂN THẨM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MỸ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ĐỘNG </a:t>
            </a:r>
            <a:r>
              <a:rPr lang="en-US" sz="2400" b="1" baseline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 VĂN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LỚP: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MẪU GIÁO LỚN A4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VIÊN: VŨ THU TRANG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opeYou-V.A-3640547">
            <a:hlinkClick r:id="" action="ppaction://media"/>
            <a:extLst>
              <a:ext uri="{FF2B5EF4-FFF2-40B4-BE49-F238E27FC236}">
                <a16:creationId xmlns:a16="http://schemas.microsoft.com/office/drawing/2014/main" id="{8A5F7021-0DAE-FADE-C803-51B5F2EBF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0231" y="6352254"/>
            <a:ext cx="336420" cy="33642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076497" y="809297"/>
            <a:ext cx="21861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121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6" grpId="0" uiExpand="1" build="p"/>
          <p:bldP spid="4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121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6" grpId="0" uiExpand="1" build="p"/>
          <p:bldP spid="4" grpId="0" uiExpand="1" build="p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30" y="3876584"/>
            <a:ext cx="1796801" cy="2981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49" y="3767175"/>
            <a:ext cx="1796801" cy="30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7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7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2190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6" grpId="0" uiExpand="1" build="p"/>
          <p:bldP spid="4" grpId="0" uiExpand="1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583" y="91228"/>
            <a:ext cx="4994834" cy="144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3C6462-6CAC-A46F-EA46-4C62C90A3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0" y="0"/>
            <a:ext cx="12192000" cy="902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0F308-C570-E90C-76D7-F004B1157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gấu và rừng xanh beat">
            <a:hlinkClick r:id="" action="ppaction://media"/>
            <a:extLst>
              <a:ext uri="{FF2B5EF4-FFF2-40B4-BE49-F238E27FC236}">
                <a16:creationId xmlns:a16="http://schemas.microsoft.com/office/drawing/2014/main" id="{34EF82BE-3093-CE27-1319-AE3D47042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8089" y="62916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8583" y="91228"/>
            <a:ext cx="4994834" cy="144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3C6462-6CAC-A46F-EA46-4C62C90A36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7000" y="0"/>
            <a:ext cx="12192000" cy="902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20F308-C570-E90C-76D7-F004B1157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gấu và rừng xanh">
            <a:hlinkClick r:id="" action="ppaction://media"/>
            <a:extLst>
              <a:ext uri="{FF2B5EF4-FFF2-40B4-BE49-F238E27FC236}">
                <a16:creationId xmlns:a16="http://schemas.microsoft.com/office/drawing/2014/main" id="{1C3A4A84-03AF-310B-70B7-FD8F84316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4643" y="6207643"/>
            <a:ext cx="650357" cy="6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>
            <a:off x="-198485" y="-500068"/>
            <a:ext cx="5837280" cy="3005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>
            <a:fillRect/>
          </a:stretch>
        </p:blipFill>
        <p:spPr>
          <a:xfrm flipH="1">
            <a:off x="6678697" y="-782543"/>
            <a:ext cx="6156835" cy="30050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56080" y="3830320"/>
            <a:ext cx="9083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vi-VN" sz="6000" b="1" dirty="0">
                <a:ln>
                  <a:solidFill>
                    <a:sysClr val="windowText" lastClr="000000"/>
                  </a:solidFill>
                </a:ln>
                <a:solidFill>
                  <a:srgbClr val="D63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53775" y="4067174"/>
            <a:ext cx="2052523" cy="2600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57FA56-3E1D-27D4-8979-A660B5622FD3}"/>
              </a:ext>
            </a:extLst>
          </p:cNvPr>
          <p:cNvSpPr/>
          <p:nvPr/>
        </p:nvSpPr>
        <p:spPr>
          <a:xfrm>
            <a:off x="1656080" y="2586011"/>
            <a:ext cx="93907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CHƯƠNG TRÌNH KẾT THÚC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D16BA-13ED-EF90-880E-B06BCC2A3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527" y="71284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65822" y="1615807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4" y="0"/>
                </a:lnTo>
                <a:lnTo>
                  <a:pt x="6059504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8789" y="4420155"/>
            <a:ext cx="3935176" cy="2759542"/>
          </a:xfrm>
          <a:custGeom>
            <a:avLst/>
            <a:gdLst/>
            <a:ahLst/>
            <a:cxnLst/>
            <a:rect l="l" t="t" r="r" b="b"/>
            <a:pathLst>
              <a:path w="5902764" h="4139313">
                <a:moveTo>
                  <a:pt x="0" y="0"/>
                </a:moveTo>
                <a:lnTo>
                  <a:pt x="5902764" y="0"/>
                </a:lnTo>
                <a:lnTo>
                  <a:pt x="5902764" y="4139313"/>
                </a:lnTo>
                <a:lnTo>
                  <a:pt x="0" y="4139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46487" y="1246916"/>
            <a:ext cx="975721" cy="999459"/>
          </a:xfrm>
          <a:custGeom>
            <a:avLst/>
            <a:gdLst/>
            <a:ahLst/>
            <a:cxnLst/>
            <a:rect l="l" t="t" r="r" b="b"/>
            <a:pathLst>
              <a:path w="1463582" h="1499188">
                <a:moveTo>
                  <a:pt x="0" y="0"/>
                </a:moveTo>
                <a:lnTo>
                  <a:pt x="1463582" y="0"/>
                </a:lnTo>
                <a:lnTo>
                  <a:pt x="1463582" y="1499188"/>
                </a:lnTo>
                <a:lnTo>
                  <a:pt x="0" y="14991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50876" y="1246916"/>
            <a:ext cx="1673352" cy="5486400"/>
          </a:xfrm>
          <a:custGeom>
            <a:avLst/>
            <a:gdLst/>
            <a:ahLst/>
            <a:cxnLst/>
            <a:rect l="l" t="t" r="r" b="b"/>
            <a:pathLst>
              <a:path w="2510028" h="8229600">
                <a:moveTo>
                  <a:pt x="2510028" y="0"/>
                </a:moveTo>
                <a:lnTo>
                  <a:pt x="0" y="0"/>
                </a:lnTo>
                <a:lnTo>
                  <a:pt x="0" y="8229600"/>
                </a:lnTo>
                <a:lnTo>
                  <a:pt x="2510028" y="8229600"/>
                </a:lnTo>
                <a:lnTo>
                  <a:pt x="251002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8519" y="1710571"/>
            <a:ext cx="10490415" cy="234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76"/>
              </a:lnSpc>
            </a:pPr>
            <a:r>
              <a:rPr lang="en-US" sz="6427" b="1" dirty="0">
                <a:solidFill>
                  <a:srgbClr val="FF3131"/>
                </a:solidFill>
                <a:latin typeface="Paytone One"/>
              </a:rPr>
              <a:t>CHƯƠNG TRÌNH</a:t>
            </a:r>
          </a:p>
          <a:p>
            <a:pPr algn="ctr" defTabSz="609630">
              <a:lnSpc>
                <a:spcPts val="9576"/>
              </a:lnSpc>
            </a:pPr>
            <a:r>
              <a:rPr lang="en-US" sz="6427" b="1" dirty="0">
                <a:solidFill>
                  <a:srgbClr val="FF3131"/>
                </a:solidFill>
                <a:latin typeface="Paytone One"/>
              </a:rPr>
              <a:t>KHU VƯỜN CỔ TÍCH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FCE418F-3BDA-5B9F-45CC-2AD24C82CC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1" y="4584691"/>
            <a:ext cx="1483039" cy="22779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86F7B7-BED7-2E89-301A-7A27B024A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99" y="5667375"/>
            <a:ext cx="1169539" cy="15552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E9A9AD-7215-3267-80BC-DC10DDF16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025" y="4882613"/>
            <a:ext cx="1483040" cy="23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B3C30B-EBAF-A4EB-3D99-8D3E56394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9053" y="6057900"/>
            <a:ext cx="843804" cy="1327664"/>
          </a:xfrm>
          <a:prstGeom prst="rect">
            <a:avLst/>
          </a:prstGeom>
        </p:spPr>
      </p:pic>
      <p:sp>
        <p:nvSpPr>
          <p:cNvPr id="19" name="AutoShape 2" descr="Cả Nhà Thương Nhau | Nhạc Thiếu Nhi Hay | Voi TV - YouTube">
            <a:extLst>
              <a:ext uri="{FF2B5EF4-FFF2-40B4-BE49-F238E27FC236}">
                <a16:creationId xmlns:a16="http://schemas.microsoft.com/office/drawing/2014/main" id="{7A9306D5-B81B-52AA-9C9B-AFBE6640DF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vè loài vật">
            <a:hlinkClick r:id="" action="ppaction://media"/>
            <a:extLst>
              <a:ext uri="{FF2B5EF4-FFF2-40B4-BE49-F238E27FC236}">
                <a16:creationId xmlns:a16="http://schemas.microsoft.com/office/drawing/2014/main" id="{18CCA3DF-2D6E-2EAC-1011-6FD8E4AB5B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6638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66385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4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527" y="71284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65822" y="1615807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4" y="0"/>
                </a:lnTo>
                <a:lnTo>
                  <a:pt x="6059504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8789" y="4420155"/>
            <a:ext cx="3935176" cy="2759542"/>
          </a:xfrm>
          <a:custGeom>
            <a:avLst/>
            <a:gdLst/>
            <a:ahLst/>
            <a:cxnLst/>
            <a:rect l="l" t="t" r="r" b="b"/>
            <a:pathLst>
              <a:path w="5902764" h="4139313">
                <a:moveTo>
                  <a:pt x="0" y="0"/>
                </a:moveTo>
                <a:lnTo>
                  <a:pt x="5902764" y="0"/>
                </a:lnTo>
                <a:lnTo>
                  <a:pt x="5902764" y="4139313"/>
                </a:lnTo>
                <a:lnTo>
                  <a:pt x="0" y="4139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46487" y="1246916"/>
            <a:ext cx="975721" cy="999459"/>
          </a:xfrm>
          <a:custGeom>
            <a:avLst/>
            <a:gdLst/>
            <a:ahLst/>
            <a:cxnLst/>
            <a:rect l="l" t="t" r="r" b="b"/>
            <a:pathLst>
              <a:path w="1463582" h="1499188">
                <a:moveTo>
                  <a:pt x="0" y="0"/>
                </a:moveTo>
                <a:lnTo>
                  <a:pt x="1463582" y="0"/>
                </a:lnTo>
                <a:lnTo>
                  <a:pt x="1463582" y="1499188"/>
                </a:lnTo>
                <a:lnTo>
                  <a:pt x="0" y="14991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50876" y="1246916"/>
            <a:ext cx="1673352" cy="5486400"/>
          </a:xfrm>
          <a:custGeom>
            <a:avLst/>
            <a:gdLst/>
            <a:ahLst/>
            <a:cxnLst/>
            <a:rect l="l" t="t" r="r" b="b"/>
            <a:pathLst>
              <a:path w="2510028" h="8229600">
                <a:moveTo>
                  <a:pt x="2510028" y="0"/>
                </a:moveTo>
                <a:lnTo>
                  <a:pt x="0" y="0"/>
                </a:lnTo>
                <a:lnTo>
                  <a:pt x="0" y="8229600"/>
                </a:lnTo>
                <a:lnTo>
                  <a:pt x="2510028" y="8229600"/>
                </a:lnTo>
                <a:lnTo>
                  <a:pt x="251002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8519" y="1769937"/>
            <a:ext cx="10490415" cy="234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CHƯƠNG TRÌNH</a:t>
            </a:r>
          </a:p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KHU VƯỜN CỔ TÍCH</a:t>
            </a:r>
          </a:p>
        </p:txBody>
      </p:sp>
    </p:spTree>
    <p:extLst>
      <p:ext uri="{BB962C8B-B14F-4D97-AF65-F5344CB8AC3E}">
        <p14:creationId xmlns:p14="http://schemas.microsoft.com/office/powerpoint/2010/main" val="214828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DBB26-9EF6-EE8F-01AA-EC49A374D05A}"/>
              </a:ext>
            </a:extLst>
          </p:cNvPr>
          <p:cNvSpPr txBox="1"/>
          <p:nvPr/>
        </p:nvSpPr>
        <p:spPr>
          <a:xfrm>
            <a:off x="3589026" y="699796"/>
            <a:ext cx="4839787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Noto Serif Bold" panose="02020600060500020200" charset="0"/>
                <a:cs typeface="Noto Serif Bold" panose="02020600060500020200" charset="0"/>
              </a:rPr>
              <a:t>THẢO LUẬN NHÓM 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EDE3D43F-33D8-20F9-E046-78442F6CCE0A}"/>
              </a:ext>
            </a:extLst>
          </p:cNvPr>
          <p:cNvSpPr/>
          <p:nvPr/>
        </p:nvSpPr>
        <p:spPr>
          <a:xfrm>
            <a:off x="1527405" y="1726164"/>
            <a:ext cx="2335469" cy="232245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117C34E-C6A8-DA2D-778E-0B4D51DAC775}"/>
              </a:ext>
            </a:extLst>
          </p:cNvPr>
          <p:cNvSpPr/>
          <p:nvPr/>
        </p:nvSpPr>
        <p:spPr>
          <a:xfrm>
            <a:off x="4987439" y="3751774"/>
            <a:ext cx="2335469" cy="232245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A4C9BB93-30F0-B9A2-687A-5781F1D81BA0}"/>
              </a:ext>
            </a:extLst>
          </p:cNvPr>
          <p:cNvSpPr/>
          <p:nvPr/>
        </p:nvSpPr>
        <p:spPr>
          <a:xfrm>
            <a:off x="8232870" y="1791478"/>
            <a:ext cx="2335469" cy="239628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7" name="Vườn Cổ Tích [Lyrics Video]">
            <a:hlinkClick r:id="" action="ppaction://media"/>
            <a:extLst>
              <a:ext uri="{FF2B5EF4-FFF2-40B4-BE49-F238E27FC236}">
                <a16:creationId xmlns:a16="http://schemas.microsoft.com/office/drawing/2014/main" id="{05205553-ADF5-A556-8BAA-9EF38835A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1877" y="6260841"/>
            <a:ext cx="510041" cy="5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527" y="71284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65822" y="1615807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4" y="0"/>
                </a:lnTo>
                <a:lnTo>
                  <a:pt x="6059504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818789" y="4420155"/>
            <a:ext cx="3935176" cy="2759542"/>
          </a:xfrm>
          <a:custGeom>
            <a:avLst/>
            <a:gdLst/>
            <a:ahLst/>
            <a:cxnLst/>
            <a:rect l="l" t="t" r="r" b="b"/>
            <a:pathLst>
              <a:path w="5902764" h="4139313">
                <a:moveTo>
                  <a:pt x="0" y="0"/>
                </a:moveTo>
                <a:lnTo>
                  <a:pt x="5902764" y="0"/>
                </a:lnTo>
                <a:lnTo>
                  <a:pt x="5902764" y="4139313"/>
                </a:lnTo>
                <a:lnTo>
                  <a:pt x="0" y="4139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46487" y="1246916"/>
            <a:ext cx="975721" cy="999459"/>
          </a:xfrm>
          <a:custGeom>
            <a:avLst/>
            <a:gdLst/>
            <a:ahLst/>
            <a:cxnLst/>
            <a:rect l="l" t="t" r="r" b="b"/>
            <a:pathLst>
              <a:path w="1463582" h="1499188">
                <a:moveTo>
                  <a:pt x="0" y="0"/>
                </a:moveTo>
                <a:lnTo>
                  <a:pt x="1463582" y="0"/>
                </a:lnTo>
                <a:lnTo>
                  <a:pt x="1463582" y="1499188"/>
                </a:lnTo>
                <a:lnTo>
                  <a:pt x="0" y="14991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50876" y="1246916"/>
            <a:ext cx="1673352" cy="5486400"/>
          </a:xfrm>
          <a:custGeom>
            <a:avLst/>
            <a:gdLst/>
            <a:ahLst/>
            <a:cxnLst/>
            <a:rect l="l" t="t" r="r" b="b"/>
            <a:pathLst>
              <a:path w="2510028" h="8229600">
                <a:moveTo>
                  <a:pt x="2510028" y="0"/>
                </a:moveTo>
                <a:lnTo>
                  <a:pt x="0" y="0"/>
                </a:lnTo>
                <a:lnTo>
                  <a:pt x="0" y="8229600"/>
                </a:lnTo>
                <a:lnTo>
                  <a:pt x="2510028" y="8229600"/>
                </a:lnTo>
                <a:lnTo>
                  <a:pt x="251002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8519" y="1769937"/>
            <a:ext cx="10490415" cy="234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CHƯƠNG TRÌNH</a:t>
            </a:r>
          </a:p>
          <a:p>
            <a:pPr marL="0" marR="0" lvl="0" indent="0" algn="ctr" defTabSz="609630" rtl="0" eaLnBrk="1" fontAlgn="auto" latinLnBrk="0" hangingPunct="1">
              <a:lnSpc>
                <a:spcPts val="957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27" b="1" i="0" u="none" strike="noStrike" kern="1200" cap="none" spc="0" normalizeH="0" baseline="0" noProof="0" dirty="0">
                <a:ln>
                  <a:noFill/>
                </a:ln>
                <a:solidFill>
                  <a:srgbClr val="FF3131"/>
                </a:solidFill>
                <a:effectLst/>
                <a:uLnTx/>
                <a:uFillTx/>
                <a:latin typeface="Paytone One"/>
                <a:ea typeface="+mn-ea"/>
                <a:cs typeface="+mn-cs"/>
              </a:rPr>
              <a:t>KHU VƯỜN CỔ TÍCH</a:t>
            </a:r>
          </a:p>
        </p:txBody>
      </p:sp>
      <p:pic>
        <p:nvPicPr>
          <p:cNvPr id="18" name="NHẠC NỀN VỀ NHÓM THẢO LUẬN">
            <a:hlinkClick r:id="" action="ppaction://media"/>
            <a:extLst>
              <a:ext uri="{FF2B5EF4-FFF2-40B4-BE49-F238E27FC236}">
                <a16:creationId xmlns:a16="http://schemas.microsoft.com/office/drawing/2014/main" id="{633769CE-6E2D-6A49-002A-60FABB52D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78526" y="6462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/>
          <a:srcRect b="21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05" y="250190"/>
            <a:ext cx="6792595" cy="827405"/>
          </a:xfrm>
          <a:prstGeom prst="rect">
            <a:avLst/>
          </a:prstGeom>
        </p:spPr>
      </p:pic>
      <p:pic>
        <p:nvPicPr>
          <p:cNvPr id="72" name="Picture 71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>
            <a:fillRect/>
          </a:stretch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>
            <a:fillRect/>
          </a:stretch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2A9F30-9138-C9AA-8DB6-7FACF43FDB6E}"/>
              </a:ext>
            </a:extLst>
          </p:cNvPr>
          <p:cNvSpPr txBox="1"/>
          <p:nvPr/>
        </p:nvSpPr>
        <p:spPr>
          <a:xfrm>
            <a:off x="4285249" y="6088559"/>
            <a:ext cx="3621504" cy="76944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ếch</a:t>
            </a:r>
            <a:r>
              <a:rPr lang="en-US" sz="4400" b="1" dirty="0">
                <a:solidFill>
                  <a:srgbClr val="FF0000"/>
                </a:solidFill>
                <a:latin typeface="Noto Serif Bold" panose="02020600060500020200" charset="0"/>
                <a:cs typeface="Noto Serif Bold" panose="02020600060500020200" charset="0"/>
              </a:rPr>
              <a:t> con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C4CF5-229C-D6D1-EE91-478756CBC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088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ai bàn tay của em (Múa cho mẹ xem) - Harp Sheet">
            <a:extLst>
              <a:ext uri="{FF2B5EF4-FFF2-40B4-BE49-F238E27FC236}">
                <a16:creationId xmlns:a16="http://schemas.microsoft.com/office/drawing/2014/main" id="{6ABF6FD7-BC46-DE3A-A5EB-C20E8B5E0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525CE-7F4A-DBE1-ECC0-4E5E521D5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6" y="0"/>
            <a:ext cx="1049693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b="21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235547" y="1328057"/>
            <a:ext cx="9720905" cy="5400000"/>
            <a:chOff x="1235547" y="1328057"/>
            <a:chExt cx="9720905" cy="540000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5547" y="1328057"/>
              <a:ext cx="9720905" cy="5400000"/>
            </a:xfrm>
            <a:prstGeom prst="rect">
              <a:avLst/>
            </a:prstGeom>
          </p:spPr>
        </p:pic>
        <p:sp>
          <p:nvSpPr>
            <p:cNvPr id="45" name="Rectangle: Rounded Corners 44"/>
            <p:cNvSpPr/>
            <p:nvPr/>
          </p:nvSpPr>
          <p:spPr>
            <a:xfrm>
              <a:off x="1451999" y="1829443"/>
              <a:ext cx="9324000" cy="4680000"/>
            </a:xfrm>
            <a:prstGeom prst="roundRect">
              <a:avLst>
                <a:gd name="adj" fmla="val 521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-160643" y="4518000"/>
            <a:ext cx="2127826" cy="2340000"/>
            <a:chOff x="-160643" y="4518000"/>
            <a:chExt cx="2127826" cy="234000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0643" y="5058000"/>
              <a:ext cx="1830400" cy="1800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911" y="4518000"/>
              <a:ext cx="1463272" cy="234000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0147332" y="4518000"/>
            <a:ext cx="2044668" cy="2340000"/>
            <a:chOff x="10147332" y="4518000"/>
            <a:chExt cx="2044668" cy="234000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5680" y="4878000"/>
              <a:ext cx="1376320" cy="1980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47332" y="4518000"/>
              <a:ext cx="1618240" cy="2340000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1005" y="250190"/>
            <a:ext cx="6792595" cy="827405"/>
          </a:xfrm>
          <a:prstGeom prst="rect">
            <a:avLst/>
          </a:prstGeom>
        </p:spPr>
      </p:pic>
      <p:pic>
        <p:nvPicPr>
          <p:cNvPr id="72" name="Picture 71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t="42380" r="49524" b="38254"/>
          <a:stretch>
            <a:fillRect/>
          </a:stretch>
        </p:blipFill>
        <p:spPr>
          <a:xfrm>
            <a:off x="-4885" y="0"/>
            <a:ext cx="3060000" cy="1224000"/>
          </a:xfrm>
          <a:prstGeom prst="rect">
            <a:avLst/>
          </a:prstGeom>
        </p:spPr>
      </p:pic>
      <p:pic>
        <p:nvPicPr>
          <p:cNvPr id="71" name="Picture 70" descr="A picture containing outdoor object, window&#10;&#10;Description automatically generated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5" t="42380" r="952" b="38254"/>
          <a:stretch>
            <a:fillRect/>
          </a:stretch>
        </p:blipFill>
        <p:spPr>
          <a:xfrm>
            <a:off x="9136885" y="0"/>
            <a:ext cx="3060000" cy="122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661AC1-290C-2260-DD92-06E4CF3505BD}"/>
              </a:ext>
            </a:extLst>
          </p:cNvPr>
          <p:cNvSpPr/>
          <p:nvPr/>
        </p:nvSpPr>
        <p:spPr>
          <a:xfrm>
            <a:off x="2615307" y="2967335"/>
            <a:ext cx="69613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VẬN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 THEO NHẠC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JESS">
            <a:hlinkClick r:id="" action="ppaction://media"/>
            <a:extLst>
              <a:ext uri="{FF2B5EF4-FFF2-40B4-BE49-F238E27FC236}">
                <a16:creationId xmlns:a16="http://schemas.microsoft.com/office/drawing/2014/main" id="{5BD9A050-F2C0-F08D-8C62-D98CF0486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76701" y="6428792"/>
            <a:ext cx="587776" cy="587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Noto Serif"/>
        <a:ea typeface=""/>
        <a:cs typeface=""/>
        <a:font script="Jpan" typeface="メイリオ"/>
        <a:font script="Hang" typeface="맑은 고딕"/>
        <a:font script="Hans" typeface="Noto Serif"/>
        <a:font script="Hant" typeface="新細明體"/>
        <a:font script="Arab" typeface="Noto Serif"/>
        <a:font script="Hebr" typeface="Noto Serif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 anchor="t">
        <a:spAutoFit/>
      </a:bodyPr>
      <a:lstStyle>
        <a:defPPr algn="ctr">
          <a:defRPr lang="zh-CN" altLang="en-US" sz="2800" b="1">
            <a:latin typeface="Noto Serif Bold" panose="02020600060500020200" charset="0"/>
            <a:cs typeface="Noto Serif Bold" panose="02020600060500020200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</TotalTime>
  <Words>78</Words>
  <Application>Microsoft Office PowerPoint</Application>
  <PresentationFormat>Widescreen</PresentationFormat>
  <Paragraphs>18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等线</vt:lpstr>
      <vt:lpstr>Noto Serif</vt:lpstr>
      <vt:lpstr>Noto Serif Bold</vt:lpstr>
      <vt:lpstr>Paytone One</vt:lpstr>
      <vt:lpstr>Times New Roman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2023-08-21T02:20:00Z</dcterms:created>
  <dcterms:modified xsi:type="dcterms:W3CDTF">2023-11-11T03:49:57Z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50B45E5F1FAD43CDBBC77CCB3D5DA3D2_12</vt:lpwstr>
  </property>
  <property fmtid="{D5CDD505-2E9C-101B-9397-08002B2CF9AE}" pid="3" name="KSOProductBuildVer">
    <vt:lpwstr>1033-12.2.0.13266</vt:lpwstr>
  </property>
</Properties>
</file>