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56" r:id="rId4"/>
    <p:sldId id="257" r:id="rId5"/>
    <p:sldId id="309" r:id="rId6"/>
    <p:sldId id="287" r:id="rId7"/>
    <p:sldId id="331" r:id="rId8"/>
    <p:sldId id="308" r:id="rId9"/>
    <p:sldId id="325" r:id="rId10"/>
    <p:sldId id="326" r:id="rId11"/>
    <p:sldId id="327" r:id="rId12"/>
    <p:sldId id="328" r:id="rId13"/>
    <p:sldId id="329" r:id="rId14"/>
    <p:sldId id="330" r:id="rId15"/>
    <p:sldId id="313" r:id="rId16"/>
    <p:sldId id="314" r:id="rId17"/>
    <p:sldId id="320" r:id="rId18"/>
    <p:sldId id="315" r:id="rId19"/>
    <p:sldId id="321" r:id="rId20"/>
    <p:sldId id="316" r:id="rId21"/>
    <p:sldId id="322" r:id="rId22"/>
    <p:sldId id="318" r:id="rId23"/>
    <p:sldId id="323" r:id="rId24"/>
    <p:sldId id="324" r:id="rId25"/>
    <p:sldId id="30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4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1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5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23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87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24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6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26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5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9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8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52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8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71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54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8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01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89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2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1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5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2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7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38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0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3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3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7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0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1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1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2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10873-EB5C-4A08-84E3-427A36505D3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3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E74A8-C26E-473F-A863-83FBA647A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60" y="3764686"/>
            <a:ext cx="3282554" cy="3268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1404B8-F437-41C0-A8F8-DECE2FA7DD71}"/>
              </a:ext>
            </a:extLst>
          </p:cNvPr>
          <p:cNvSpPr txBox="1"/>
          <p:nvPr/>
        </p:nvSpPr>
        <p:spPr>
          <a:xfrm>
            <a:off x="2617940" y="175364"/>
            <a:ext cx="6876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8F7BC-EB48-4821-8ADC-9A1D7BF844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432"/>
            <a:ext cx="2667172" cy="2622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60562-37C4-42D0-BCB2-634E7F1C1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06" y="3764686"/>
            <a:ext cx="5244967" cy="3114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120788-9CB8-4E70-ADFB-E6FBF8FF1855}"/>
              </a:ext>
            </a:extLst>
          </p:cNvPr>
          <p:cNvSpPr txBox="1"/>
          <p:nvPr/>
        </p:nvSpPr>
        <p:spPr>
          <a:xfrm>
            <a:off x="2338271" y="3156647"/>
            <a:ext cx="75121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/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  	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cóc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b="1" dirty="0" err="1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 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5 - 6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914400"/>
            <a:r>
              <a:rPr lang="en-US" sz="2800" b="1" dirty="0" err="1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A2</a:t>
            </a:r>
          </a:p>
          <a:p>
            <a:pPr marL="914400"/>
            <a:r>
              <a:rPr lang="en-US" sz="2800" b="1" dirty="0" err="1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endParaRPr lang="en-US" sz="2800" b="1" i="1" dirty="0"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61595"/>
            <a:endParaRPr lang="en-US" sz="2000" b="1" i="1" dirty="0"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A4E3A7-CB56-8BC8-3B1B-978FFA78F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77" y="1026686"/>
            <a:ext cx="1137865" cy="11378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7940" y="2489308"/>
            <a:ext cx="7200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KỸ NĂNG SỐNG</a:t>
            </a:r>
            <a:endParaRPr lang="en-US" sz="28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" y="396304"/>
            <a:ext cx="5392271" cy="6004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23" y="393198"/>
            <a:ext cx="5320553" cy="60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8459" y="107576"/>
            <a:ext cx="98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1120510"/>
            <a:ext cx="5701552" cy="5360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7" y="1129552"/>
            <a:ext cx="5696743" cy="53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5" y="435428"/>
            <a:ext cx="5553636" cy="6422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2" y="456546"/>
            <a:ext cx="5844987" cy="64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697" y="2386263"/>
            <a:ext cx="7535778" cy="2085473"/>
          </a:xfrm>
        </p:spPr>
        <p:txBody>
          <a:bodyPr>
            <a:noAutofit/>
          </a:bodyPr>
          <a:lstStyle/>
          <a:p>
            <a:pPr algn="ctr"/>
            <a:r>
              <a:rPr lang="vi-VN" sz="6000" b="1">
                <a:solidFill>
                  <a:srgbClr val="0000CC"/>
                </a:solidFill>
              </a:rPr>
              <a:t>Các kỹ năng xử lý tình huống khi bị bắt cóc.</a:t>
            </a:r>
            <a:endParaRPr lang="en-US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1BD89D49-380B-7D2E-43C0-C51C4EC39A09}"/>
              </a:ext>
            </a:extLst>
          </p:cNvPr>
          <p:cNvSpPr/>
          <p:nvPr/>
        </p:nvSpPr>
        <p:spPr>
          <a:xfrm>
            <a:off x="2547257" y="88639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1</a:t>
            </a:r>
          </a:p>
          <a:p>
            <a:pPr algn="ctr"/>
            <a:r>
              <a:rPr lang="en-US" sz="4000" b="1">
                <a:cs typeface="Times New Roman" panose="02020603050405020304" pitchFamily="18" charset="0"/>
              </a:rPr>
              <a:t>Hét to cầu cứu.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D1C79C-2644-08D8-6DD9-D4DFB46CC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52" y="1914019"/>
            <a:ext cx="6756895" cy="4729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279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BFEA5E22-C75F-7DDA-59E3-DDCDF2A1CC5F}"/>
              </a:ext>
            </a:extLst>
          </p:cNvPr>
          <p:cNvSpPr/>
          <p:nvPr/>
        </p:nvSpPr>
        <p:spPr>
          <a:xfrm>
            <a:off x="2547257" y="88639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2</a:t>
            </a:r>
          </a:p>
          <a:p>
            <a:pPr algn="ctr"/>
            <a:r>
              <a:rPr lang="en-US" sz="4000" b="1">
                <a:cs typeface="Times New Roman" panose="02020603050405020304" pitchFamily="18" charset="0"/>
              </a:rPr>
              <a:t>Bám dính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7922C1-EA3C-8F97-E4D7-82ABF7C80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r="9821"/>
          <a:stretch/>
        </p:blipFill>
        <p:spPr>
          <a:xfrm>
            <a:off x="2717552" y="1914019"/>
            <a:ext cx="6756895" cy="4729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6062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8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D3D9E41-EBD2-89C2-4C78-61EBEF4C0EF3}"/>
              </a:ext>
            </a:extLst>
          </p:cNvPr>
          <p:cNvSpPr/>
          <p:nvPr/>
        </p:nvSpPr>
        <p:spPr>
          <a:xfrm>
            <a:off x="2410591" y="929611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KỸ NĂNG 3</a:t>
            </a:r>
          </a:p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Quay </a:t>
            </a:r>
            <a:r>
              <a:rPr lang="en-US" sz="4000" b="1" dirty="0" err="1"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38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2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mđt cut">
            <a:hlinkClick r:id="" action="ppaction://media"/>
            <a:extLst>
              <a:ext uri="{FF2B5EF4-FFF2-40B4-BE49-F238E27FC236}">
                <a16:creationId xmlns:a16="http://schemas.microsoft.com/office/drawing/2014/main" id="{EFF4C6D4-570E-17DB-1CE3-799E477E6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00" y="6323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7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444C6AE-CCE9-77F8-84A7-EE337A3518F9}"/>
              </a:ext>
            </a:extLst>
          </p:cNvPr>
          <p:cNvSpPr/>
          <p:nvPr/>
        </p:nvSpPr>
        <p:spPr>
          <a:xfrm>
            <a:off x="1370045" y="160110"/>
            <a:ext cx="9451910" cy="191128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4</a:t>
            </a:r>
          </a:p>
          <a:p>
            <a:pPr algn="ctr"/>
            <a:r>
              <a:rPr lang="vi-VN" sz="4000" b="1">
                <a:cs typeface="Times New Roman" panose="02020603050405020304" pitchFamily="18" charset="0"/>
              </a:rPr>
              <a:t>Đập, đạp vào người kẻ bắt cóc. 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AFDB6-E7C2-BE1A-497C-0780DBEE8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04" y="2120840"/>
            <a:ext cx="4605044" cy="4605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6192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4C4DAE-BD02-0EF7-F101-88F83E29B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381000"/>
            <a:ext cx="6096000" cy="609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74AE9-618E-0977-8A87-C443E0D67D72}"/>
              </a:ext>
            </a:extLst>
          </p:cNvPr>
          <p:cNvSpPr txBox="1"/>
          <p:nvPr/>
        </p:nvSpPr>
        <p:spPr>
          <a:xfrm>
            <a:off x="6441141" y="991540"/>
            <a:ext cx="5750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TRAO </a:t>
            </a:r>
            <a:endParaRPr lang="en-US" sz="48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HUÂN </a:t>
            </a:r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CHƯƠNG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TỰ VỆ</a:t>
            </a:r>
          </a:p>
        </p:txBody>
      </p:sp>
    </p:spTree>
    <p:extLst>
      <p:ext uri="{BB962C8B-B14F-4D97-AF65-F5344CB8AC3E}">
        <p14:creationId xmlns:p14="http://schemas.microsoft.com/office/powerpoint/2010/main" val="22841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đối tượng bắt cóc em bé ở Hà Nội - VTV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367" y="201706"/>
            <a:ext cx="11833679" cy="6656294"/>
          </a:xfrm>
        </p:spPr>
      </p:pic>
    </p:spTree>
    <p:extLst>
      <p:ext uri="{BB962C8B-B14F-4D97-AF65-F5344CB8AC3E}">
        <p14:creationId xmlns:p14="http://schemas.microsoft.com/office/powerpoint/2010/main" val="116331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327" y="2354346"/>
            <a:ext cx="7535778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>
                <a:solidFill>
                  <a:srgbClr val="0000CC"/>
                </a:solidFill>
              </a:rPr>
              <a:t>Tìm hiểu những nguy hiểm khi bị bắt cóc.</a:t>
            </a:r>
            <a:endParaRPr lang="en-US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6616" y="1462092"/>
            <a:ext cx="3740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Trẻ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về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nhóm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50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1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03612" y="107576"/>
            <a:ext cx="1151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6" r="15398" b="1955"/>
          <a:stretch/>
        </p:blipFill>
        <p:spPr>
          <a:xfrm>
            <a:off x="6521824" y="1201417"/>
            <a:ext cx="5455022" cy="4943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6" y="1237129"/>
            <a:ext cx="564776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1141" r="928" b="11187"/>
          <a:stretch/>
        </p:blipFill>
        <p:spPr>
          <a:xfrm>
            <a:off x="430306" y="924687"/>
            <a:ext cx="5217459" cy="5355089"/>
          </a:xfrm>
          <a:prstGeom prst="rect">
            <a:avLst/>
          </a:prstGeom>
        </p:spPr>
      </p:pic>
      <p:sp>
        <p:nvSpPr>
          <p:cNvPr id="6" name="AutoShape 2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3" y="927464"/>
            <a:ext cx="5460275" cy="53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8407" y="114877"/>
            <a:ext cx="933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1" y="1116106"/>
            <a:ext cx="5587348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53" y="1060042"/>
            <a:ext cx="5862918" cy="55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1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124</Words>
  <Application>Microsoft Office PowerPoint</Application>
  <PresentationFormat>Widescreen</PresentationFormat>
  <Paragraphs>27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Tìm hiểu những nguy hiểm khi bị bắt cóc.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kỹ năng xử lý tình huống khi bị bắt cóc.</vt:lpstr>
      <vt:lpstr>PowerPoint Presentation</vt:lpstr>
      <vt:lpstr> THỰC HÀNH</vt:lpstr>
      <vt:lpstr>PowerPoint Presentation</vt:lpstr>
      <vt:lpstr> THỰC HÀNH</vt:lpstr>
      <vt:lpstr>PowerPoint Presentation</vt:lpstr>
      <vt:lpstr> THỰC HÀNH</vt:lpstr>
      <vt:lpstr>PowerPoint Presentation</vt:lpstr>
      <vt:lpstr> 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</cp:lastModifiedBy>
  <cp:revision>118</cp:revision>
  <dcterms:created xsi:type="dcterms:W3CDTF">2020-10-16T11:29:38Z</dcterms:created>
  <dcterms:modified xsi:type="dcterms:W3CDTF">2023-11-11T02:56:24Z</dcterms:modified>
</cp:coreProperties>
</file>