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57" r:id="rId3"/>
    <p:sldId id="258" r:id="rId4"/>
    <p:sldId id="259" r:id="rId5"/>
    <p:sldId id="277" r:id="rId6"/>
    <p:sldId id="278" r:id="rId7"/>
    <p:sldId id="279" r:id="rId8"/>
    <p:sldId id="280" r:id="rId9"/>
    <p:sldId id="260" r:id="rId10"/>
    <p:sldId id="261" r:id="rId11"/>
    <p:sldId id="270" r:id="rId12"/>
    <p:sldId id="271" r:id="rId13"/>
    <p:sldId id="272" r:id="rId14"/>
    <p:sldId id="273" r:id="rId15"/>
    <p:sldId id="274" r:id="rId16"/>
    <p:sldId id="275" r:id="rId17"/>
    <p:sldId id="27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7" autoAdjust="0"/>
    <p:restoredTop sz="94660"/>
  </p:normalViewPr>
  <p:slideViewPr>
    <p:cSldViewPr snapToGrid="0">
      <p:cViewPr varScale="1">
        <p:scale>
          <a:sx n="91" d="100"/>
          <a:sy n="91" d="100"/>
        </p:scale>
        <p:origin x="486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54A48-19B9-44ED-A6F8-C1B13BCA9E91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51ADF-8563-4A9D-BA16-D3ACB725A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202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54A48-19B9-44ED-A6F8-C1B13BCA9E91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51ADF-8563-4A9D-BA16-D3ACB725A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951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54A48-19B9-44ED-A6F8-C1B13BCA9E91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51ADF-8563-4A9D-BA16-D3ACB725A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055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54A48-19B9-44ED-A6F8-C1B13BCA9E91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51ADF-8563-4A9D-BA16-D3ACB725A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251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54A48-19B9-44ED-A6F8-C1B13BCA9E91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51ADF-8563-4A9D-BA16-D3ACB725A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573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54A48-19B9-44ED-A6F8-C1B13BCA9E91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51ADF-8563-4A9D-BA16-D3ACB725A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716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54A48-19B9-44ED-A6F8-C1B13BCA9E91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51ADF-8563-4A9D-BA16-D3ACB725A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740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54A48-19B9-44ED-A6F8-C1B13BCA9E91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51ADF-8563-4A9D-BA16-D3ACB725A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142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54A48-19B9-44ED-A6F8-C1B13BCA9E91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51ADF-8563-4A9D-BA16-D3ACB725A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800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54A48-19B9-44ED-A6F8-C1B13BCA9E91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51ADF-8563-4A9D-BA16-D3ACB725A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30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54A48-19B9-44ED-A6F8-C1B13BCA9E91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51ADF-8563-4A9D-BA16-D3ACB725A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98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54A48-19B9-44ED-A6F8-C1B13BCA9E91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E51ADF-8563-4A9D-BA16-D3ACB725A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674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13" Type="http://schemas.openxmlformats.org/officeDocument/2006/relationships/image" Target="../media/image47.gif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gif"/><Relationship Id="rId5" Type="http://schemas.openxmlformats.org/officeDocument/2006/relationships/image" Target="../media/image39.png"/><Relationship Id="rId10" Type="http://schemas.openxmlformats.org/officeDocument/2006/relationships/image" Target="../media/image44.gif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49.png"/><Relationship Id="rId18" Type="http://schemas.openxmlformats.org/officeDocument/2006/relationships/image" Target="../media/image51.png"/><Relationship Id="rId26" Type="http://schemas.openxmlformats.org/officeDocument/2006/relationships/image" Target="../media/image58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54.png"/><Relationship Id="rId7" Type="http://schemas.openxmlformats.org/officeDocument/2006/relationships/audio" Target="../media/audio4.wav"/><Relationship Id="rId12" Type="http://schemas.openxmlformats.org/officeDocument/2006/relationships/image" Target="../media/image44.gif"/><Relationship Id="rId17" Type="http://schemas.openxmlformats.org/officeDocument/2006/relationships/image" Target="../media/image50.png"/><Relationship Id="rId25" Type="http://schemas.openxmlformats.org/officeDocument/2006/relationships/image" Target="../media/image40.png"/><Relationship Id="rId2" Type="http://schemas.microsoft.com/office/2007/relationships/media" Target="../media/media2.mp3"/><Relationship Id="rId16" Type="http://schemas.openxmlformats.org/officeDocument/2006/relationships/image" Target="../media/image39.png"/><Relationship Id="rId20" Type="http://schemas.openxmlformats.org/officeDocument/2006/relationships/image" Target="../media/image53.gif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36.png"/><Relationship Id="rId24" Type="http://schemas.openxmlformats.org/officeDocument/2006/relationships/image" Target="../media/image57.png"/><Relationship Id="rId5" Type="http://schemas.openxmlformats.org/officeDocument/2006/relationships/audio" Target="../media/audio2.wav"/><Relationship Id="rId15" Type="http://schemas.openxmlformats.org/officeDocument/2006/relationships/image" Target="../media/image38.png"/><Relationship Id="rId23" Type="http://schemas.openxmlformats.org/officeDocument/2006/relationships/image" Target="../media/image56.png"/><Relationship Id="rId10" Type="http://schemas.openxmlformats.org/officeDocument/2006/relationships/audio" Target="../media/audio7.wav"/><Relationship Id="rId19" Type="http://schemas.openxmlformats.org/officeDocument/2006/relationships/image" Target="../media/image52.gif"/><Relationship Id="rId4" Type="http://schemas.openxmlformats.org/officeDocument/2006/relationships/audio" Target="../media/audio1.wav"/><Relationship Id="rId9" Type="http://schemas.openxmlformats.org/officeDocument/2006/relationships/audio" Target="../media/audio6.wav"/><Relationship Id="rId14" Type="http://schemas.openxmlformats.org/officeDocument/2006/relationships/image" Target="../media/image41.png"/><Relationship Id="rId22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59.gif"/><Relationship Id="rId18" Type="http://schemas.openxmlformats.org/officeDocument/2006/relationships/image" Target="../media/image56.png"/><Relationship Id="rId3" Type="http://schemas.openxmlformats.org/officeDocument/2006/relationships/audio" Target="../media/audio2.wav"/><Relationship Id="rId21" Type="http://schemas.openxmlformats.org/officeDocument/2006/relationships/image" Target="../media/image38.png"/><Relationship Id="rId7" Type="http://schemas.openxmlformats.org/officeDocument/2006/relationships/audio" Target="../media/audio6.wav"/><Relationship Id="rId12" Type="http://schemas.openxmlformats.org/officeDocument/2006/relationships/image" Target="../media/image41.png"/><Relationship Id="rId17" Type="http://schemas.openxmlformats.org/officeDocument/2006/relationships/image" Target="../media/image55.png"/><Relationship Id="rId2" Type="http://schemas.openxmlformats.org/officeDocument/2006/relationships/audio" Target="../media/audio1.wav"/><Relationship Id="rId16" Type="http://schemas.openxmlformats.org/officeDocument/2006/relationships/image" Target="../media/image54.pn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image" Target="../media/image49.png"/><Relationship Id="rId24" Type="http://schemas.openxmlformats.org/officeDocument/2006/relationships/image" Target="../media/image58.png"/><Relationship Id="rId5" Type="http://schemas.openxmlformats.org/officeDocument/2006/relationships/audio" Target="../media/audio4.wav"/><Relationship Id="rId15" Type="http://schemas.openxmlformats.org/officeDocument/2006/relationships/image" Target="../media/image53.gif"/><Relationship Id="rId23" Type="http://schemas.openxmlformats.org/officeDocument/2006/relationships/image" Target="../media/image50.png"/><Relationship Id="rId10" Type="http://schemas.openxmlformats.org/officeDocument/2006/relationships/image" Target="../media/image44.gif"/><Relationship Id="rId19" Type="http://schemas.openxmlformats.org/officeDocument/2006/relationships/image" Target="../media/image57.png"/><Relationship Id="rId4" Type="http://schemas.openxmlformats.org/officeDocument/2006/relationships/audio" Target="../media/audio3.wav"/><Relationship Id="rId9" Type="http://schemas.openxmlformats.org/officeDocument/2006/relationships/image" Target="../media/image36.png"/><Relationship Id="rId14" Type="http://schemas.openxmlformats.org/officeDocument/2006/relationships/image" Target="../media/image52.gif"/><Relationship Id="rId22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49.png"/><Relationship Id="rId18" Type="http://schemas.openxmlformats.org/officeDocument/2006/relationships/image" Target="../media/image51.png"/><Relationship Id="rId26" Type="http://schemas.openxmlformats.org/officeDocument/2006/relationships/image" Target="../media/image62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53.gif"/><Relationship Id="rId7" Type="http://schemas.openxmlformats.org/officeDocument/2006/relationships/audio" Target="../media/audio4.wav"/><Relationship Id="rId12" Type="http://schemas.openxmlformats.org/officeDocument/2006/relationships/image" Target="../media/image44.gif"/><Relationship Id="rId17" Type="http://schemas.openxmlformats.org/officeDocument/2006/relationships/image" Target="../media/image50.png"/><Relationship Id="rId25" Type="http://schemas.openxmlformats.org/officeDocument/2006/relationships/image" Target="../media/image57.png"/><Relationship Id="rId2" Type="http://schemas.microsoft.com/office/2007/relationships/media" Target="../media/media2.mp3"/><Relationship Id="rId16" Type="http://schemas.openxmlformats.org/officeDocument/2006/relationships/image" Target="../media/image39.png"/><Relationship Id="rId20" Type="http://schemas.openxmlformats.org/officeDocument/2006/relationships/image" Target="../media/image52.gif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36.png"/><Relationship Id="rId24" Type="http://schemas.openxmlformats.org/officeDocument/2006/relationships/image" Target="../media/image56.png"/><Relationship Id="rId5" Type="http://schemas.openxmlformats.org/officeDocument/2006/relationships/audio" Target="../media/audio2.wav"/><Relationship Id="rId15" Type="http://schemas.openxmlformats.org/officeDocument/2006/relationships/image" Target="../media/image60.png"/><Relationship Id="rId23" Type="http://schemas.openxmlformats.org/officeDocument/2006/relationships/image" Target="../media/image55.png"/><Relationship Id="rId10" Type="http://schemas.openxmlformats.org/officeDocument/2006/relationships/audio" Target="../media/audio7.wav"/><Relationship Id="rId19" Type="http://schemas.openxmlformats.org/officeDocument/2006/relationships/image" Target="../media/image59.gif"/><Relationship Id="rId4" Type="http://schemas.openxmlformats.org/officeDocument/2006/relationships/audio" Target="../media/audio1.wav"/><Relationship Id="rId9" Type="http://schemas.openxmlformats.org/officeDocument/2006/relationships/audio" Target="../media/audio6.wav"/><Relationship Id="rId14" Type="http://schemas.openxmlformats.org/officeDocument/2006/relationships/image" Target="../media/image41.png"/><Relationship Id="rId22" Type="http://schemas.openxmlformats.org/officeDocument/2006/relationships/image" Target="../media/image54.png"/><Relationship Id="rId27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44.gif"/><Relationship Id="rId18" Type="http://schemas.openxmlformats.org/officeDocument/2006/relationships/image" Target="../media/image53.gif"/><Relationship Id="rId26" Type="http://schemas.openxmlformats.org/officeDocument/2006/relationships/image" Target="../media/image50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56.png"/><Relationship Id="rId7" Type="http://schemas.openxmlformats.org/officeDocument/2006/relationships/audio" Target="../media/audio4.wav"/><Relationship Id="rId12" Type="http://schemas.openxmlformats.org/officeDocument/2006/relationships/image" Target="../media/image59.gif"/><Relationship Id="rId17" Type="http://schemas.openxmlformats.org/officeDocument/2006/relationships/image" Target="../media/image52.gif"/><Relationship Id="rId25" Type="http://schemas.openxmlformats.org/officeDocument/2006/relationships/image" Target="../media/image61.png"/><Relationship Id="rId2" Type="http://schemas.microsoft.com/office/2007/relationships/media" Target="../media/media2.mp3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36.png"/><Relationship Id="rId24" Type="http://schemas.openxmlformats.org/officeDocument/2006/relationships/image" Target="../media/image38.png"/><Relationship Id="rId5" Type="http://schemas.openxmlformats.org/officeDocument/2006/relationships/audio" Target="../media/audio2.wav"/><Relationship Id="rId15" Type="http://schemas.openxmlformats.org/officeDocument/2006/relationships/image" Target="../media/image41.png"/><Relationship Id="rId23" Type="http://schemas.openxmlformats.org/officeDocument/2006/relationships/image" Target="../media/image60.png"/><Relationship Id="rId10" Type="http://schemas.openxmlformats.org/officeDocument/2006/relationships/audio" Target="../media/audio7.wav"/><Relationship Id="rId19" Type="http://schemas.openxmlformats.org/officeDocument/2006/relationships/image" Target="../media/image54.png"/><Relationship Id="rId4" Type="http://schemas.openxmlformats.org/officeDocument/2006/relationships/audio" Target="../media/audio1.wav"/><Relationship Id="rId9" Type="http://schemas.openxmlformats.org/officeDocument/2006/relationships/audio" Target="../media/audio6.wav"/><Relationship Id="rId14" Type="http://schemas.openxmlformats.org/officeDocument/2006/relationships/image" Target="../media/image49.png"/><Relationship Id="rId22" Type="http://schemas.openxmlformats.org/officeDocument/2006/relationships/image" Target="../media/image57.png"/><Relationship Id="rId27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49.png"/><Relationship Id="rId18" Type="http://schemas.openxmlformats.org/officeDocument/2006/relationships/image" Target="../media/image51.png"/><Relationship Id="rId26" Type="http://schemas.openxmlformats.org/officeDocument/2006/relationships/image" Target="../media/image58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54.png"/><Relationship Id="rId7" Type="http://schemas.openxmlformats.org/officeDocument/2006/relationships/audio" Target="../media/audio4.wav"/><Relationship Id="rId12" Type="http://schemas.openxmlformats.org/officeDocument/2006/relationships/image" Target="../media/image44.gif"/><Relationship Id="rId17" Type="http://schemas.openxmlformats.org/officeDocument/2006/relationships/image" Target="../media/image50.png"/><Relationship Id="rId25" Type="http://schemas.openxmlformats.org/officeDocument/2006/relationships/image" Target="../media/image62.png"/><Relationship Id="rId2" Type="http://schemas.microsoft.com/office/2007/relationships/media" Target="../media/media2.mp3"/><Relationship Id="rId16" Type="http://schemas.openxmlformats.org/officeDocument/2006/relationships/image" Target="../media/image39.png"/><Relationship Id="rId20" Type="http://schemas.openxmlformats.org/officeDocument/2006/relationships/image" Target="../media/image53.gif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36.png"/><Relationship Id="rId24" Type="http://schemas.openxmlformats.org/officeDocument/2006/relationships/image" Target="../media/image57.png"/><Relationship Id="rId5" Type="http://schemas.openxmlformats.org/officeDocument/2006/relationships/audio" Target="../media/audio2.wav"/><Relationship Id="rId15" Type="http://schemas.openxmlformats.org/officeDocument/2006/relationships/image" Target="../media/image60.png"/><Relationship Id="rId23" Type="http://schemas.openxmlformats.org/officeDocument/2006/relationships/image" Target="../media/image56.png"/><Relationship Id="rId10" Type="http://schemas.openxmlformats.org/officeDocument/2006/relationships/audio" Target="../media/audio7.wav"/><Relationship Id="rId19" Type="http://schemas.openxmlformats.org/officeDocument/2006/relationships/image" Target="../media/image52.gif"/><Relationship Id="rId4" Type="http://schemas.openxmlformats.org/officeDocument/2006/relationships/audio" Target="../media/audio1.wav"/><Relationship Id="rId9" Type="http://schemas.openxmlformats.org/officeDocument/2006/relationships/audio" Target="../media/audio6.wav"/><Relationship Id="rId14" Type="http://schemas.openxmlformats.org/officeDocument/2006/relationships/image" Target="../media/image41.png"/><Relationship Id="rId22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13" Type="http://schemas.openxmlformats.org/officeDocument/2006/relationships/image" Target="../media/image47.gif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gif"/><Relationship Id="rId5" Type="http://schemas.openxmlformats.org/officeDocument/2006/relationships/image" Target="../media/image39.png"/><Relationship Id="rId10" Type="http://schemas.openxmlformats.org/officeDocument/2006/relationships/image" Target="../media/image44.gif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gi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10" Type="http://schemas.openxmlformats.org/officeDocument/2006/relationships/image" Target="../media/image22.jp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72749"/>
          </a:xfrm>
          <a:prstGeom prst="rect">
            <a:avLst/>
          </a:prstGeom>
          <a:noFill/>
          <a:ln w="190500" cap="sq">
            <a:solidFill>
              <a:srgbClr val="C8C6BD"/>
            </a:solidFill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2819400" y="3066440"/>
            <a:ext cx="6411479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điểm : </a:t>
            </a:r>
            <a:r>
              <a:rPr lang="vi-VN" altLang="vi-V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vật</a:t>
            </a:r>
            <a:endParaRPr lang="vi-VN" altLang="vi-VN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 : </a:t>
            </a:r>
            <a:r>
              <a:rPr lang="vi-VN" altLang="vi-V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cấu tạo quả trứng gà</a:t>
            </a:r>
            <a:endParaRPr lang="en-US" altLang="vi-VN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  <a:r>
              <a:rPr lang="vi-VN" altLang="vi-V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 Thị Vũ Thúy Ninh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vi-V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</a:t>
            </a:r>
            <a:r>
              <a:rPr lang="vi-VN" alt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 : </a:t>
            </a:r>
            <a:r>
              <a:rPr lang="vi-VN" altLang="vi-V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MGL (5 </a:t>
            </a:r>
            <a:r>
              <a:rPr lang="vi-VN" alt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vi-VN" altLang="vi-V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vi-VN" alt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 )</a:t>
            </a:r>
          </a:p>
        </p:txBody>
      </p:sp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2819400" y="304006"/>
            <a:ext cx="6553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vi-VN" altLang="vi-VN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 </a:t>
            </a:r>
            <a:r>
              <a:rPr lang="vi-VN" altLang="vi-VN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BIÊN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vi-VN" altLang="vi-VN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HỒNG TIẾN</a:t>
            </a:r>
            <a:endParaRPr lang="vi-VN" altLang="vi-VN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7"/>
          <p:cNvSpPr txBox="1">
            <a:spLocks noChangeArrowheads="1"/>
          </p:cNvSpPr>
          <p:nvPr/>
        </p:nvSpPr>
        <p:spPr bwMode="auto">
          <a:xfrm>
            <a:off x="2514600" y="2307696"/>
            <a:ext cx="7162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vi-VN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án lĩnh vực Phát triển nhận thức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6571" y="1099478"/>
            <a:ext cx="1058859" cy="105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8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23256" y="2391192"/>
            <a:ext cx="564150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Trò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chơi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2: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Bé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tìm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mật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mã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kho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báu</a:t>
            </a:r>
            <a:endParaRPr lang="en-US" sz="44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7670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4">
            <a:extLst>
              <a:ext uri="{FF2B5EF4-FFF2-40B4-BE49-F238E27FC236}">
                <a16:creationId xmlns:a16="http://schemas.microsoft.com/office/drawing/2014/main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572027" y="3906811"/>
            <a:ext cx="981270" cy="381367"/>
          </a:xfrm>
          <a:prstGeom prst="rect">
            <a:avLst/>
          </a:prstGeom>
        </p:spPr>
      </p:pic>
      <p:pic>
        <p:nvPicPr>
          <p:cNvPr id="10" name="3">
            <a:extLst>
              <a:ext uri="{FF2B5EF4-FFF2-40B4-BE49-F238E27FC236}">
                <a16:creationId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8223" y="3325465"/>
            <a:ext cx="807419" cy="313800"/>
          </a:xfrm>
          <a:prstGeom prst="rect">
            <a:avLst/>
          </a:prstGeom>
        </p:spPr>
      </p:pic>
      <p:pic>
        <p:nvPicPr>
          <p:cNvPr id="11" name="2">
            <a:extLst>
              <a:ext uri="{FF2B5EF4-FFF2-40B4-BE49-F238E27FC236}">
                <a16:creationId xmlns:a16="http://schemas.microsoft.com/office/drawing/2014/main" id="{689876F3-23D2-4F2E-BFF0-34B990B73A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8178176" y="3351519"/>
            <a:ext cx="909571" cy="353501"/>
          </a:xfrm>
          <a:prstGeom prst="rect">
            <a:avLst/>
          </a:prstGeom>
        </p:spPr>
      </p:pic>
      <p:pic>
        <p:nvPicPr>
          <p:cNvPr id="12" name="1">
            <a:extLst>
              <a:ext uri="{FF2B5EF4-FFF2-40B4-BE49-F238E27FC236}">
                <a16:creationId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650527">
            <a:off x="9123025" y="3584027"/>
            <a:ext cx="845235" cy="32849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8624134-3E86-45B2-8853-06D14D26D64B}"/>
              </a:ext>
            </a:extLst>
          </p:cNvPr>
          <p:cNvSpPr txBox="1"/>
          <p:nvPr/>
        </p:nvSpPr>
        <p:spPr>
          <a:xfrm>
            <a:off x="5811910" y="2033703"/>
            <a:ext cx="594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n w="38100">
                  <a:solidFill>
                    <a:srgbClr val="475D6B"/>
                  </a:solidFill>
                  <a:prstDash val="solid"/>
                </a:ln>
                <a:noFill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kumimoji="0" lang="en-US" sz="5400" b="1" i="0" u="none" strike="noStrike" kern="1200" normalizeH="0" baseline="0" noProof="0" dirty="0">
                <a:ln w="38100">
                  <a:solidFill>
                    <a:srgbClr val="475D6B"/>
                  </a:solidFill>
                  <a:prstDash val="solid"/>
                </a:ln>
                <a:noFill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MẬT MÃ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A34BE6-ED42-41DF-897F-F731B27F18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791" y="3485061"/>
            <a:ext cx="961174" cy="190189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13E1AE1-7643-4785-BA16-F7C6737746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05490" y="1682279"/>
            <a:ext cx="1956986" cy="1956986"/>
          </a:xfrm>
          <a:prstGeom prst="rect">
            <a:avLst/>
          </a:prstGeom>
        </p:spPr>
      </p:pic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id="{B1BC13BA-A5F8-483D-8360-44343CD2F58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pic>
        <p:nvPicPr>
          <p:cNvPr id="43" name="Picture 42" descr="A picture containing yellow&#10;&#10;Description automatically generated">
            <a:extLst>
              <a:ext uri="{FF2B5EF4-FFF2-40B4-BE49-F238E27FC236}">
                <a16:creationId xmlns:a16="http://schemas.microsoft.com/office/drawing/2014/main" id="{315D7AC1-BBF4-4FDA-B68C-206CDCBECA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278" y="2004269"/>
            <a:ext cx="3048000" cy="30480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23659039-4F72-4787-86D5-CFF51CFD64FA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276479" y="3429000"/>
            <a:ext cx="1168717" cy="1168717"/>
          </a:xfrm>
          <a:prstGeom prst="rect">
            <a:avLst/>
          </a:prstGeom>
        </p:spPr>
      </p:pic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74319678-FE85-4B26-8107-D247CF332EC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092" y="457200"/>
            <a:ext cx="312586" cy="253584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43CEEA26-AC31-4299-A07C-D7A664B69A2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80467" y="1278377"/>
            <a:ext cx="601878" cy="4463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FBA157-C684-4B43-86AF-7AA55958D3B7}"/>
              </a:ext>
            </a:extLst>
          </p:cNvPr>
          <p:cNvSpPr txBox="1"/>
          <p:nvPr/>
        </p:nvSpPr>
        <p:spPr>
          <a:xfrm>
            <a:off x="6105490" y="13933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0F22D1-61B0-48B0-A4D6-E7E6ACC515CD}"/>
              </a:ext>
            </a:extLst>
          </p:cNvPr>
          <p:cNvSpPr/>
          <p:nvPr/>
        </p:nvSpPr>
        <p:spPr>
          <a:xfrm>
            <a:off x="114860" y="5914987"/>
            <a:ext cx="34972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DK Crayon Crumble" panose="00070001040701010105" pitchFamily="18" charset="0"/>
              </a:rPr>
              <a:t>TÌM MẬT MÃ</a:t>
            </a:r>
            <a:endParaRPr lang="en-US" sz="4000" b="1" dirty="0">
              <a:solidFill>
                <a:srgbClr val="FF0000"/>
              </a:solidFill>
              <a:latin typeface="DK Crayon Crumble" panose="00070001040701010105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78748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96296E-6 L 0.31589 -0.00301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94" y="-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4" presetClass="emp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-3.7037E-7 L -4.375E-6 -0.07222 " pathEditMode="relative" rAng="0" ptsTypes="AA">
                                      <p:cBhvr>
                                        <p:cTn id="1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8624134-3E86-45B2-8853-06D14D26D64B}"/>
              </a:ext>
            </a:extLst>
          </p:cNvPr>
          <p:cNvSpPr txBox="1"/>
          <p:nvPr/>
        </p:nvSpPr>
        <p:spPr>
          <a:xfrm>
            <a:off x="5800271" y="1047927"/>
            <a:ext cx="594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1: </a:t>
            </a:r>
            <a:r>
              <a:rPr lang="en-US" sz="28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Trứng</a:t>
            </a:r>
            <a:r>
              <a:rPr lang="en-US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gà</a:t>
            </a:r>
            <a:r>
              <a:rPr lang="en-US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dạng</a:t>
            </a:r>
            <a:r>
              <a:rPr lang="en-US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548E7CF-D360-4144-AF33-65AED6B91676}"/>
              </a:ext>
            </a:extLst>
          </p:cNvPr>
          <p:cNvSpPr txBox="1"/>
          <p:nvPr/>
        </p:nvSpPr>
        <p:spPr>
          <a:xfrm>
            <a:off x="7532522" y="2392590"/>
            <a:ext cx="1426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bầu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dục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7A6994F-0630-4713-8748-399C79D2DD9F}"/>
              </a:ext>
            </a:extLst>
          </p:cNvPr>
          <p:cNvSpPr txBox="1"/>
          <p:nvPr/>
        </p:nvSpPr>
        <p:spPr>
          <a:xfrm>
            <a:off x="7426951" y="3267803"/>
            <a:ext cx="1075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01BFAFA-D38F-44D0-AA98-393BAFBBEA3F}"/>
              </a:ext>
            </a:extLst>
          </p:cNvPr>
          <p:cNvSpPr txBox="1"/>
          <p:nvPr/>
        </p:nvSpPr>
        <p:spPr>
          <a:xfrm>
            <a:off x="10273212" y="2476107"/>
            <a:ext cx="1470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err="1" smtClean="0">
                <a:solidFill>
                  <a:srgbClr val="C00000"/>
                </a:solidFill>
                <a:latin typeface="Calibri" panose="020F0502020204030204"/>
              </a:rPr>
              <a:t>Hình</a:t>
            </a:r>
            <a:r>
              <a:rPr lang="en-US" noProof="0" dirty="0" smtClean="0">
                <a:solidFill>
                  <a:srgbClr val="C00000"/>
                </a:solidFill>
                <a:latin typeface="Calibri" panose="020F0502020204030204"/>
              </a:rPr>
              <a:t> tam </a:t>
            </a:r>
            <a:r>
              <a:rPr lang="en-US" noProof="0" dirty="0" err="1" smtClean="0">
                <a:solidFill>
                  <a:srgbClr val="C00000"/>
                </a:solidFill>
                <a:latin typeface="Calibri" panose="020F0502020204030204"/>
              </a:rPr>
              <a:t>giác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76488" y="2805975"/>
            <a:ext cx="1969191" cy="24402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pic>
        <p:nvPicPr>
          <p:cNvPr id="10" name="3">
            <a:extLst>
              <a:ext uri="{FF2B5EF4-FFF2-40B4-BE49-F238E27FC236}">
                <a16:creationId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62831" y="5902410"/>
            <a:ext cx="1396105" cy="542591"/>
          </a:xfrm>
          <a:prstGeom prst="rect">
            <a:avLst/>
          </a:prstGeom>
        </p:spPr>
      </p:pic>
      <p:pic>
        <p:nvPicPr>
          <p:cNvPr id="11" name="2">
            <a:extLst>
              <a:ext uri="{FF2B5EF4-FFF2-40B4-BE49-F238E27FC236}">
                <a16:creationId xmlns:a16="http://schemas.microsoft.com/office/drawing/2014/main" id="{689876F3-23D2-4F2E-BFF0-34B990B73AE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58321" y="5902410"/>
            <a:ext cx="1396105" cy="5425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3603" y="5155123"/>
            <a:ext cx="914479" cy="914479"/>
          </a:xfrm>
          <a:prstGeom prst="rect">
            <a:avLst/>
          </a:prstGeom>
        </p:spPr>
      </p:pic>
      <p:pic>
        <p:nvPicPr>
          <p:cNvPr id="19" name="Magic sound effect">
            <a:hlinkClick r:id="" action="ppaction://media"/>
            <a:extLst>
              <a:ext uri="{FF2B5EF4-FFF2-40B4-BE49-F238E27FC236}">
                <a16:creationId xmlns:a16="http://schemas.microsoft.com/office/drawing/2014/main" id="{E56DA454-0B95-400A-A86B-1609280095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978" y="2360655"/>
            <a:ext cx="2359728" cy="218362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B8EDFF5-DC0F-49F4-9C3D-795EAC2AF4B2}"/>
              </a:ext>
            </a:extLst>
          </p:cNvPr>
          <p:cNvGrpSpPr/>
          <p:nvPr/>
        </p:nvGrpSpPr>
        <p:grpSpPr>
          <a:xfrm>
            <a:off x="1946530" y="2556017"/>
            <a:ext cx="1585590" cy="1585588"/>
            <a:chOff x="1827603" y="2495620"/>
            <a:chExt cx="1833577" cy="1833577"/>
          </a:xfrm>
        </p:grpSpPr>
        <p:pic>
          <p:nvPicPr>
            <p:cNvPr id="8" name="Picture 7" descr="A picture containing invertebrate, animal&#10;&#10;Description automatically generated">
              <a:extLst>
                <a:ext uri="{FF2B5EF4-FFF2-40B4-BE49-F238E27FC236}">
                  <a16:creationId xmlns:a16="http://schemas.microsoft.com/office/drawing/2014/main" id="{BD256619-9050-494C-92FF-07090FE92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7603" y="2495620"/>
              <a:ext cx="1833577" cy="183357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7BE3BC8-6F94-4508-B5F3-94435B1CCB90}"/>
                </a:ext>
              </a:extLst>
            </p:cNvPr>
            <p:cNvSpPr/>
            <p:nvPr/>
          </p:nvSpPr>
          <p:spPr>
            <a:xfrm>
              <a:off x="1860959" y="3283773"/>
              <a:ext cx="1593167" cy="39150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>
                <a:defRPr/>
              </a:pPr>
              <a:endPara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7351ADC6-20B3-4CCF-9DF8-8EA4AC62208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735236" y="2176808"/>
            <a:ext cx="536494" cy="49991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1052473-D994-457E-AB27-BD41BE79A8A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735236" y="3156892"/>
            <a:ext cx="536494" cy="49991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5A3363A-AC58-4D37-8194-5A9B4BB1527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734033" y="2306060"/>
            <a:ext cx="536494" cy="49991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237EE6E-08B3-4C0C-A022-57AC16576CC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366032" y="2076640"/>
            <a:ext cx="908383" cy="908383"/>
          </a:xfrm>
          <a:prstGeom prst="rect">
            <a:avLst/>
          </a:prstGeom>
        </p:spPr>
      </p:pic>
      <p:pic>
        <p:nvPicPr>
          <p:cNvPr id="12" name="1">
            <a:extLst>
              <a:ext uri="{FF2B5EF4-FFF2-40B4-BE49-F238E27FC236}">
                <a16:creationId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53811" y="5902410"/>
            <a:ext cx="1396105" cy="5425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77143" y="2990804"/>
            <a:ext cx="1468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1 </a:t>
            </a:r>
            <a:r>
              <a:rPr lang="en-US" sz="3600" dirty="0" err="1" smtClean="0"/>
              <a:t>hoa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9651653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48148E-6 L 0.39623 -0.5032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05" y="-25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623 -0.50324 L 0.13894 -0.24722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65" y="1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77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0"/>
                            </p:stCondLst>
                            <p:childTnLst>
                              <p:par>
                                <p:cTn id="7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6.25E-7 -4.44444E-6 L 6.25E-7 -0.01944 " pathEditMode="relative" rAng="0" ptsTypes="AA">
                                      <p:cBhvr>
                                        <p:cTn id="9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8624134-3E86-45B2-8853-06D14D26D64B}"/>
              </a:ext>
            </a:extLst>
          </p:cNvPr>
          <p:cNvSpPr txBox="1"/>
          <p:nvPr/>
        </p:nvSpPr>
        <p:spPr>
          <a:xfrm>
            <a:off x="5812971" y="817966"/>
            <a:ext cx="594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noProof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2: </a:t>
            </a:r>
            <a:r>
              <a:rPr lang="en-US" sz="24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Vỏ</a:t>
            </a:r>
            <a:r>
              <a:rPr lang="en-US" sz="2400" noProof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trứng</a:t>
            </a:r>
            <a:r>
              <a:rPr lang="en-US" sz="2400" noProof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gà</a:t>
            </a:r>
            <a:r>
              <a:rPr lang="en-US" sz="2400" noProof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sz="2400" noProof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2400" noProof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400" noProof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548E7CF-D360-4144-AF33-65AED6B91676}"/>
              </a:ext>
            </a:extLst>
          </p:cNvPr>
          <p:cNvSpPr txBox="1"/>
          <p:nvPr/>
        </p:nvSpPr>
        <p:spPr>
          <a:xfrm>
            <a:off x="7276335" y="2023258"/>
            <a:ext cx="681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Mềm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7A6994F-0630-4713-8748-399C79D2DD9F}"/>
              </a:ext>
            </a:extLst>
          </p:cNvPr>
          <p:cNvSpPr txBox="1"/>
          <p:nvPr/>
        </p:nvSpPr>
        <p:spPr>
          <a:xfrm>
            <a:off x="7279541" y="3136217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Cứng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01BFAFA-D38F-44D0-AA98-393BAFBBEA3F}"/>
              </a:ext>
            </a:extLst>
          </p:cNvPr>
          <p:cNvSpPr txBox="1"/>
          <p:nvPr/>
        </p:nvSpPr>
        <p:spPr>
          <a:xfrm>
            <a:off x="9819897" y="2207124"/>
            <a:ext cx="1221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Mềm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nhũn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76488" y="2805975"/>
            <a:ext cx="1969191" cy="24402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B1334589-9074-49BA-B231-2FD5E0824E6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978" y="2360655"/>
            <a:ext cx="2359728" cy="218362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B8EDFF5-DC0F-49F4-9C3D-795EAC2AF4B2}"/>
              </a:ext>
            </a:extLst>
          </p:cNvPr>
          <p:cNvGrpSpPr/>
          <p:nvPr/>
        </p:nvGrpSpPr>
        <p:grpSpPr>
          <a:xfrm>
            <a:off x="1871426" y="2614056"/>
            <a:ext cx="1585590" cy="1585588"/>
            <a:chOff x="1740753" y="2562737"/>
            <a:chExt cx="1833577" cy="1833577"/>
          </a:xfrm>
        </p:grpSpPr>
        <p:pic>
          <p:nvPicPr>
            <p:cNvPr id="8" name="Picture 7" descr="A picture containing invertebrate, animal&#10;&#10;Description automatically generated">
              <a:extLst>
                <a:ext uri="{FF2B5EF4-FFF2-40B4-BE49-F238E27FC236}">
                  <a16:creationId xmlns:a16="http://schemas.microsoft.com/office/drawing/2014/main" id="{BD256619-9050-494C-92FF-07090FE92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7BE3BC8-6F94-4508-B5F3-94435B1CCB90}"/>
                </a:ext>
              </a:extLst>
            </p:cNvPr>
            <p:cNvSpPr/>
            <p:nvPr/>
          </p:nvSpPr>
          <p:spPr>
            <a:xfrm>
              <a:off x="1860959" y="3301567"/>
              <a:ext cx="1593167" cy="35591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7351ADC6-20B3-4CCF-9DF8-8EA4AC62208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40504" y="1908762"/>
            <a:ext cx="536494" cy="49991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1052473-D994-457E-AB27-BD41BE79A8A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26217" y="2954550"/>
            <a:ext cx="536494" cy="49991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5A3363A-AC58-4D37-8194-5A9B4BB1527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137281" y="1987268"/>
            <a:ext cx="536494" cy="49991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237EE6E-08B3-4C0C-A022-57AC16576CC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212752" y="2813611"/>
            <a:ext cx="908383" cy="908383"/>
          </a:xfrm>
          <a:prstGeom prst="rect">
            <a:avLst/>
          </a:prstGeom>
        </p:spPr>
      </p:pic>
      <p:pic>
        <p:nvPicPr>
          <p:cNvPr id="30" name="1">
            <a:extLst>
              <a:ext uri="{FF2B5EF4-FFF2-40B4-BE49-F238E27FC236}">
                <a16:creationId xmlns:a16="http://schemas.microsoft.com/office/drawing/2014/main" id="{09DD6665-D3B7-4B16-8A54-AB836C4816E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25" y="5902410"/>
            <a:ext cx="1390009" cy="542591"/>
          </a:xfrm>
          <a:prstGeom prst="rect">
            <a:avLst/>
          </a:prstGeom>
        </p:spPr>
      </p:pic>
      <p:pic>
        <p:nvPicPr>
          <p:cNvPr id="10" name="3">
            <a:extLst>
              <a:ext uri="{FF2B5EF4-FFF2-40B4-BE49-F238E27FC236}">
                <a16:creationId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262831" y="5902410"/>
            <a:ext cx="1396105" cy="542591"/>
          </a:xfrm>
          <a:prstGeom prst="rect">
            <a:avLst/>
          </a:prstGeom>
        </p:spPr>
      </p:pic>
      <p:pic>
        <p:nvPicPr>
          <p:cNvPr id="12" name="2">
            <a:extLst>
              <a:ext uri="{FF2B5EF4-FFF2-40B4-BE49-F238E27FC236}">
                <a16:creationId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369" y="5902410"/>
            <a:ext cx="1390009" cy="5425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172255" y="5200481"/>
            <a:ext cx="914479" cy="9144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177143" y="2990804"/>
            <a:ext cx="1468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2 </a:t>
            </a:r>
            <a:r>
              <a:rPr lang="en-US" sz="3600" dirty="0" err="1" smtClean="0"/>
              <a:t>hoa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8129509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48148E-6 L 0.2711 -0.50163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68" y="-249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11 -0.50162 L 0.01667 -0.25092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21" y="12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6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76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0"/>
                            </p:stCondLst>
                            <p:childTnLst>
                              <p:par>
                                <p:cTn id="7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16667E-7 7.40741E-7 L 4.16667E-7 -0.01945 " pathEditMode="relative" rAng="0" ptsTypes="AA">
                                      <p:cBhvr>
                                        <p:cTn id="9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8624134-3E86-45B2-8853-06D14D26D64B}"/>
              </a:ext>
            </a:extLst>
          </p:cNvPr>
          <p:cNvSpPr txBox="1"/>
          <p:nvPr/>
        </p:nvSpPr>
        <p:spPr>
          <a:xfrm>
            <a:off x="5812971" y="817966"/>
            <a:ext cx="594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3: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Màng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vỏ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trứng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gà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548E7CF-D360-4144-AF33-65AED6B91676}"/>
              </a:ext>
            </a:extLst>
          </p:cNvPr>
          <p:cNvSpPr txBox="1"/>
          <p:nvPr/>
        </p:nvSpPr>
        <p:spPr>
          <a:xfrm>
            <a:off x="7254238" y="1991323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Cứng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7A6994F-0630-4713-8748-399C79D2DD9F}"/>
              </a:ext>
            </a:extLst>
          </p:cNvPr>
          <p:cNvSpPr txBox="1"/>
          <p:nvPr/>
        </p:nvSpPr>
        <p:spPr>
          <a:xfrm>
            <a:off x="7289759" y="3267802"/>
            <a:ext cx="542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Rắn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01BFAFA-D38F-44D0-AA98-393BAFBBEA3F}"/>
              </a:ext>
            </a:extLst>
          </p:cNvPr>
          <p:cNvSpPr txBox="1"/>
          <p:nvPr/>
        </p:nvSpPr>
        <p:spPr>
          <a:xfrm>
            <a:off x="9934078" y="2286235"/>
            <a:ext cx="1428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>
                <a:solidFill>
                  <a:srgbClr val="C00000"/>
                </a:solidFill>
                <a:latin typeface="Calibri" panose="020F0502020204030204"/>
              </a:rPr>
              <a:t>Rất</a:t>
            </a:r>
            <a:r>
              <a:rPr lang="en-US" dirty="0" smtClean="0">
                <a:solidFill>
                  <a:srgbClr val="C00000"/>
                </a:solidFill>
                <a:latin typeface="Calibri" panose="020F0502020204030204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Calibri" panose="020F0502020204030204"/>
              </a:rPr>
              <a:t>dai</a:t>
            </a:r>
            <a:r>
              <a:rPr lang="en-US" dirty="0" smtClean="0">
                <a:solidFill>
                  <a:srgbClr val="C00000"/>
                </a:solidFill>
                <a:latin typeface="Calibri" panose="020F0502020204030204"/>
              </a:rPr>
              <a:t>, </a:t>
            </a:r>
            <a:r>
              <a:rPr lang="en-US" dirty="0" err="1" smtClean="0">
                <a:solidFill>
                  <a:srgbClr val="C00000"/>
                </a:solidFill>
                <a:latin typeface="Calibri" panose="020F0502020204030204"/>
              </a:rPr>
              <a:t>mềm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76488" y="2805975"/>
            <a:ext cx="1969191" cy="24402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pic>
        <p:nvPicPr>
          <p:cNvPr id="10" name="1">
            <a:extLst>
              <a:ext uri="{FF2B5EF4-FFF2-40B4-BE49-F238E27FC236}">
                <a16:creationId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59" y="5902410"/>
            <a:ext cx="1390009" cy="542591"/>
          </a:xfrm>
          <a:prstGeom prst="rect">
            <a:avLst/>
          </a:prstGeom>
        </p:spPr>
      </p:pic>
      <p:pic>
        <p:nvPicPr>
          <p:cNvPr id="11" name="2">
            <a:extLst>
              <a:ext uri="{FF2B5EF4-FFF2-40B4-BE49-F238E27FC236}">
                <a16:creationId xmlns:a16="http://schemas.microsoft.com/office/drawing/2014/main" id="{689876F3-23D2-4F2E-BFF0-34B990B73AE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58321" y="5902410"/>
            <a:ext cx="1396105" cy="5425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45679" y="5228951"/>
            <a:ext cx="914479" cy="914479"/>
          </a:xfrm>
          <a:prstGeom prst="rect">
            <a:avLst/>
          </a:prstGeom>
        </p:spPr>
      </p:pic>
      <p:pic>
        <p:nvPicPr>
          <p:cNvPr id="19" name="Magic sound effect">
            <a:hlinkClick r:id="" action="ppaction://media"/>
            <a:extLst>
              <a:ext uri="{FF2B5EF4-FFF2-40B4-BE49-F238E27FC236}">
                <a16:creationId xmlns:a16="http://schemas.microsoft.com/office/drawing/2014/main" id="{E56DA454-0B95-400A-A86B-1609280095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B1334589-9074-49BA-B231-2FD5E0824E6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978" y="2360655"/>
            <a:ext cx="2359728" cy="218362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B8EDFF5-DC0F-49F4-9C3D-795EAC2AF4B2}"/>
              </a:ext>
            </a:extLst>
          </p:cNvPr>
          <p:cNvGrpSpPr/>
          <p:nvPr/>
        </p:nvGrpSpPr>
        <p:grpSpPr>
          <a:xfrm>
            <a:off x="1871426" y="2614056"/>
            <a:ext cx="1585590" cy="1585588"/>
            <a:chOff x="1740753" y="2562737"/>
            <a:chExt cx="1833577" cy="1833577"/>
          </a:xfrm>
        </p:grpSpPr>
        <p:pic>
          <p:nvPicPr>
            <p:cNvPr id="8" name="Picture 7" descr="A picture containing invertebrate, animal&#10;&#10;Description automatically generated">
              <a:extLst>
                <a:ext uri="{FF2B5EF4-FFF2-40B4-BE49-F238E27FC236}">
                  <a16:creationId xmlns:a16="http://schemas.microsoft.com/office/drawing/2014/main" id="{BD256619-9050-494C-92FF-07090FE92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7BE3BC8-6F94-4508-B5F3-94435B1CCB90}"/>
                </a:ext>
              </a:extLst>
            </p:cNvPr>
            <p:cNvSpPr/>
            <p:nvPr/>
          </p:nvSpPr>
          <p:spPr>
            <a:xfrm>
              <a:off x="1860959" y="3283774"/>
              <a:ext cx="1593167" cy="39150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7351ADC6-20B3-4CCF-9DF8-8EA4AC62208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469674" y="1815765"/>
            <a:ext cx="536494" cy="49991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1052473-D994-457E-AB27-BD41BE79A8A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469674" y="3017845"/>
            <a:ext cx="536494" cy="49991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5A3363A-AC58-4D37-8194-5A9B4BB1527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207614" y="2065722"/>
            <a:ext cx="536494" cy="49991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237EE6E-08B3-4C0C-A022-57AC16576CCC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869046" y="1959859"/>
            <a:ext cx="908383" cy="908383"/>
          </a:xfrm>
          <a:prstGeom prst="rect">
            <a:avLst/>
          </a:prstGeom>
        </p:spPr>
      </p:pic>
      <p:pic>
        <p:nvPicPr>
          <p:cNvPr id="12" name="3">
            <a:extLst>
              <a:ext uri="{FF2B5EF4-FFF2-40B4-BE49-F238E27FC236}">
                <a16:creationId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879" y="5902409"/>
            <a:ext cx="1390009" cy="5425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177143" y="2990804"/>
            <a:ext cx="1468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1 </a:t>
            </a:r>
            <a:r>
              <a:rPr lang="en-US" sz="3600" dirty="0" err="1" smtClean="0"/>
              <a:t>hoa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708695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48148E-6 L 0.1474 -0.50208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0" y="-2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4 -0.50208 L -0.10794 -0.25092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73" y="125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77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0"/>
                            </p:stCondLst>
                            <p:childTnLst>
                              <p:par>
                                <p:cTn id="7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16667E-7 7.40741E-7 L 4.16667E-7 -0.01945 " pathEditMode="relative" rAng="0" ptsTypes="AA">
                                      <p:cBhvr>
                                        <p:cTn id="9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4610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B1334589-9074-49BA-B231-2FD5E0824E6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27" name="Picture 26" descr="A close up of a logo&#10;&#10;Description automatically generated">
            <a:extLst>
              <a:ext uri="{FF2B5EF4-FFF2-40B4-BE49-F238E27FC236}">
                <a16:creationId xmlns:a16="http://schemas.microsoft.com/office/drawing/2014/main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8624134-3E86-45B2-8853-06D14D26D64B}"/>
              </a:ext>
            </a:extLst>
          </p:cNvPr>
          <p:cNvSpPr txBox="1"/>
          <p:nvPr/>
        </p:nvSpPr>
        <p:spPr>
          <a:xfrm>
            <a:off x="5812971" y="817966"/>
            <a:ext cx="594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noProof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4: </a:t>
            </a:r>
            <a:r>
              <a:rPr lang="en-US" sz="24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Cấu</a:t>
            </a:r>
            <a:r>
              <a:rPr lang="en-US" sz="2400" noProof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tạo</a:t>
            </a:r>
            <a:r>
              <a:rPr lang="en-US" sz="2400" noProof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vỏ</a:t>
            </a:r>
            <a:r>
              <a:rPr lang="en-US" sz="2400" noProof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trứng</a:t>
            </a:r>
            <a:r>
              <a:rPr lang="en-US" sz="2400" noProof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gồm</a:t>
            </a:r>
            <a:r>
              <a:rPr lang="en-US" sz="2400" noProof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mấy</a:t>
            </a:r>
            <a:r>
              <a:rPr lang="en-US" sz="2400" noProof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sz="24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2400" noProof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400" noProof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  <a:r>
              <a:rPr lang="en-US" sz="24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en-US" sz="2400" noProof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400" noProof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2400" noProof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2400" noProof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400" noProof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548E7CF-D360-4144-AF33-65AED6B91676}"/>
              </a:ext>
            </a:extLst>
          </p:cNvPr>
          <p:cNvSpPr txBox="1"/>
          <p:nvPr/>
        </p:nvSpPr>
        <p:spPr>
          <a:xfrm>
            <a:off x="6564786" y="2018048"/>
            <a:ext cx="2944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Gồm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</a:t>
            </a:r>
            <a:r>
              <a:rPr kumimoji="0" lang="en-US" sz="1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phần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1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vỏ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long </a:t>
            </a:r>
            <a:r>
              <a:rPr kumimoji="0" lang="en-US" sz="1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trắng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7A6994F-0630-4713-8748-399C79D2DD9F}"/>
              </a:ext>
            </a:extLst>
          </p:cNvPr>
          <p:cNvSpPr txBox="1"/>
          <p:nvPr/>
        </p:nvSpPr>
        <p:spPr>
          <a:xfrm>
            <a:off x="7214273" y="2940434"/>
            <a:ext cx="3534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Gồm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 </a:t>
            </a:r>
            <a:r>
              <a:rPr kumimoji="0" lang="en-US" sz="1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phần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1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vỏ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trứng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màng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trứng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long </a:t>
            </a:r>
            <a:r>
              <a:rPr kumimoji="0" lang="en-US" sz="1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trắng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long </a:t>
            </a:r>
            <a:r>
              <a:rPr kumimoji="0" lang="en-US" sz="1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đỏ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01BFAFA-D38F-44D0-AA98-393BAFBBEA3F}"/>
              </a:ext>
            </a:extLst>
          </p:cNvPr>
          <p:cNvSpPr txBox="1"/>
          <p:nvPr/>
        </p:nvSpPr>
        <p:spPr>
          <a:xfrm>
            <a:off x="7925005" y="3925073"/>
            <a:ext cx="3553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Gồm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 </a:t>
            </a:r>
            <a:r>
              <a:rPr kumimoji="0" lang="en-US" sz="1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phần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1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vỏ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lòng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trắng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lòng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đỏ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76488" y="2805975"/>
            <a:ext cx="1969191" cy="244023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pic>
        <p:nvPicPr>
          <p:cNvPr id="35" name="Magic sound effect">
            <a:hlinkClick r:id="" action="ppaction://media"/>
            <a:extLst>
              <a:ext uri="{FF2B5EF4-FFF2-40B4-BE49-F238E27FC236}">
                <a16:creationId xmlns:a16="http://schemas.microsoft.com/office/drawing/2014/main" id="{E56DA454-0B95-400A-A86B-1609280095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978" y="2360655"/>
            <a:ext cx="2359728" cy="2183629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8B8EDFF5-DC0F-49F4-9C3D-795EAC2AF4B2}"/>
              </a:ext>
            </a:extLst>
          </p:cNvPr>
          <p:cNvGrpSpPr/>
          <p:nvPr/>
        </p:nvGrpSpPr>
        <p:grpSpPr>
          <a:xfrm>
            <a:off x="1871426" y="2614056"/>
            <a:ext cx="1585590" cy="1585588"/>
            <a:chOff x="1740753" y="2562737"/>
            <a:chExt cx="1833577" cy="1833577"/>
          </a:xfrm>
        </p:grpSpPr>
        <p:pic>
          <p:nvPicPr>
            <p:cNvPr id="38" name="Picture 37" descr="A picture containing invertebrate, animal&#10;&#10;Description automatically generated">
              <a:extLst>
                <a:ext uri="{FF2B5EF4-FFF2-40B4-BE49-F238E27FC236}">
                  <a16:creationId xmlns:a16="http://schemas.microsoft.com/office/drawing/2014/main" id="{BD256619-9050-494C-92FF-07090FE92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7BE3BC8-6F94-4508-B5F3-94435B1CCB90}"/>
                </a:ext>
              </a:extLst>
            </p:cNvPr>
            <p:cNvSpPr/>
            <p:nvPr/>
          </p:nvSpPr>
          <p:spPr>
            <a:xfrm>
              <a:off x="1860959" y="3301567"/>
              <a:ext cx="1593167" cy="35591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7351ADC6-20B3-4CCF-9DF8-8EA4AC62208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130450" y="1973981"/>
            <a:ext cx="536494" cy="49991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052473-D994-457E-AB27-BD41BE79A8A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564786" y="2921095"/>
            <a:ext cx="536494" cy="49991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05A3363A-AC58-4D37-8194-5A9B4BB1527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214273" y="3872438"/>
            <a:ext cx="536494" cy="49991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F237EE6E-08B3-4C0C-A022-57AC16576CC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247406" y="2890122"/>
            <a:ext cx="908383" cy="908383"/>
          </a:xfrm>
          <a:prstGeom prst="rect">
            <a:avLst/>
          </a:prstGeom>
        </p:spPr>
      </p:pic>
      <p:pic>
        <p:nvPicPr>
          <p:cNvPr id="54" name="1">
            <a:extLst>
              <a:ext uri="{FF2B5EF4-FFF2-40B4-BE49-F238E27FC236}">
                <a16:creationId xmlns:a16="http://schemas.microsoft.com/office/drawing/2014/main" id="{09DD6665-D3B7-4B16-8A54-AB836C4816E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25" y="5902410"/>
            <a:ext cx="1390009" cy="542591"/>
          </a:xfrm>
          <a:prstGeom prst="rect">
            <a:avLst/>
          </a:prstGeom>
        </p:spPr>
      </p:pic>
      <p:pic>
        <p:nvPicPr>
          <p:cNvPr id="55" name="3">
            <a:extLst>
              <a:ext uri="{FF2B5EF4-FFF2-40B4-BE49-F238E27FC236}">
                <a16:creationId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262831" y="5902410"/>
            <a:ext cx="1396105" cy="542591"/>
          </a:xfrm>
          <a:prstGeom prst="rect">
            <a:avLst/>
          </a:prstGeom>
        </p:spPr>
      </p:pic>
      <p:pic>
        <p:nvPicPr>
          <p:cNvPr id="56" name="2">
            <a:extLst>
              <a:ext uri="{FF2B5EF4-FFF2-40B4-BE49-F238E27FC236}">
                <a16:creationId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369" y="5902410"/>
            <a:ext cx="1390009" cy="54259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172255" y="5200481"/>
            <a:ext cx="914479" cy="914479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177143" y="2990804"/>
            <a:ext cx="1468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2 </a:t>
            </a:r>
            <a:r>
              <a:rPr lang="en-US" sz="3600" dirty="0" err="1" smtClean="0"/>
              <a:t>hoa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212169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48148E-6 L 0.2711 -0.50163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68" y="-249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1000" fill="hold"/>
                                        <p:tgtEl>
                                          <p:spTgt spid="56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4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11 -0.50162 L 0.01667 -0.25092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21" y="12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56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6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4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77" dur="4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0"/>
                            </p:stCondLst>
                            <p:childTnLst>
                              <p:par>
                                <p:cTn id="7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16667E-7 7.40741E-7 L 4.16667E-7 -0.01945 " pathEditMode="relative" rAng="0" ptsTypes="AA">
                                      <p:cBhvr>
                                        <p:cTn id="9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4610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624134-3E86-45B2-8853-06D14D26D64B}"/>
              </a:ext>
            </a:extLst>
          </p:cNvPr>
          <p:cNvSpPr txBox="1"/>
          <p:nvPr/>
        </p:nvSpPr>
        <p:spPr>
          <a:xfrm>
            <a:off x="5812971" y="817966"/>
            <a:ext cx="594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5: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Trứng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gà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48E7CF-D360-4144-AF33-65AED6B91676}"/>
              </a:ext>
            </a:extLst>
          </p:cNvPr>
          <p:cNvSpPr txBox="1"/>
          <p:nvPr/>
        </p:nvSpPr>
        <p:spPr>
          <a:xfrm>
            <a:off x="7254238" y="1991323"/>
            <a:ext cx="2576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món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ăn,làm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US" sz="1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đẹp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A6994F-0630-4713-8748-399C79D2DD9F}"/>
              </a:ext>
            </a:extLst>
          </p:cNvPr>
          <p:cNvSpPr txBox="1"/>
          <p:nvPr/>
        </p:nvSpPr>
        <p:spPr>
          <a:xfrm>
            <a:off x="7254238" y="3112751"/>
            <a:ext cx="2351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thuốc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1BFAFA-D38F-44D0-AA98-393BAFBBEA3F}"/>
              </a:ext>
            </a:extLst>
          </p:cNvPr>
          <p:cNvSpPr txBox="1"/>
          <p:nvPr/>
        </p:nvSpPr>
        <p:spPr>
          <a:xfrm>
            <a:off x="8199341" y="3894527"/>
            <a:ext cx="211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>
                <a:solidFill>
                  <a:srgbClr val="C00000"/>
                </a:solidFill>
                <a:latin typeface="Calibri" panose="020F0502020204030204"/>
              </a:rPr>
              <a:t>Cả</a:t>
            </a:r>
            <a:r>
              <a:rPr lang="en-US" dirty="0" smtClean="0">
                <a:solidFill>
                  <a:srgbClr val="C00000"/>
                </a:solidFill>
                <a:latin typeface="Calibri" panose="020F0502020204030204"/>
              </a:rPr>
              <a:t> 2 </a:t>
            </a:r>
            <a:r>
              <a:rPr lang="en-US" dirty="0" err="1" smtClean="0">
                <a:solidFill>
                  <a:srgbClr val="C00000"/>
                </a:solidFill>
                <a:latin typeface="Calibri" panose="020F0502020204030204"/>
              </a:rPr>
              <a:t>phương</a:t>
            </a:r>
            <a:r>
              <a:rPr lang="en-US" dirty="0" smtClean="0">
                <a:solidFill>
                  <a:srgbClr val="C00000"/>
                </a:solidFill>
                <a:latin typeface="Calibri" panose="020F0502020204030204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Calibri" panose="020F0502020204030204"/>
              </a:rPr>
              <a:t>án</a:t>
            </a:r>
            <a:r>
              <a:rPr lang="en-US" dirty="0" smtClean="0">
                <a:solidFill>
                  <a:srgbClr val="C00000"/>
                </a:solidFill>
                <a:latin typeface="Calibri" panose="020F0502020204030204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Calibri" panose="020F0502020204030204"/>
              </a:rPr>
              <a:t>trên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76488" y="2805975"/>
            <a:ext cx="1969191" cy="24402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pic>
        <p:nvPicPr>
          <p:cNvPr id="12" name="1">
            <a:extLst>
              <a:ext uri="{FF2B5EF4-FFF2-40B4-BE49-F238E27FC236}">
                <a16:creationId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59" y="5902410"/>
            <a:ext cx="1390009" cy="542591"/>
          </a:xfrm>
          <a:prstGeom prst="rect">
            <a:avLst/>
          </a:prstGeom>
        </p:spPr>
      </p:pic>
      <p:pic>
        <p:nvPicPr>
          <p:cNvPr id="13" name="2">
            <a:extLst>
              <a:ext uri="{FF2B5EF4-FFF2-40B4-BE49-F238E27FC236}">
                <a16:creationId xmlns:a16="http://schemas.microsoft.com/office/drawing/2014/main" id="{689876F3-23D2-4F2E-BFF0-34B990B73AE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58321" y="5902410"/>
            <a:ext cx="1396105" cy="5425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45679" y="5228951"/>
            <a:ext cx="914479" cy="914479"/>
          </a:xfrm>
          <a:prstGeom prst="rect">
            <a:avLst/>
          </a:prstGeom>
        </p:spPr>
      </p:pic>
      <p:pic>
        <p:nvPicPr>
          <p:cNvPr id="15" name="Magic sound effect">
            <a:hlinkClick r:id="" action="ppaction://media"/>
            <a:extLst>
              <a:ext uri="{FF2B5EF4-FFF2-40B4-BE49-F238E27FC236}">
                <a16:creationId xmlns:a16="http://schemas.microsoft.com/office/drawing/2014/main" id="{E56DA454-0B95-400A-A86B-1609280095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978" y="2360655"/>
            <a:ext cx="2359728" cy="218362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B8EDFF5-DC0F-49F4-9C3D-795EAC2AF4B2}"/>
              </a:ext>
            </a:extLst>
          </p:cNvPr>
          <p:cNvGrpSpPr/>
          <p:nvPr/>
        </p:nvGrpSpPr>
        <p:grpSpPr>
          <a:xfrm>
            <a:off x="1871426" y="2614056"/>
            <a:ext cx="1585590" cy="1585588"/>
            <a:chOff x="1740753" y="2562737"/>
            <a:chExt cx="1833577" cy="1833577"/>
          </a:xfrm>
        </p:grpSpPr>
        <p:pic>
          <p:nvPicPr>
            <p:cNvPr id="18" name="Picture 17" descr="A picture containing invertebrate, animal&#10;&#10;Description automatically generated">
              <a:extLst>
                <a:ext uri="{FF2B5EF4-FFF2-40B4-BE49-F238E27FC236}">
                  <a16:creationId xmlns:a16="http://schemas.microsoft.com/office/drawing/2014/main" id="{BD256619-9050-494C-92FF-07090FE92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7BE3BC8-6F94-4508-B5F3-94435B1CCB90}"/>
                </a:ext>
              </a:extLst>
            </p:cNvPr>
            <p:cNvSpPr/>
            <p:nvPr/>
          </p:nvSpPr>
          <p:spPr>
            <a:xfrm>
              <a:off x="1860959" y="3283774"/>
              <a:ext cx="1593167" cy="39150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7351ADC6-20B3-4CCF-9DF8-8EA4AC62208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469674" y="1815765"/>
            <a:ext cx="536494" cy="49991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1052473-D994-457E-AB27-BD41BE79A8A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469674" y="3017845"/>
            <a:ext cx="536494" cy="49991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5A3363A-AC58-4D37-8194-5A9B4BB1527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569841" y="3888789"/>
            <a:ext cx="536494" cy="49991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237EE6E-08B3-4C0C-A022-57AC16576CC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260119" y="3758868"/>
            <a:ext cx="908383" cy="908383"/>
          </a:xfrm>
          <a:prstGeom prst="rect">
            <a:avLst/>
          </a:prstGeom>
        </p:spPr>
      </p:pic>
      <p:pic>
        <p:nvPicPr>
          <p:cNvPr id="24" name="3">
            <a:extLst>
              <a:ext uri="{FF2B5EF4-FFF2-40B4-BE49-F238E27FC236}">
                <a16:creationId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879" y="5902409"/>
            <a:ext cx="1390009" cy="54259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177143" y="2990804"/>
            <a:ext cx="1468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1 </a:t>
            </a:r>
            <a:r>
              <a:rPr lang="en-US" sz="3600" dirty="0" err="1" smtClean="0"/>
              <a:t>hoa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574384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48148E-6 L 0.1474 -0.50208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0" y="-2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4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4 -0.50208 L -0.10794 -0.25092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73" y="125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6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76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0"/>
                            </p:stCondLst>
                            <p:childTnLst>
                              <p:par>
                                <p:cTn id="7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16667E-7 7.40741E-7 L 4.16667E-7 -0.01945 " pathEditMode="relative" rAng="0" ptsTypes="AA">
                                      <p:cBhvr>
                                        <p:cTn id="9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4610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">
            <a:extLst>
              <a:ext uri="{FF2B5EF4-FFF2-40B4-BE49-F238E27FC236}">
                <a16:creationId xmlns:a16="http://schemas.microsoft.com/office/drawing/2014/main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572027" y="3906811"/>
            <a:ext cx="981270" cy="381367"/>
          </a:xfrm>
          <a:prstGeom prst="rect">
            <a:avLst/>
          </a:prstGeom>
        </p:spPr>
      </p:pic>
      <p:pic>
        <p:nvPicPr>
          <p:cNvPr id="5" name="3">
            <a:extLst>
              <a:ext uri="{FF2B5EF4-FFF2-40B4-BE49-F238E27FC236}">
                <a16:creationId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8223" y="3325465"/>
            <a:ext cx="807419" cy="313800"/>
          </a:xfrm>
          <a:prstGeom prst="rect">
            <a:avLst/>
          </a:prstGeom>
        </p:spPr>
      </p:pic>
      <p:pic>
        <p:nvPicPr>
          <p:cNvPr id="6" name="2">
            <a:extLst>
              <a:ext uri="{FF2B5EF4-FFF2-40B4-BE49-F238E27FC236}">
                <a16:creationId xmlns:a16="http://schemas.microsoft.com/office/drawing/2014/main" id="{689876F3-23D2-4F2E-BFF0-34B990B73A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8178176" y="3351519"/>
            <a:ext cx="909571" cy="353501"/>
          </a:xfrm>
          <a:prstGeom prst="rect">
            <a:avLst/>
          </a:prstGeom>
        </p:spPr>
      </p:pic>
      <p:pic>
        <p:nvPicPr>
          <p:cNvPr id="7" name="1">
            <a:extLst>
              <a:ext uri="{FF2B5EF4-FFF2-40B4-BE49-F238E27FC236}">
                <a16:creationId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650527">
            <a:off x="9123025" y="3584027"/>
            <a:ext cx="845235" cy="3284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624134-3E86-45B2-8853-06D14D26D64B}"/>
              </a:ext>
            </a:extLst>
          </p:cNvPr>
          <p:cNvSpPr txBox="1"/>
          <p:nvPr/>
        </p:nvSpPr>
        <p:spPr>
          <a:xfrm>
            <a:off x="5811910" y="2033703"/>
            <a:ext cx="594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n w="38100">
                  <a:solidFill>
                    <a:srgbClr val="475D6B"/>
                  </a:solidFill>
                  <a:prstDash val="solid"/>
                </a:ln>
                <a:noFill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kumimoji="0" lang="en-US" sz="5400" b="1" i="0" u="none" strike="noStrike" kern="1200" normalizeH="0" baseline="0" noProof="0" dirty="0">
                <a:ln w="38100">
                  <a:solidFill>
                    <a:srgbClr val="475D6B"/>
                  </a:solidFill>
                  <a:prstDash val="solid"/>
                </a:ln>
                <a:noFill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MẬT MÃ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A34BE6-ED42-41DF-897F-F731B27F18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791" y="3485061"/>
            <a:ext cx="961174" cy="19018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13E1AE1-7643-4785-BA16-F7C6737746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05490" y="1682279"/>
            <a:ext cx="1956986" cy="1956986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B1BC13BA-A5F8-483D-8360-44343CD2F58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pic>
        <p:nvPicPr>
          <p:cNvPr id="14" name="Picture 13" descr="A picture containing yellow&#10;&#10;Description automatically generated">
            <a:extLst>
              <a:ext uri="{FF2B5EF4-FFF2-40B4-BE49-F238E27FC236}">
                <a16:creationId xmlns:a16="http://schemas.microsoft.com/office/drawing/2014/main" id="{315D7AC1-BBF4-4FDA-B68C-206CDCBECA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278" y="2004269"/>
            <a:ext cx="3048000" cy="304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3659039-4F72-4787-86D5-CFF51CFD64FA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276479" y="3429000"/>
            <a:ext cx="1168717" cy="1168717"/>
          </a:xfrm>
          <a:prstGeom prst="rect">
            <a:avLst/>
          </a:prstGeom>
        </p:spPr>
      </p:pic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74319678-FE85-4B26-8107-D247CF332EC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092" y="457200"/>
            <a:ext cx="312586" cy="2535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3CEEA26-AC31-4299-A07C-D7A664B69A2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80467" y="1278377"/>
            <a:ext cx="601878" cy="44639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0FBA157-C684-4B43-86AF-7AA55958D3B7}"/>
              </a:ext>
            </a:extLst>
          </p:cNvPr>
          <p:cNvSpPr txBox="1"/>
          <p:nvPr/>
        </p:nvSpPr>
        <p:spPr>
          <a:xfrm>
            <a:off x="6105490" y="13933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00F22D1-61B0-48B0-A4D6-E7E6ACC515CD}"/>
              </a:ext>
            </a:extLst>
          </p:cNvPr>
          <p:cNvSpPr/>
          <p:nvPr/>
        </p:nvSpPr>
        <p:spPr>
          <a:xfrm>
            <a:off x="114860" y="5914987"/>
            <a:ext cx="34972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DK Crayon Crumble" panose="00070001040701010105" pitchFamily="18" charset="0"/>
              </a:rPr>
              <a:t>TÌM MẬT MÃ</a:t>
            </a:r>
            <a:endParaRPr lang="en-US" sz="4000" b="1" dirty="0">
              <a:solidFill>
                <a:srgbClr val="FF0000"/>
              </a:solidFill>
              <a:latin typeface="DK Crayon Crumble" panose="00070001040701010105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661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96296E-6 L 0.31589 -0.00301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94" y="-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4" presetClass="emp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-3.7037E-7 L -4.375E-6 -0.07222 " pathEditMode="relative" rAng="0" ptsTypes="AA">
                                      <p:cBhvr>
                                        <p:cTn id="1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56" b="89918" l="10000" r="90000">
                        <a14:backgroundMark x1="54242" y1="73045" x2="56061" y2="80453"/>
                        <a14:backgroundMark x1="59394" y1="74691" x2="71212" y2="82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72" t="5967" r="7577" b="12140"/>
          <a:stretch/>
        </p:blipFill>
        <p:spPr>
          <a:xfrm>
            <a:off x="762000" y="1333499"/>
            <a:ext cx="5353050" cy="37909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2" b="89941" l="1316" r="100000">
                        <a14:backgroundMark x1="11579" y1="70217" x2="25263" y2="71006"/>
                        <a14:backgroundMark x1="37368" y1="75148" x2="68158" y2="79093"/>
                        <a14:backgroundMark x1="75263" y1="71795" x2="90000" y2="63511"/>
                        <a14:backgroundMark x1="13947" y1="66864" x2="27632" y2="69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909" b="20003"/>
          <a:stretch/>
        </p:blipFill>
        <p:spPr>
          <a:xfrm>
            <a:off x="6511290" y="914430"/>
            <a:ext cx="4880610" cy="462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953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41" t="18332" r="32293" b="16945"/>
          <a:stretch/>
        </p:blipFill>
        <p:spPr>
          <a:xfrm>
            <a:off x="1304925" y="827256"/>
            <a:ext cx="4343400" cy="538304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752600" y="1137528"/>
            <a:ext cx="3448050" cy="4648200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83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37 0.00556 L 0.40234 0.01458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48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ntitled Projec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5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100" y="3619500"/>
            <a:ext cx="3860800" cy="28800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284" y="367332"/>
            <a:ext cx="3483515" cy="29696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42" y="3619500"/>
            <a:ext cx="3807873" cy="288007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8505284" y="3619500"/>
            <a:ext cx="3483515" cy="2880073"/>
            <a:chOff x="8505284" y="3619500"/>
            <a:chExt cx="3483515" cy="288007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05284" y="3619500"/>
              <a:ext cx="3483515" cy="165623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05284" y="5275739"/>
              <a:ext cx="3483515" cy="1223834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41" y="367333"/>
            <a:ext cx="3807873" cy="29696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100" y="367333"/>
            <a:ext cx="3860800" cy="296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248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14" y="356066"/>
            <a:ext cx="3725371" cy="29565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755" y="356066"/>
            <a:ext cx="3751632" cy="295658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85526" y="3724219"/>
            <a:ext cx="3705959" cy="2867082"/>
            <a:chOff x="385526" y="3981809"/>
            <a:chExt cx="3705959" cy="260949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526" y="5410199"/>
              <a:ext cx="3705958" cy="118110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526" y="3981809"/>
              <a:ext cx="3705959" cy="1296480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657" y="356065"/>
            <a:ext cx="3234642" cy="29565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4451756" y="3724218"/>
            <a:ext cx="3751632" cy="3041219"/>
            <a:chOff x="4589416" y="3724218"/>
            <a:chExt cx="3613971" cy="304121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9416" y="5278288"/>
              <a:ext cx="3613971" cy="148714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4427" y="3724218"/>
              <a:ext cx="1798960" cy="158658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9416" y="3733799"/>
              <a:ext cx="1815011" cy="1534909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657" y="3733799"/>
            <a:ext cx="3525817" cy="303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6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87" y="3433345"/>
            <a:ext cx="3833071" cy="31960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605" y="3433345"/>
            <a:ext cx="3748075" cy="31960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545" y="3433345"/>
            <a:ext cx="4024312" cy="33103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604" y="220742"/>
            <a:ext cx="3748075" cy="30258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006" y="220741"/>
            <a:ext cx="3853993" cy="30258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87" y="192881"/>
            <a:ext cx="3852013" cy="305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11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100" y="315434"/>
            <a:ext cx="3550265" cy="28087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36" y="315434"/>
            <a:ext cx="4221267" cy="28087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36" y="3432906"/>
            <a:ext cx="4221267" cy="31710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100" y="3432907"/>
            <a:ext cx="3550265" cy="31710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963" y="315435"/>
            <a:ext cx="3617738" cy="28087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962" y="3432906"/>
            <a:ext cx="3622991" cy="317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995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23256" y="2391192"/>
            <a:ext cx="564150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Trò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chơi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1: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Thi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xem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đội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nào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nhanh</a:t>
            </a:r>
            <a:endParaRPr lang="en-US" sz="44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78609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220</Words>
  <Application>Microsoft Office PowerPoint</Application>
  <PresentationFormat>Widescreen</PresentationFormat>
  <Paragraphs>39</Paragraphs>
  <Slides>17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DK Crayon Crumble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Admin</cp:lastModifiedBy>
  <cp:revision>22</cp:revision>
  <dcterms:created xsi:type="dcterms:W3CDTF">2020-10-31T15:36:37Z</dcterms:created>
  <dcterms:modified xsi:type="dcterms:W3CDTF">2023-11-10T09:52:51Z</dcterms:modified>
</cp:coreProperties>
</file>