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5" r:id="rId2"/>
    <p:sldId id="301" r:id="rId3"/>
    <p:sldId id="288" r:id="rId4"/>
    <p:sldId id="314" r:id="rId5"/>
    <p:sldId id="308" r:id="rId6"/>
    <p:sldId id="309" r:id="rId7"/>
    <p:sldId id="310" r:id="rId8"/>
    <p:sldId id="311" r:id="rId9"/>
    <p:sldId id="312" r:id="rId10"/>
    <p:sldId id="313" r:id="rId11"/>
    <p:sldId id="31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F5EFF-8822-4EBC-B7AD-63C826794B3B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6189D-AF4C-4A51-B067-5A95C6DC4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25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BB0AC-3D4B-42C4-9CD2-6818B2FF633D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A7C15-0689-4EDE-B952-A6C9C9D7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hyperlink" Target="file:///C:\Documents%20and%20Settings\Windows\My%20Documents\Downloads\Local%20Settings\Luan\PW%20HAI%20PHONG\5%20-%20The%20gioi%20quanh%20be%20-CHUAN\CACFILE\chua%20dung.wa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EDD58C-24DC-4124-FF55-7DA355295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C16C5B-6DC7-EC50-9222-7DF7FA775B54}"/>
              </a:ext>
            </a:extLst>
          </p:cNvPr>
          <p:cNvSpPr txBox="1"/>
          <p:nvPr/>
        </p:nvSpPr>
        <p:spPr>
          <a:xfrm>
            <a:off x="609600" y="188985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 HỒNG TIẾN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2D030-5A76-74A1-8E84-4A89E6DA3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062" y="851595"/>
            <a:ext cx="708319" cy="672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F27F72-F498-957B-9F57-A5834DEDB4BB}"/>
              </a:ext>
            </a:extLst>
          </p:cNvPr>
          <p:cNvSpPr txBox="1"/>
          <p:nvPr/>
        </p:nvSpPr>
        <p:spPr>
          <a:xfrm>
            <a:off x="-685838" y="1338162"/>
            <a:ext cx="10668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61D7F-5DB3-098C-81D2-B9BF838A48C6}"/>
              </a:ext>
            </a:extLst>
          </p:cNvPr>
          <p:cNvSpPr txBox="1"/>
          <p:nvPr/>
        </p:nvSpPr>
        <p:spPr>
          <a:xfrm>
            <a:off x="1600200" y="2890024"/>
            <a:ext cx="53324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vịt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bầu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Lứa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tuổi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tuổi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Lương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Thị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Diệu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Hường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0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64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A98480-9026-B391-B67C-B6BEF1991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6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KY\Desktop\gà trống và vịt bầu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52" y="0"/>
            <a:ext cx="9211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6E3541-B9BE-5952-0013-23C9529D6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952" y="0"/>
            <a:ext cx="9190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3CC6B-4F59-BC4B-EC3B-DA24855E0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511" y="0"/>
            <a:ext cx="9114310" cy="6834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0E4131-9B50-ACA9-A561-4E856718F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A41E4-A7BA-6AFA-D892-A5BB6D666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11" y="-23791"/>
            <a:ext cx="9144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7ED00-FF96-A697-6AB1-9329317DE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397" y="-72465"/>
            <a:ext cx="9144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F7560D-8033-1C11-0868-1EE7ADBC0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022" y="-135600"/>
            <a:ext cx="9065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4EDB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2341" name="WordArt 5"/>
          <p:cNvSpPr>
            <a:spLocks noChangeArrowheads="1" noChangeShapeType="1" noTextEdit="1"/>
          </p:cNvSpPr>
          <p:nvPr/>
        </p:nvSpPr>
        <p:spPr bwMode="auto">
          <a:xfrm>
            <a:off x="228600" y="1219200"/>
            <a:ext cx="8610600" cy="3429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912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Câu hỏi đàm thoại</a:t>
            </a:r>
            <a:endParaRPr lang="en-US" sz="32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/>
              <a:cs typeface="Times New Roman"/>
            </a:endParaRPr>
          </a:p>
        </p:txBody>
      </p:sp>
      <p:pic>
        <p:nvPicPr>
          <p:cNvPr id="14234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81400"/>
            <a:ext cx="1066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581400"/>
            <a:ext cx="1066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3581400"/>
            <a:ext cx="1066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581400"/>
            <a:ext cx="1066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6" name="Picture 10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4724400"/>
            <a:ext cx="2895600" cy="2133600"/>
          </a:xfrm>
          <a:prstGeom prst="rect">
            <a:avLst/>
          </a:prstGeom>
          <a:noFill/>
        </p:spPr>
      </p:pic>
      <p:pic>
        <p:nvPicPr>
          <p:cNvPr id="142347" name="Picture 19" descr="D:\AAA\anh dep\gif_icon38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378562">
            <a:off x="5715000" y="4510088"/>
            <a:ext cx="762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9" name="Picture 19" descr="D:\AAA\anh dep\gif_icon38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930815" flipH="1">
            <a:off x="2209800" y="4281488"/>
            <a:ext cx="6096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59259E-6 C 0.00104 -0.0257 -0.00052 -0.06158 0.01128 -0.08519 C 0.01545 -0.10463 0.02448 -0.11783 0.03785 -0.12778 C 0.0441 -0.13264 0.04982 -0.13472 0.0559 -0.14074 C 0.06441 -0.14954 0.07153 -0.15903 0.0809 -0.16667 C 0.08576 -0.17477 0.09028 -0.17871 0.09618 -0.18519 C 0.10017 -0.18958 0.10868 -0.19815 0.10868 -0.19815 C 0.11059 -0.2088 0.11753 -0.21713 0.12257 -0.22593 C 0.1243 -0.23264 0.12673 -0.2375 0.12812 -0.24445 C 0.1276 -0.25301 0.12743 -0.26181 0.12673 -0.27037 C 0.12569 -0.28148 0.11528 -0.30324 0.11285 -0.31667 C 0.11024 -0.33079 0.10972 -0.34514 0.10729 -0.35926 C 0.10451 -0.37546 0.10087 -0.39144 0.09757 -0.40741 C 0.09427 -0.42361 0.09305 -0.4375 0.08368 -0.45 C 0.07309 -0.46412 0.05816 -0.46644 0.04479 -0.47222 C 0.02048 -0.48241 -0.00122 -0.49259 -0.02604 -0.4963 C -0.05833 -0.51181 -0.09219 -0.51945 -0.12622 -0.52408 C -0.15035 -0.53218 -0.17518 -0.53357 -0.19983 -0.53519 C -0.22934 -0.54838 -0.26441 -0.54792 -0.29566 -0.55 C -0.33472 -0.54884 -0.3658 -0.55093 -0.40104 -0.53333 C -0.40712 -0.53033 -0.41354 -0.52917 -0.4191 -0.52408 C -0.42865 -0.51551 -0.43785 -0.50764 -0.44688 -0.49815 C -0.45382 -0.49097 -0.45833 -0.4831 -0.46632 -0.47778 C -0.475 -0.4625 -0.49132 -0.45185 -0.49688 -0.43333 C -0.50261 -0.41389 -0.51302 -0.39884 -0.5191 -0.37963 C -0.52674 -0.35509 -0.5316 -0.3294 -0.53715 -0.30371 C -0.53768 -0.29884 -0.53768 -0.29375 -0.53854 -0.28889 C -0.53924 -0.28519 -0.5408 -0.28171 -0.54132 -0.27778 C -0.5441 -0.25671 -0.54566 -0.23565 -0.54965 -0.21482 C -0.54861 -0.16736 -0.55747 -0.10648 -0.53577 -0.06296 C -0.53316 -0.05764 -0.51875 -0.05764 -0.51771 -0.05741 C -0.49601 -0.04769 -0.4717 -0.05556 -0.45104 -0.06667 C -0.43854 -0.07338 -0.4309 -0.08241 -0.42049 -0.09259 C -0.39011 -0.12222 -0.36233 -0.15556 -0.33872 -0.19445 C -0.33264 -0.20417 -0.32899 -0.20533 -0.32205 -0.21482 C -0.30712 -0.23449 -0.28958 -0.25787 -0.27049 -0.27037 C -0.25608 -0.27986 -0.2408 -0.29028 -0.22743 -0.30185 C -0.21736 -0.31042 -0.20712 -0.31898 -0.19827 -0.32963 C -0.19427 -0.33449 -0.19045 -0.34005 -0.18577 -0.34445 C -0.18247 -0.34769 -0.17847 -0.34908 -0.17465 -0.35185 C -0.17188 -0.35417 -0.16927 -0.35671 -0.16649 -0.35926 C -0.14636 -0.37871 -0.12708 -0.4 -0.10816 -0.42037 C -0.09358 -0.43565 -0.08472 -0.4588 -0.07188 -0.47593 C -0.06875 -0.4882 -0.05608 -0.50301 -0.05538 -0.51667 C -0.05452 -0.53033 -0.05538 -0.54375 -0.05538 -0.55741 " pathEditMode="relative" ptsTypes="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14 0.0206 C -0.05087 0.02083 -0.02396 0.01643 -0.00573 0.03125 C 0.00903 0.03565 0.01927 0.04699 0.02726 0.06481 C 0.03142 0.07291 0.03333 0.08055 0.03802 0.08819 C 0.04497 0.09861 0.0526 0.1081 0.05868 0.12037 C 0.06493 0.12592 0.06806 0.13217 0.07326 0.13981 C 0.07656 0.14467 0.08368 0.15578 0.08351 0.15578 C 0.09167 0.15741 0.09826 0.16666 0.10521 0.17268 C 0.11024 0.17477 0.11406 0.17778 0.11927 0.17916 C 0.12569 0.17801 0.13229 0.17754 0.13872 0.17616 C 0.14688 0.17407 0.16267 0.15926 0.17257 0.15532 C 0.18299 0.15116 0.19375 0.14977 0.20417 0.14583 C 0.21632 0.1412 0.22813 0.13565 0.23976 0.13055 C 0.25174 0.12523 0.26215 0.12315 0.27101 0.11018 C 0.28108 0.09491 0.28212 0.07477 0.28576 0.05717 C 0.29219 0.02407 0.29878 -0.00509 0.30035 -0.0382 C 0.31042 -0.08241 0.31441 -0.12801 0.31632 -0.17361 C 0.32118 -0.20602 0.32101 -0.23912 0.32101 -0.27199 C 0.32934 -0.31181 0.32743 -0.35834 0.32743 -0.40047 C 0.32465 -0.45185 0.32465 -0.49352 0.30972 -0.53959 C 0.30712 -0.54746 0.3059 -0.55625 0.30191 -0.56343 C 0.29497 -0.57547 0.28872 -0.58727 0.28108 -0.59884 C 0.27535 -0.60764 0.26927 -0.61343 0.26493 -0.62361 C 0.25313 -0.63449 0.24427 -0.65602 0.23003 -0.66227 C 0.21528 -0.66898 0.20347 -0.68218 0.18872 -0.68912 C 0.16997 -0.69815 0.15052 -0.70324 0.13108 -0.70949 C 0.12743 -0.70996 0.12361 -0.70972 0.11979 -0.71065 C 0.11701 -0.71134 0.11441 -0.7132 0.11146 -0.71366 C 0.09549 -0.71644 0.07969 -0.71759 0.06389 -0.72176 C 0.0283 -0.71806 -0.01771 -0.72685 -0.04931 -0.69584 C -0.05312 -0.69213 -0.05243 -0.67292 -0.05243 -0.67153 C -0.05868 -0.64213 -0.05156 -0.61042 -0.04236 -0.58357 C -0.03663 -0.5669 -0.02951 -0.55718 -0.02135 -0.54398 C 0.00226 -0.50486 0.02847 -0.46945 0.05885 -0.44028 C 0.06649 -0.43264 0.06753 -0.42755 0.075 -0.41898 C 0.09045 -0.39977 0.10885 -0.37801 0.1191 -0.35278 C 0.12691 -0.33426 0.13559 -0.31435 0.14479 -0.29699 C 0.15174 -0.28426 0.15868 -0.27084 0.16701 -0.25949 C 0.17083 -0.2544 0.17517 -0.25 0.17882 -0.24352 C 0.18142 -0.23935 0.18264 -0.23449 0.1849 -0.22917 C 0.18681 -0.22593 0.18872 -0.22269 0.1908 -0.21875 C 0.20642 -0.19283 0.22326 -0.16806 0.23941 -0.14445 C 0.25156 -0.12523 0.26944 -0.11459 0.28281 -0.09838 C 0.29219 -0.09468 0.30399 -0.07917 0.31424 -0.07894 C 0.32448 -0.07778 0.33455 -0.08009 0.34462 -0.08079 " pathEditMode="relative" rAng="5234249" ptsTypes="ffffffffffffffffffffffffffffffffffffffffffffA">
                                      <p:cBhvr>
                                        <p:cTn id="11" dur="2000" fill="hold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0" y="-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572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92" y="1217645"/>
            <a:ext cx="4572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0C1A2B-6C1F-BC37-525F-A34A2E9D4E7D}"/>
              </a:ext>
            </a:extLst>
          </p:cNvPr>
          <p:cNvSpPr txBox="1"/>
          <p:nvPr/>
        </p:nvSpPr>
        <p:spPr>
          <a:xfrm>
            <a:off x="1981989" y="152400"/>
            <a:ext cx="490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3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2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A0E9A6-72B2-4C8E-0BC6-70DE4AB79D9D}"/>
              </a:ext>
            </a:extLst>
          </p:cNvPr>
          <p:cNvSpPr txBox="1"/>
          <p:nvPr/>
        </p:nvSpPr>
        <p:spPr>
          <a:xfrm>
            <a:off x="2209800" y="228600"/>
            <a:ext cx="455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026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28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92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20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67</Words>
  <Application>Microsoft Office PowerPoint</Application>
  <PresentationFormat>On-screen Show (4:3)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10</cp:revision>
  <dcterms:created xsi:type="dcterms:W3CDTF">2015-11-27T13:44:49Z</dcterms:created>
  <dcterms:modified xsi:type="dcterms:W3CDTF">2023-10-11T03:27:16Z</dcterms:modified>
</cp:coreProperties>
</file>