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2.png"/><Relationship Id="rId17" Type="http://schemas.openxmlformats.org/officeDocument/2006/relationships/image" Target="../media/image18.png"/><Relationship Id="rId2" Type="http://schemas.openxmlformats.org/officeDocument/2006/relationships/image" Target="../media/image6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6358" y="1975353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241" y="2806350"/>
            <a:ext cx="5045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60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4578" y="749508"/>
            <a:ext cx="50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 BAN NHÂN DÂN QUẬN LONG BIÊN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HỒNG TIẾN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016" y="432984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4 – 5 TUỔI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HOÀNG THỊ MAI HƯƠNG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27</cp:revision>
  <dcterms:created xsi:type="dcterms:W3CDTF">2018-11-15T15:24:08Z</dcterms:created>
  <dcterms:modified xsi:type="dcterms:W3CDTF">2023-09-20T04:26:59Z</dcterms:modified>
</cp:coreProperties>
</file>