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071" y="2057400"/>
            <a:ext cx="6713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Khám</a:t>
            </a:r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</a:t>
            </a:r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r>
              <a:rPr lang="en-US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Ngôi</a:t>
            </a:r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nhà</a:t>
            </a:r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</a:t>
            </a:r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762000"/>
            <a:ext cx="2514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962026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2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078" y="1674673"/>
            <a:ext cx="89389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dục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sóc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vệ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ngôi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giữ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ngôi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luôn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sạch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đẹp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01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 Uyên Nhi – Ngôi Nhà Thân Yêu 00_00_14-00_00_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1819" y="1495426"/>
            <a:ext cx="1602581" cy="2136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515" y="4240550"/>
            <a:ext cx="6336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Ngôi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743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115</Words>
  <Application>Microsoft Office PowerPoint</Application>
  <PresentationFormat>On-screen Show (4:3)</PresentationFormat>
  <Paragraphs>29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Admin</cp:lastModifiedBy>
  <cp:revision>10</cp:revision>
  <dcterms:created xsi:type="dcterms:W3CDTF">2006-08-16T00:00:00Z</dcterms:created>
  <dcterms:modified xsi:type="dcterms:W3CDTF">2023-10-27T08:51:33Z</dcterms:modified>
</cp:coreProperties>
</file>