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61" r:id="rId6"/>
    <p:sldId id="275" r:id="rId7"/>
    <p:sldId id="264" r:id="rId8"/>
    <p:sldId id="265" r:id="rId9"/>
    <p:sldId id="266" r:id="rId10"/>
    <p:sldId id="268" r:id="rId11"/>
    <p:sldId id="269" r:id="rId12"/>
    <p:sldId id="271" r:id="rId13"/>
    <p:sldId id="282" r:id="rId14"/>
    <p:sldId id="283" r:id="rId15"/>
    <p:sldId id="257" r:id="rId16"/>
    <p:sldId id="284" r:id="rId17"/>
    <p:sldId id="285" r:id="rId18"/>
    <p:sldId id="286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72" r:id="rId27"/>
    <p:sldId id="287" r:id="rId28"/>
    <p:sldId id="27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0000CC"/>
    <a:srgbClr val="FFE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F928-32BE-48BF-A9CA-225D79E200EF}" type="datetimeFigureOut">
              <a:rPr lang="en-US" smtClean="0"/>
              <a:t>27/10/2023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447-2CFF-4E5D-8B3D-50D5EED2F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1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F928-32BE-48BF-A9CA-225D79E200EF}" type="datetimeFigureOut">
              <a:rPr lang="en-US" smtClean="0"/>
              <a:t>27/10/2023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447-2CFF-4E5D-8B3D-50D5EED2F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3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F928-32BE-48BF-A9CA-225D79E200EF}" type="datetimeFigureOut">
              <a:rPr lang="en-US" smtClean="0"/>
              <a:t>27/10/2023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447-2CFF-4E5D-8B3D-50D5EED2F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69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F928-32BE-48BF-A9CA-225D79E200EF}" type="datetimeFigureOut">
              <a:rPr lang="en-US" smtClean="0"/>
              <a:t>27/10/2023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447-2CFF-4E5D-8B3D-50D5EED2F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F928-32BE-48BF-A9CA-225D79E200EF}" type="datetimeFigureOut">
              <a:rPr lang="en-US" smtClean="0"/>
              <a:t>27/10/2023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447-2CFF-4E5D-8B3D-50D5EED2F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8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F928-32BE-48BF-A9CA-225D79E200EF}" type="datetimeFigureOut">
              <a:rPr lang="en-US" smtClean="0"/>
              <a:t>27/10/2023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447-2CFF-4E5D-8B3D-50D5EED2F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7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F928-32BE-48BF-A9CA-225D79E200EF}" type="datetimeFigureOut">
              <a:rPr lang="en-US" smtClean="0"/>
              <a:t>27/10/2023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447-2CFF-4E5D-8B3D-50D5EED2F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7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F928-32BE-48BF-A9CA-225D79E200EF}" type="datetimeFigureOut">
              <a:rPr lang="en-US" smtClean="0"/>
              <a:t>27/10/2023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447-2CFF-4E5D-8B3D-50D5EED2F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0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F928-32BE-48BF-A9CA-225D79E200EF}" type="datetimeFigureOut">
              <a:rPr lang="en-US" smtClean="0"/>
              <a:t>27/10/2023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447-2CFF-4E5D-8B3D-50D5EED2F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6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F928-32BE-48BF-A9CA-225D79E200EF}" type="datetimeFigureOut">
              <a:rPr lang="en-US" smtClean="0"/>
              <a:t>27/10/2023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447-2CFF-4E5D-8B3D-50D5EED2F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40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F928-32BE-48BF-A9CA-225D79E200EF}" type="datetimeFigureOut">
              <a:rPr lang="en-US" smtClean="0"/>
              <a:t>27/10/2023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447-2CFF-4E5D-8B3D-50D5EED2F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23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8F928-32BE-48BF-A9CA-225D79E200EF}" type="datetimeFigureOut">
              <a:rPr lang="en-US" smtClean="0"/>
              <a:t>27/10/2023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1B447-2CFF-4E5D-8B3D-50D5EED2F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9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animfactory.com/animations/nature/flowers/butterflies_flowers_md_clr.gif" TargetMode="External"/><Relationship Id="rId7" Type="http://schemas.openxmlformats.org/officeDocument/2006/relationships/image" Target="../media/image20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1.png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9.jp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3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1.png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44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6119"/>
            <a:ext cx="12192000" cy="6894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9250" y="1476375"/>
            <a:ext cx="45719" cy="369332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345200" y="1515747"/>
            <a:ext cx="12058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LÀM QUEN VỚI TOÁN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 – 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en-US" sz="4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8070" y="205368"/>
            <a:ext cx="3773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44662" y="735724"/>
            <a:ext cx="225972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12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416844" y="371475"/>
            <a:ext cx="6800850" cy="5938342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FFE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phau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3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06" y="3197909"/>
            <a:ext cx="4107129" cy="35617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06" y="147662"/>
            <a:ext cx="4205396" cy="2678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05" y="3205479"/>
            <a:ext cx="4097830" cy="3554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05" y="210138"/>
            <a:ext cx="4097830" cy="255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0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75233" y="5976486"/>
            <a:ext cx="5082139" cy="58794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Tất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cả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một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cái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bát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80" y="1482289"/>
            <a:ext cx="6625443" cy="412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5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8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WordArt 10"/>
          <p:cNvSpPr>
            <a:spLocks noChangeArrowheads="1" noChangeShapeType="1" noTextEdit="1"/>
          </p:cNvSpPr>
          <p:nvPr/>
        </p:nvSpPr>
        <p:spPr bwMode="auto">
          <a:xfrm>
            <a:off x="4165600" y="838200"/>
            <a:ext cx="4876800" cy="1066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978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WordArt 11"/>
          <p:cNvSpPr>
            <a:spLocks noChangeArrowheads="1" noChangeShapeType="1" noTextEdit="1"/>
          </p:cNvSpPr>
          <p:nvPr/>
        </p:nvSpPr>
        <p:spPr bwMode="auto">
          <a:xfrm>
            <a:off x="971551" y="2209800"/>
            <a:ext cx="10248900" cy="3048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12AE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SỐ LƯỢNG 1-2</a:t>
            </a:r>
          </a:p>
          <a:p>
            <a:pPr algn="ctr"/>
            <a:r>
              <a:rPr lang="vi-VN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12AE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2</a:t>
            </a:r>
            <a:endParaRPr lang="en-US" sz="3600" kern="10" dirty="0">
              <a:ln w="9525">
                <a:solidFill>
                  <a:srgbClr val="3399FF"/>
                </a:solidFill>
                <a:round/>
                <a:headEnd/>
                <a:tailEnd/>
              </a:ln>
              <a:solidFill>
                <a:srgbClr val="3312AE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01422"/>
      </p:ext>
    </p:extLst>
  </p:cSld>
  <p:clrMapOvr>
    <a:masterClrMapping/>
  </p:clrMapOvr>
  <p:transition advTm="767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5791200"/>
            <a:ext cx="1625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51" y="190500"/>
            <a:ext cx="193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848851" y="609600"/>
            <a:ext cx="1422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809773" y="3028939"/>
            <a:ext cx="14224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280566DF-3AD1-534E-B5A1-A2F64F209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425">
            <a:off x="1220311" y="1058623"/>
            <a:ext cx="3787112" cy="23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67C0CBDA-88A9-CB4D-A932-D5C0376C9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2026">
            <a:off x="5747644" y="1019595"/>
            <a:ext cx="3787112" cy="23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E7CE464-268E-5146-85F2-91AFAC53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320497"/>
            <a:ext cx="4876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467B888-87D3-4B46-BEC6-6DBFFB4C2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1" y="3268142"/>
            <a:ext cx="4876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6050342"/>
      </p:ext>
    </p:extLst>
  </p:cSld>
  <p:clrMapOvr>
    <a:masterClrMapping/>
  </p:clrMapOvr>
  <p:transition advTm="1955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1" grpId="0"/>
      <p:bldP spid="11" grpId="1"/>
      <p:bldP spid="11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756" y="2940177"/>
            <a:ext cx="2534983" cy="2327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756" y="1397127"/>
            <a:ext cx="2534983" cy="1495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128" y="2940177"/>
            <a:ext cx="2534983" cy="2327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128" y="1397127"/>
            <a:ext cx="2534983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 rot="-148087">
            <a:off x="9323918" y="2244726"/>
            <a:ext cx="286596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3128434" y="5181601"/>
            <a:ext cx="174836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2946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4399979" y="2734270"/>
            <a:ext cx="49147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>
                <a:solidFill>
                  <a:srgbClr val="FF3300"/>
                </a:solidFill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1444669829"/>
      </p:ext>
    </p:extLst>
  </p:cSld>
  <p:clrMapOvr>
    <a:masterClrMapping/>
  </p:clrMapOvr>
  <p:transition advTm="59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9F19C5-C84A-C044-BB31-F94E7183E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208000" cy="6803947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EECAE94C-910B-A24D-AA93-913DA2CB6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828801"/>
            <a:ext cx="70104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altLang="vi-VN" sz="54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54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ĐÚNG SỐ</a:t>
            </a:r>
            <a:endParaRPr lang="en-US" altLang="vi-VN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7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7"/>
    </mc:Choice>
    <mc:Fallback xmlns="">
      <p:transition spd="slow" advTm="421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2540000" y="304800"/>
            <a:ext cx="7518400" cy="3048000"/>
            <a:chOff x="1200" y="192"/>
            <a:chExt cx="3552" cy="1920"/>
          </a:xfrm>
        </p:grpSpPr>
        <p:sp>
          <p:nvSpPr>
            <p:cNvPr id="21510" name="Oval 3"/>
            <p:cNvSpPr>
              <a:spLocks noChangeArrowheads="1"/>
            </p:cNvSpPr>
            <p:nvPr/>
          </p:nvSpPr>
          <p:spPr bwMode="auto">
            <a:xfrm>
              <a:off x="1200" y="192"/>
              <a:ext cx="3552" cy="192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pic>
          <p:nvPicPr>
            <p:cNvPr id="21511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25" b="18750"/>
            <a:stretch>
              <a:fillRect/>
            </a:stretch>
          </p:blipFill>
          <p:spPr bwMode="auto">
            <a:xfrm rot="-319194">
              <a:off x="1584" y="432"/>
              <a:ext cx="268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2336800" y="4038600"/>
            <a:ext cx="7924800" cy="2590800"/>
            <a:chOff x="1104" y="2544"/>
            <a:chExt cx="3744" cy="1632"/>
          </a:xfrm>
          <a:solidFill>
            <a:srgbClr val="00B0F0"/>
          </a:solidFill>
        </p:grpSpPr>
        <p:sp>
          <p:nvSpPr>
            <p:cNvPr id="21507" name="Rectangle 6"/>
            <p:cNvSpPr>
              <a:spLocks noChangeArrowheads="1"/>
            </p:cNvSpPr>
            <p:nvPr/>
          </p:nvSpPr>
          <p:spPr bwMode="auto">
            <a:xfrm>
              <a:off x="1104" y="2544"/>
              <a:ext cx="3744" cy="16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pic>
          <p:nvPicPr>
            <p:cNvPr id="21508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544"/>
              <a:ext cx="1584" cy="1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9" name="Picture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592"/>
              <a:ext cx="1584" cy="1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0B56BFE-8AA0-CB44-9DD6-23B8322EB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765" y="3521068"/>
            <a:ext cx="87487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0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D0430A-C585-C243-A25C-E5B43271D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15" y="1295401"/>
            <a:ext cx="104952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0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233619"/>
      </p:ext>
    </p:extLst>
  </p:cSld>
  <p:clrMapOvr>
    <a:masterClrMapping/>
  </p:clrMapOvr>
  <p:transition advTm="265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49774 -0.4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8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4217 0.56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76" y="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"/>
            <a:ext cx="12192000" cy="68122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88354" y="1600200"/>
            <a:ext cx="6387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Trò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chơi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: Ai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tinh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mắt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6" y="31845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3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14338" name="Picture 7" descr="fghfghg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1320800" y="545123"/>
            <a:ext cx="10058400" cy="228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1422"/>
              </a:avLst>
            </a:prstTxWarp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4000" b="1" kern="10" dirty="0">
              <a:ln w="9525">
                <a:solidFill>
                  <a:srgbClr val="DD0918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0504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152400"/>
            <a:ext cx="3581400" cy="304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096000" y="228600"/>
            <a:ext cx="4267200" cy="304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3505200"/>
            <a:ext cx="42672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gular Pentagon 4"/>
          <p:cNvSpPr/>
          <p:nvPr/>
        </p:nvSpPr>
        <p:spPr>
          <a:xfrm>
            <a:off x="6705600" y="3505200"/>
            <a:ext cx="3657600" cy="312420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5" y="4384098"/>
            <a:ext cx="2190750" cy="2190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36" y="3452738"/>
            <a:ext cx="2705100" cy="2019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86" y="4770398"/>
            <a:ext cx="2705100" cy="2019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18654"/>
            <a:ext cx="1752600" cy="175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1447800"/>
            <a:ext cx="1752600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35527"/>
            <a:ext cx="1752600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38100"/>
            <a:ext cx="2819401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6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1447800"/>
            <a:ext cx="5029200" cy="381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90904"/>
            <a:ext cx="2781300" cy="2076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240948"/>
            <a:ext cx="2705100" cy="201980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6" y="31845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8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/>
          <p:cNvSpPr/>
          <p:nvPr/>
        </p:nvSpPr>
        <p:spPr>
          <a:xfrm>
            <a:off x="1752600" y="228600"/>
            <a:ext cx="3886200" cy="29718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3505200"/>
            <a:ext cx="42672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gular Pentagon 4"/>
          <p:cNvSpPr/>
          <p:nvPr/>
        </p:nvSpPr>
        <p:spPr>
          <a:xfrm>
            <a:off x="6705600" y="3505200"/>
            <a:ext cx="3657600" cy="312420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69" y="252338"/>
            <a:ext cx="2948062" cy="2948062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6172200" y="69273"/>
            <a:ext cx="4191000" cy="313408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171" y="-201905"/>
            <a:ext cx="3654643" cy="36546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136" y="3962400"/>
            <a:ext cx="2235292" cy="19187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786894"/>
            <a:ext cx="2235292" cy="19187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70" y="3394480"/>
            <a:ext cx="3345641" cy="334564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61919" y="62527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2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1752600" y="228600"/>
            <a:ext cx="3886200" cy="29718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69" y="252338"/>
            <a:ext cx="2948062" cy="294806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172200" y="69273"/>
            <a:ext cx="4191000" cy="313408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171" y="-201905"/>
            <a:ext cx="3654643" cy="3654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59931" y="3452738"/>
            <a:ext cx="42672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3342018"/>
            <a:ext cx="3345641" cy="334564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75838" y="57912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4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/>
          <p:cNvSpPr/>
          <p:nvPr/>
        </p:nvSpPr>
        <p:spPr>
          <a:xfrm>
            <a:off x="1752600" y="228600"/>
            <a:ext cx="3886200" cy="29718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3505200"/>
            <a:ext cx="42672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gular Pentagon 4"/>
          <p:cNvSpPr/>
          <p:nvPr/>
        </p:nvSpPr>
        <p:spPr>
          <a:xfrm>
            <a:off x="6705600" y="3505200"/>
            <a:ext cx="3657600" cy="312420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6172200" y="69273"/>
            <a:ext cx="4191000" cy="313408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26272"/>
            <a:ext cx="2819400" cy="24200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433199"/>
            <a:ext cx="2286000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93315"/>
            <a:ext cx="22860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958812"/>
            <a:ext cx="2616777" cy="26167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59" y="4094018"/>
            <a:ext cx="2838450" cy="2838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50" y="4093153"/>
            <a:ext cx="2198700" cy="2590801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6" y="31845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8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714500" y="1596981"/>
            <a:ext cx="4191000" cy="313408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60907"/>
            <a:ext cx="2286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2021023"/>
            <a:ext cx="2286000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72200" y="1705841"/>
            <a:ext cx="42672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1159453"/>
            <a:ext cx="2616777" cy="26167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159" y="2294659"/>
            <a:ext cx="2838450" cy="283845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6" y="31845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7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p đem cat chuẩ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91050" y="1924050"/>
            <a:ext cx="3181350" cy="1708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44746" y="779720"/>
            <a:ext cx="4011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8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ghfghgf">
            <a:extLst>
              <a:ext uri="{FF2B5EF4-FFF2-40B4-BE49-F238E27FC236}">
                <a16:creationId xmlns:a16="http://schemas.microsoft.com/office/drawing/2014/main" id="{1A3E9903-1FEB-9348-ACE4-7958EF8F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2438400" y="539262"/>
            <a:ext cx="8229600" cy="37279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595"/>
              </a:avLst>
            </a:prstTxWarp>
          </a:bodyPr>
          <a:lstStyle/>
          <a:p>
            <a:pPr algn="ctr"/>
            <a:r>
              <a:rPr lang="en-US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</a:t>
            </a:r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432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 HỌC GIỎI </a:t>
            </a:r>
            <a:endParaRPr lang="en-US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432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7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031" y="65532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946363"/>
      </p:ext>
    </p:extLst>
  </p:cSld>
  <p:clrMapOvr>
    <a:masterClrMapping/>
  </p:clrMapOvr>
  <p:transition advTm="85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4" fill="hold"/>
                                        <p:tgtEl>
                                          <p:spTgt spid="440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u Uyên Nhi – Ngôi Nhà Thân Yêu 00_00_14-00_00_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2425" y="1495425"/>
            <a:ext cx="2136775" cy="2136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4091" y="4240550"/>
            <a:ext cx="6336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Ngôi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nhà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46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14338" name="Picture 7" descr="fghfghg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1320800" y="545123"/>
            <a:ext cx="10058400" cy="228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1422"/>
              </a:avLst>
            </a:prstTxWarp>
          </a:bodyPr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vi-V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1 và nhiều</a:t>
            </a:r>
            <a:r>
              <a:rPr lang="vi-VN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kern="10" dirty="0">
              <a:ln w="9525">
                <a:solidFill>
                  <a:srgbClr val="DD0918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408307"/>
      </p:ext>
    </p:extLst>
  </p:cSld>
  <p:clrMapOvr>
    <a:masterClrMapping/>
  </p:clrMapOvr>
  <p:transition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954" y="4050324"/>
            <a:ext cx="362373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8924"/>
            <a:ext cx="362373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671278"/>
            <a:ext cx="6096000" cy="239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37902A-8709-FB48-AD16-279472BE8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75" b="92188" l="10000" r="90000">
                        <a14:foregroundMark x1="30156" y1="10000" x2="35938" y2="6250"/>
                        <a14:foregroundMark x1="35938" y1="6250" x2="43438" y2="5000"/>
                        <a14:foregroundMark x1="43438" y1="5000" x2="50000" y2="7813"/>
                        <a14:foregroundMark x1="50000" y1="7813" x2="64844" y2="6875"/>
                        <a14:foregroundMark x1="64844" y1="6875" x2="71250" y2="9688"/>
                        <a14:foregroundMark x1="37656" y1="53906" x2="37813" y2="54531"/>
                        <a14:foregroundMark x1="37656" y1="55469" x2="37656" y2="55469"/>
                        <a14:foregroundMark x1="37656" y1="53906" x2="38594" y2="80313"/>
                        <a14:foregroundMark x1="21875" y1="37500" x2="22813" y2="64844"/>
                        <a14:foregroundMark x1="41875" y1="51719" x2="42813" y2="58906"/>
                        <a14:foregroundMark x1="55625" y1="59062" x2="55469" y2="87500"/>
                        <a14:foregroundMark x1="55469" y1="87500" x2="56094" y2="89844"/>
                        <a14:foregroundMark x1="63125" y1="58125" x2="63438" y2="61250"/>
                        <a14:foregroundMark x1="70938" y1="65625" x2="71563" y2="92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8220" y="609600"/>
            <a:ext cx="4775200" cy="3581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8497975"/>
      </p:ext>
    </p:extLst>
  </p:cSld>
  <p:clrMapOvr>
    <a:masterClrMapping/>
  </p:clrMapOvr>
  <p:transition advTm="562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750" tmFilter="0, 0; .2, .5; .8, .5; 1, 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875" autoRev="1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657475" y="371475"/>
            <a:ext cx="6800850" cy="5938342"/>
          </a:xfrm>
          <a:prstGeom prst="horizontalScroll">
            <a:avLst/>
          </a:prstGeom>
          <a:solidFill>
            <a:srgbClr val="FFFF00"/>
          </a:solidFill>
          <a:ln w="76200">
            <a:solidFill>
              <a:srgbClr val="FFE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0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9" b="61501" l="7576" r="962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715"/>
          <a:stretch/>
        </p:blipFill>
        <p:spPr>
          <a:xfrm rot="5400000">
            <a:off x="2357191" y="1405232"/>
            <a:ext cx="6142671" cy="2576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889" r="837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90" r="10017"/>
          <a:stretch/>
        </p:blipFill>
        <p:spPr>
          <a:xfrm>
            <a:off x="5658464" y="290335"/>
            <a:ext cx="4155311" cy="46766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5484841"/>
            <a:ext cx="5220929" cy="560439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Tâ</a:t>
            </a:r>
            <a:r>
              <a:rPr lang="en-US" sz="4000" b="1" dirty="0" err="1" smtClean="0">
                <a:solidFill>
                  <a:srgbClr val="FF0000"/>
                </a:solidFill>
              </a:rPr>
              <a:t>tất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cả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cái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lược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1492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97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657475" y="371475"/>
            <a:ext cx="7586120" cy="5938342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E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ì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88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09" y="286603"/>
            <a:ext cx="1724119" cy="3575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22" y="3321317"/>
            <a:ext cx="4899259" cy="331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592" y="286603"/>
            <a:ext cx="3087497" cy="276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2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50" y="818748"/>
            <a:ext cx="5720283" cy="38880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033" y="5824721"/>
            <a:ext cx="5014763" cy="8951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Tất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cái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giường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60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3|11.6|1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.3|6|7.5|59|9.6|1.7|27.8|19.9|2.7|11.1|4.4|17.9|8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193</Words>
  <Application>Microsoft Office PowerPoint</Application>
  <PresentationFormat>Widescreen</PresentationFormat>
  <Paragraphs>38</Paragraphs>
  <Slides>28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60</cp:revision>
  <dcterms:created xsi:type="dcterms:W3CDTF">2020-10-22T06:18:16Z</dcterms:created>
  <dcterms:modified xsi:type="dcterms:W3CDTF">2023-10-27T08:49:18Z</dcterms:modified>
</cp:coreProperties>
</file>