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  <p:sldMasterId id="2147483696" r:id="rId4"/>
  </p:sldMasterIdLst>
  <p:notesMasterIdLst>
    <p:notesMasterId r:id="rId26"/>
  </p:notesMasterIdLst>
  <p:sldIdLst>
    <p:sldId id="283" r:id="rId5"/>
    <p:sldId id="268" r:id="rId6"/>
    <p:sldId id="270" r:id="rId7"/>
    <p:sldId id="271" r:id="rId8"/>
    <p:sldId id="257" r:id="rId9"/>
    <p:sldId id="258" r:id="rId10"/>
    <p:sldId id="259" r:id="rId11"/>
    <p:sldId id="260" r:id="rId12"/>
    <p:sldId id="272" r:id="rId13"/>
    <p:sldId id="273" r:id="rId14"/>
    <p:sldId id="274" r:id="rId15"/>
    <p:sldId id="275" r:id="rId16"/>
    <p:sldId id="262" r:id="rId17"/>
    <p:sldId id="276" r:id="rId18"/>
    <p:sldId id="263" r:id="rId19"/>
    <p:sldId id="277" r:id="rId20"/>
    <p:sldId id="264" r:id="rId21"/>
    <p:sldId id="265" r:id="rId22"/>
    <p:sldId id="278" r:id="rId23"/>
    <p:sldId id="279" r:id="rId24"/>
    <p:sldId id="280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 varScale="1">
        <p:scale>
          <a:sx n="86" d="100"/>
          <a:sy n="86" d="100"/>
        </p:scale>
        <p:origin x="153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3C3D69-1A70-43FD-90B9-7F97FEBF67DD}" type="datetimeFigureOut">
              <a:rPr lang="en-US" smtClean="0"/>
              <a:pPr/>
              <a:t>3/10/2023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E5D83C-5F29-4003-AFAB-89F5ED78DB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402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8885-E71E-4DAE-8EF7-0F196582409D}" type="datetimeFigureOut">
              <a:rPr lang="en-US" smtClean="0"/>
              <a:pPr/>
              <a:t>3/10/2023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ED13-9B1B-4702-9D43-1140F549ED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616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8885-E71E-4DAE-8EF7-0F196582409D}" type="datetimeFigureOut">
              <a:rPr lang="en-US" smtClean="0"/>
              <a:pPr/>
              <a:t>3/10/2023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ED13-9B1B-4702-9D43-1140F549ED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627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8885-E71E-4DAE-8EF7-0F196582409D}" type="datetimeFigureOut">
              <a:rPr lang="en-US" smtClean="0"/>
              <a:pPr/>
              <a:t>3/10/2023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ED13-9B1B-4702-9D43-1140F549ED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2952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BF89E2F-C38C-4E00-9E74-21F126ADB18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9899223"/>
      </p:ext>
    </p:extLst>
  </p:cSld>
  <p:clrMapOvr>
    <a:masterClrMapping/>
  </p:clrMapOvr>
  <p:transition>
    <p:split orient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CD63C80-1A86-4CAF-926B-9325839CAEDB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0484816"/>
      </p:ext>
    </p:extLst>
  </p:cSld>
  <p:clrMapOvr>
    <a:masterClrMapping/>
  </p:clrMapOvr>
  <p:transition>
    <p:split orient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394CF11-4C54-4B96-BB5A-62F4DADA6D6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1575280"/>
      </p:ext>
    </p:extLst>
  </p:cSld>
  <p:clrMapOvr>
    <a:masterClrMapping/>
  </p:clrMapOvr>
  <p:transition>
    <p:split orient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93A3F00-EC1D-4E79-B659-AA00134D91D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7179013"/>
      </p:ext>
    </p:extLst>
  </p:cSld>
  <p:clrMapOvr>
    <a:masterClrMapping/>
  </p:clrMapOvr>
  <p:transition>
    <p:split orient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7546BE9-10BC-49FE-B944-D155AD4FB83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4703678"/>
      </p:ext>
    </p:extLst>
  </p:cSld>
  <p:clrMapOvr>
    <a:masterClrMapping/>
  </p:clrMapOvr>
  <p:transition>
    <p:split orient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5C6A2C7-0DF0-49FF-9CB5-8FC39B9FB8C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6502467"/>
      </p:ext>
    </p:extLst>
  </p:cSld>
  <p:clrMapOvr>
    <a:masterClrMapping/>
  </p:clrMapOvr>
  <p:transition>
    <p:split orient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E37BD11-6F7A-4A09-B854-0A49D57E2968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0435179"/>
      </p:ext>
    </p:extLst>
  </p:cSld>
  <p:clrMapOvr>
    <a:masterClrMapping/>
  </p:clrMapOvr>
  <p:transition>
    <p:split orient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A7719EC-2EAA-49D6-B263-2872B7D1232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0885303"/>
      </p:ext>
    </p:extLst>
  </p:cSld>
  <p:clrMapOvr>
    <a:masterClrMapping/>
  </p:clrMapOvr>
  <p:transition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8885-E71E-4DAE-8EF7-0F196582409D}" type="datetimeFigureOut">
              <a:rPr lang="en-US" smtClean="0"/>
              <a:pPr/>
              <a:t>3/10/2023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ED13-9B1B-4702-9D43-1140F549ED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7451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3AEB6E4-9140-46B8-A662-BDCB2CAA810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8785170"/>
      </p:ext>
    </p:extLst>
  </p:cSld>
  <p:clrMapOvr>
    <a:masterClrMapping/>
  </p:clrMapOvr>
  <p:transition>
    <p:split orient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3C1CB0-2943-43F7-A997-46623C9D8A9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4776858"/>
      </p:ext>
    </p:extLst>
  </p:cSld>
  <p:clrMapOvr>
    <a:masterClrMapping/>
  </p:clrMapOvr>
  <p:transition>
    <p:split orient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245176-F9D1-4013-B3A2-896F276B3F82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1009858"/>
      </p:ext>
    </p:extLst>
  </p:cSld>
  <p:clrMapOvr>
    <a:masterClrMapping/>
  </p:clrMapOvr>
  <p:transition>
    <p:split orient="vert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 smtClean="0"/>
              <a:t>Bấm &amp; sửa kiểu phụ đề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C6DB68-6E34-4451-A790-099B084BA3BD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C1143-CCDB-4D48-ABEE-A1BA39E07B1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38189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9B502D-9BFD-4922-B3FC-C10FB6CF766A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65C9ED-2114-4069-9B88-01C914DEBDA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71623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0396AE-4E77-49AF-8299-1A136447D81B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55BC62-C7A1-47C6-83EA-8E985EDFCA1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53756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902F14-4338-4378-99F9-0D9FE1A64B0A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BBE5CE-7A91-44B7-BEA1-1266BF52575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95797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7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1B2FFA-7E69-44D2-8B8A-2D402A7C05AC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60F7DF-1B44-4262-BC17-5EE2C446503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94481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7F5FD1-EC38-4988-8281-3E27601D3ECB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D5C109-A199-4326-9610-EA49394890C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12809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4E4B0A-09A6-4CF2-A186-0D1FAE0DDEB4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4D2DC3-6BC6-49B4-8237-6877D52FC3D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6658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8885-E71E-4DAE-8EF7-0F196582409D}" type="datetimeFigureOut">
              <a:rPr lang="en-US" smtClean="0"/>
              <a:pPr/>
              <a:t>3/10/2023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ED13-9B1B-4702-9D43-1140F549ED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62805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DEDFC9-446B-494C-AB87-939677678773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0BA7FE-9C91-40ED-99EE-E6926F97C17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2359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1F0B69-0237-455D-85FD-38876736F140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02427E-C289-411A-9C33-0A5175B617D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65600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F82165-AD91-4909-8CE2-53C3E142D503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DF287D-AB1B-4BD8-9A72-A8791005E6E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980491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68CF47-8933-42B4-ACE2-9AA1DF1F0298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AD6B30-7517-477F-9498-A335A9C5964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651567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NI-Times" pitchFamily="2" charset="0"/>
              <a:ea typeface="+mn-ea"/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NI-Times" pitchFamily="2" charset="0"/>
              <a:ea typeface="+mn-ea"/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7FCFF35-714B-41F6-8ECB-0F9DE5760AE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NI-Times" pitchFamily="2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NI-Times" pitchFamily="2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138651"/>
      </p:ext>
    </p:extLst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NI-Times" pitchFamily="2" charset="0"/>
              <a:ea typeface="+mn-ea"/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NI-Times" pitchFamily="2" charset="0"/>
              <a:ea typeface="+mn-ea"/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5DB5F6C-66CA-4755-AA24-D7AFD27BC64F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NI-Times" pitchFamily="2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NI-Times" pitchFamily="2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280979"/>
      </p:ext>
    </p:extLst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NI-Times" pitchFamily="2" charset="0"/>
              <a:ea typeface="+mn-ea"/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NI-Times" pitchFamily="2" charset="0"/>
              <a:ea typeface="+mn-ea"/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89A25B2-C871-43F6-8895-936A7B964FE9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NI-Times" pitchFamily="2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NI-Times" pitchFamily="2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1566065"/>
      </p:ext>
    </p:extLst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NI-Times" pitchFamily="2" charset="0"/>
              <a:ea typeface="+mn-ea"/>
              <a:cs typeface="Arial" charset="0"/>
            </a:endParaRPr>
          </a:p>
        </p:txBody>
      </p:sp>
      <p:sp>
        <p:nvSpPr>
          <p:cNvPr id="6" name="Footer Placeholder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NI-Times" pitchFamily="2" charset="0"/>
              <a:ea typeface="+mn-ea"/>
              <a:cs typeface="Arial" charset="0"/>
            </a:endParaRPr>
          </a:p>
        </p:txBody>
      </p:sp>
      <p:sp>
        <p:nvSpPr>
          <p:cNvPr id="7" name="Slide Number Placeholder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A8D7CB7-40A5-4067-97D7-5DA1E76F5BE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NI-Times" pitchFamily="2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NI-Times" pitchFamily="2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4396802"/>
      </p:ext>
    </p:extLst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NI-Times" pitchFamily="2" charset="0"/>
              <a:ea typeface="+mn-ea"/>
              <a:cs typeface="Arial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NI-Times" pitchFamily="2" charset="0"/>
              <a:ea typeface="+mn-ea"/>
              <a:cs typeface="Arial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CECD88E-6E84-495E-B296-D6352CF553BB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NI-Times" pitchFamily="2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NI-Times" pitchFamily="2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2714726"/>
      </p:ext>
    </p:extLst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NI-Times" pitchFamily="2" charset="0"/>
              <a:ea typeface="+mn-ea"/>
              <a:cs typeface="Arial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NI-Times" pitchFamily="2" charset="0"/>
              <a:ea typeface="+mn-ea"/>
              <a:cs typeface="Arial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7CCB3CA-06EF-43D8-9B68-79F1965C8632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NI-Times" pitchFamily="2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NI-Times" pitchFamily="2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1832284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8885-E71E-4DAE-8EF7-0F196582409D}" type="datetimeFigureOut">
              <a:rPr lang="en-US" smtClean="0"/>
              <a:pPr/>
              <a:t>3/10/2023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ED13-9B1B-4702-9D43-1140F549ED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0738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NI-Times" pitchFamily="2" charset="0"/>
              <a:ea typeface="+mn-ea"/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NI-Times" pitchFamily="2" charset="0"/>
              <a:ea typeface="+mn-ea"/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23DC406-3011-461F-A294-30A27D647210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NI-Times" pitchFamily="2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NI-Times" pitchFamily="2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0983849"/>
      </p:ext>
    </p:extLst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NI-Times" pitchFamily="2" charset="0"/>
              <a:ea typeface="+mn-ea"/>
              <a:cs typeface="Arial" charset="0"/>
            </a:endParaRPr>
          </a:p>
        </p:txBody>
      </p:sp>
      <p:sp>
        <p:nvSpPr>
          <p:cNvPr id="6" name="Footer Placeholder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NI-Times" pitchFamily="2" charset="0"/>
              <a:ea typeface="+mn-ea"/>
              <a:cs typeface="Arial" charset="0"/>
            </a:endParaRPr>
          </a:p>
        </p:txBody>
      </p:sp>
      <p:sp>
        <p:nvSpPr>
          <p:cNvPr id="7" name="Slide Number Placeholder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EACBFFA-23BF-492A-ABE5-A735B080B6F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NI-Times" pitchFamily="2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NI-Times" pitchFamily="2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6572599"/>
      </p:ext>
    </p:extLst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NI-Times" pitchFamily="2" charset="0"/>
              <a:ea typeface="+mn-ea"/>
              <a:cs typeface="Arial" charset="0"/>
            </a:endParaRPr>
          </a:p>
        </p:txBody>
      </p:sp>
      <p:sp>
        <p:nvSpPr>
          <p:cNvPr id="6" name="Footer Placeholder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NI-Times" pitchFamily="2" charset="0"/>
              <a:ea typeface="+mn-ea"/>
              <a:cs typeface="Arial" charset="0"/>
            </a:endParaRPr>
          </a:p>
        </p:txBody>
      </p:sp>
      <p:sp>
        <p:nvSpPr>
          <p:cNvPr id="7" name="Slide Number Placeholder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CFA04EB-1A45-4FA1-B3E5-39FD8E7E949B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NI-Times" pitchFamily="2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NI-Times" pitchFamily="2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2900963"/>
      </p:ext>
    </p:extLst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NI-Times" pitchFamily="2" charset="0"/>
              <a:ea typeface="+mn-ea"/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NI-Times" pitchFamily="2" charset="0"/>
              <a:ea typeface="+mn-ea"/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995E5F6-76C5-47BA-9F33-7FB9423FC592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NI-Times" pitchFamily="2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NI-Times" pitchFamily="2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7776301"/>
      </p:ext>
    </p:extLst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NI-Times" pitchFamily="2" charset="0"/>
              <a:ea typeface="+mn-ea"/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NI-Times" pitchFamily="2" charset="0"/>
              <a:ea typeface="+mn-ea"/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123C0B-40E0-44E2-8215-F62F45B86AF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NI-Times" pitchFamily="2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NI-Times" pitchFamily="2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5223339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8885-E71E-4DAE-8EF7-0F196582409D}" type="datetimeFigureOut">
              <a:rPr lang="en-US" smtClean="0"/>
              <a:pPr/>
              <a:t>3/10/2023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ED13-9B1B-4702-9D43-1140F549ED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074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8885-E71E-4DAE-8EF7-0F196582409D}" type="datetimeFigureOut">
              <a:rPr lang="en-US" smtClean="0"/>
              <a:pPr/>
              <a:t>3/10/2023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ED13-9B1B-4702-9D43-1140F549ED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576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8885-E71E-4DAE-8EF7-0F196582409D}" type="datetimeFigureOut">
              <a:rPr lang="en-US" smtClean="0"/>
              <a:pPr/>
              <a:t>3/10/2023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ED13-9B1B-4702-9D43-1140F549ED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208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8885-E71E-4DAE-8EF7-0F196582409D}" type="datetimeFigureOut">
              <a:rPr lang="en-US" smtClean="0"/>
              <a:pPr/>
              <a:t>3/10/2023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ED13-9B1B-4702-9D43-1140F549ED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932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8885-E71E-4DAE-8EF7-0F196582409D}" type="datetimeFigureOut">
              <a:rPr lang="en-US" smtClean="0"/>
              <a:pPr/>
              <a:t>3/10/2023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ED13-9B1B-4702-9D43-1140F549ED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977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938885-E71E-4DAE-8EF7-0F196582409D}" type="datetimeFigureOut">
              <a:rPr lang="en-US" smtClean="0"/>
              <a:pPr/>
              <a:t>3/10/2023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EEED13-9B1B-4702-9D43-1140F549ED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753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E54B23F-DA80-4461-AA6C-C0969900CE72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8531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split orient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ơi giữ chỗ cho Tiêu đề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 smtClean="0"/>
              <a:t>Bấm &amp; sửa kiểu tiêu đề</a:t>
            </a:r>
            <a:endParaRPr lang="en-US" altLang="en-US" smtClean="0"/>
          </a:p>
        </p:txBody>
      </p:sp>
      <p:sp>
        <p:nvSpPr>
          <p:cNvPr id="5123" name="Nơi giữ chỗ cho Văn bản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 smtClean="0"/>
              <a:t>Bấm &amp; sửa kiểu tiêu đề</a:t>
            </a:r>
          </a:p>
          <a:p>
            <a:pPr lvl="1"/>
            <a:r>
              <a:rPr lang="vi-VN" altLang="en-US" smtClean="0"/>
              <a:t>Mức hai</a:t>
            </a:r>
          </a:p>
          <a:p>
            <a:pPr lvl="2"/>
            <a:r>
              <a:rPr lang="vi-VN" altLang="en-US" smtClean="0"/>
              <a:t>Mức ba</a:t>
            </a:r>
          </a:p>
          <a:p>
            <a:pPr lvl="3"/>
            <a:r>
              <a:rPr lang="vi-VN" altLang="en-US" smtClean="0"/>
              <a:t>Mức bốn</a:t>
            </a:r>
          </a:p>
          <a:p>
            <a:pPr lvl="4"/>
            <a:r>
              <a:rPr lang="vi-VN" altLang="en-US" smtClean="0"/>
              <a:t>Mức năm</a:t>
            </a:r>
            <a:endParaRPr lang="en-US" altLang="en-US" smtClean="0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0FCCA0-CB11-41B3-B3B5-F9C47FC267BA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6C768B-6AF5-4AE7-AEA4-B2BA1BC6CF6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2530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cs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NI-Times" pitchFamily="2" charset="0"/>
              <a:ea typeface="+mn-ea"/>
              <a:cs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cs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NI-Times" pitchFamily="2" charset="0"/>
              <a:ea typeface="+mn-ea"/>
              <a:cs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1D3461-F471-444E-80FB-0E33155A4E8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NI-Times" pitchFamily="2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NI-Times" pitchFamily="2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5444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med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NI-Times" pitchFamily="2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NI-Times" pitchFamily="2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NI-Times" pitchFamily="2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NI-Times" pitchFamily="2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NI-Times" pitchFamily="2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NI-Times" pitchFamily="2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NI-Times" pitchFamily="2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NI-Times" pitchFamily="2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2.xml"/><Relationship Id="rId1" Type="http://schemas.openxmlformats.org/officeDocument/2006/relationships/audio" Target="file:///E:\NHAC\nhac%20thieu%20nhi\%5b%20Neverending%20Dream.wma" TargetMode="Externa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2.xml"/><Relationship Id="rId1" Type="http://schemas.openxmlformats.org/officeDocument/2006/relationships/audio" Target="file:///E:\NHAC\nhac%20thieu%20nhi\%5b%20Neverending%20Dream.wma" TargetMode="Externa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2.xml"/><Relationship Id="rId1" Type="http://schemas.openxmlformats.org/officeDocument/2006/relationships/audio" Target="file:///E:\NHAC\nhac%20thieu%20nhi\%5b%20Neverending%20Dream.wma" TargetMode="Externa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2.xml"/><Relationship Id="rId1" Type="http://schemas.openxmlformats.org/officeDocument/2006/relationships/audio" Target="file:///E:\NHAC\nhac%20thieu%20nhi\%5b%20Neverending%20Dream.wma" TargetMode="Externa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ền PP đẹp - Hình nền PowerPoint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" y="0"/>
            <a:ext cx="907626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66900" y="375428"/>
            <a:ext cx="541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UBND QUẬN </a:t>
            </a:r>
            <a:r>
              <a:rPr lang="en-US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LONG BIÊN</a:t>
            </a:r>
          </a:p>
          <a:p>
            <a:pPr algn="ctr"/>
            <a:r>
              <a:rPr lang="en-US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TRƯỜNG MẦM NON HỒNG TIẾN</a:t>
            </a:r>
            <a:endParaRPr lang="en-US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4600" y="2760724"/>
            <a:ext cx="4572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đạp</a:t>
            </a:r>
            <a:endParaRPr lang="en-US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600"/>
              </a:spcBef>
            </a:pP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24 - 36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600"/>
              </a:spcBef>
            </a:pP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Phượng</a:t>
            </a:r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1968186"/>
            <a:ext cx="685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LĨNH VỰC PHÁT TRIỂN NGÔN NGỮ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19400" y="59436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 2023-2024</a:t>
            </a:r>
            <a:endParaRPr lang="en-US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3581400" y="960203"/>
            <a:ext cx="1905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3472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21508" name="Picture 4" descr="49c6e7f4_1%20-%20spring_resize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5" descr="TuLips T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5562600"/>
            <a:ext cx="9906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6" descr="1314_animad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7975">
            <a:off x="7467600" y="4262438"/>
            <a:ext cx="1674813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7" descr="1314_animad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7975">
            <a:off x="4953000" y="5995988"/>
            <a:ext cx="776288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8" descr="1314_animad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7975">
            <a:off x="3505200" y="5995988"/>
            <a:ext cx="776288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Picture 9" descr="1314_animad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7975">
            <a:off x="2071688" y="5638800"/>
            <a:ext cx="77628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4" name="Picture 10" descr="2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88887">
            <a:off x="7924800" y="3733800"/>
            <a:ext cx="6667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3" name="Text Box 11"/>
          <p:cNvSpPr txBox="1">
            <a:spLocks noChangeArrowheads="1"/>
          </p:cNvSpPr>
          <p:nvPr/>
        </p:nvSpPr>
        <p:spPr bwMode="auto">
          <a:xfrm>
            <a:off x="100013" y="1355725"/>
            <a:ext cx="91440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742950" marR="0" lvl="1" indent="-28575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alt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 vừa đọc bài thơ gì?</a:t>
            </a:r>
            <a:endParaRPr kumimoji="0" lang="en-US" altLang="en-US" sz="4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742950" marR="0" lvl="1" indent="-28575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Do </a:t>
            </a:r>
            <a:r>
              <a:rPr kumimoji="0" lang="en-US" alt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ai</a:t>
            </a:r>
            <a:r>
              <a:rPr kumimoji="0" lang="en-US" alt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sáng</a:t>
            </a:r>
            <a:r>
              <a:rPr kumimoji="0" lang="en-US" alt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tác</a:t>
            </a:r>
            <a:r>
              <a:rPr kumimoji="0" lang="en-US" alt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8444" name="[ Neverending Dream.wma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5638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9130128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44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78932"/>
            <a:ext cx="9144000" cy="5879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2000" y="300151"/>
            <a:ext cx="693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9390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27652" name="Picture 4" descr="49c6e7f4_1%20-%20spring_resize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5" descr="TuLips T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5562600"/>
            <a:ext cx="9906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6" descr="1314_animad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7975">
            <a:off x="7467600" y="4262438"/>
            <a:ext cx="1674813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7" descr="1314_animad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7975">
            <a:off x="4953000" y="5995988"/>
            <a:ext cx="776288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6" name="Picture 8" descr="1314_animad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7975">
            <a:off x="3505200" y="5995988"/>
            <a:ext cx="776288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7" name="Picture 9" descr="1314_animad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7975">
            <a:off x="2071688" y="5638800"/>
            <a:ext cx="77628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8" name="Picture 10" descr="2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88887">
            <a:off x="7924800" y="3733800"/>
            <a:ext cx="6667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1" name="Text Box 11"/>
          <p:cNvSpPr txBox="1">
            <a:spLocks noChangeArrowheads="1"/>
          </p:cNvSpPr>
          <p:nvPr/>
        </p:nvSpPr>
        <p:spPr bwMode="auto">
          <a:xfrm>
            <a:off x="152400" y="1600200"/>
            <a:ext cx="8991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Xe</a:t>
            </a:r>
            <a:r>
              <a:rPr kumimoji="0" lang="en-US" alt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đạp</a:t>
            </a:r>
            <a:r>
              <a:rPr kumimoji="0" lang="en-US" altLang="en-US" sz="4800" b="1" i="0" u="none" strike="noStrike" kern="1200" cap="none" spc="0" normalizeH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800" b="1" i="0" u="none" strike="noStrike" kern="1200" cap="none" spc="0" normalizeH="0" noProof="0" dirty="0" err="1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như</a:t>
            </a:r>
            <a:r>
              <a:rPr kumimoji="0" lang="en-US" altLang="en-US" sz="4800" b="1" i="0" u="none" strike="noStrike" kern="1200" cap="none" spc="0" normalizeH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800" b="1" i="0" u="none" strike="noStrike" kern="1200" cap="none" spc="0" normalizeH="0" noProof="0" dirty="0" err="1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thế</a:t>
            </a:r>
            <a:r>
              <a:rPr kumimoji="0" lang="en-US" altLang="en-US" sz="4800" b="1" i="0" u="none" strike="noStrike" kern="1200" cap="none" spc="0" normalizeH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800" b="1" i="0" u="none" strike="noStrike" kern="1200" cap="none" spc="0" normalizeH="0" noProof="0" dirty="0" err="1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nào</a:t>
            </a:r>
            <a:r>
              <a:rPr lang="en-US" altLang="en-US" sz="48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US" altLang="en-US" sz="4800" b="1" i="0" u="none" strike="noStrike" kern="1200" cap="none" spc="0" normalizeH="0" baseline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8444" name="[ Neverending Dream.wma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5638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9584038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44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9144000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90800" y="6106278"/>
            <a:ext cx="4419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2117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29700" name="Picture 4" descr="49c6e7f4_1%20-%20spring_resize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5" descr="TuLips T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5562600"/>
            <a:ext cx="9906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6" descr="1314_animad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7975">
            <a:off x="7467600" y="4262438"/>
            <a:ext cx="1674813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Picture 7" descr="1314_animad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7975">
            <a:off x="4953000" y="5995988"/>
            <a:ext cx="776288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4" name="Picture 8" descr="1314_animad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7975">
            <a:off x="3505200" y="5995988"/>
            <a:ext cx="776288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5" name="Picture 9" descr="1314_animad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7975">
            <a:off x="2071688" y="5638800"/>
            <a:ext cx="77628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6" name="Picture 10" descr="2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88887">
            <a:off x="7924800" y="3733800"/>
            <a:ext cx="6667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5" name="Text Box 11"/>
          <p:cNvSpPr txBox="1">
            <a:spLocks noChangeArrowheads="1"/>
          </p:cNvSpPr>
          <p:nvPr/>
        </p:nvSpPr>
        <p:spPr bwMode="auto">
          <a:xfrm>
            <a:off x="762000" y="1600200"/>
            <a:ext cx="74676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Xe</a:t>
            </a:r>
            <a:r>
              <a:rPr kumimoji="0" lang="en-US" alt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đạp</a:t>
            </a:r>
            <a:r>
              <a:rPr kumimoji="0" lang="en-US" altLang="en-US" sz="4800" b="1" i="0" u="none" strike="noStrike" kern="1200" cap="none" spc="0" normalizeH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800" b="1" i="0" u="none" strike="noStrike" kern="1200" cap="none" spc="0" normalizeH="0" noProof="0" dirty="0" err="1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</a:t>
            </a:r>
            <a:r>
              <a:rPr kumimoji="0" lang="en-US" altLang="en-US" sz="4800" b="1" i="0" u="none" strike="noStrike" kern="1200" cap="none" spc="0" normalizeH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qua </a:t>
            </a:r>
            <a:r>
              <a:rPr kumimoji="0" lang="en-US" altLang="en-US" sz="4800" b="1" i="0" u="none" strike="noStrike" kern="1200" cap="none" spc="0" normalizeH="0" noProof="0" dirty="0" err="1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những</a:t>
            </a:r>
            <a:r>
              <a:rPr kumimoji="0" lang="en-US" altLang="en-US" sz="4800" b="1" i="0" u="none" strike="noStrike" kern="1200" cap="none" spc="0" normalizeH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800" b="1" i="0" u="none" strike="noStrike" kern="1200" cap="none" spc="0" normalizeH="0" noProof="0" dirty="0" err="1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đâu</a:t>
            </a:r>
            <a:r>
              <a:rPr kumimoji="0" lang="en-US" alt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endParaRPr kumimoji="0" lang="en-US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8444" name="[ Neverending Dream.wma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5638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6549619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444"/>
                </p:tgtEl>
              </p:cMediaNode>
            </p:audio>
          </p:childTnLst>
        </p:cTn>
      </p:par>
    </p:tnLst>
    <p:bldLst>
      <p:bldP spid="1639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8233" cy="686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10000" y="5867400"/>
            <a:ext cx="388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khe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qua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suối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1204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DV6T\Desktop\HÌNH NỀN MỚI TẢI\images (1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0"/>
            <a:ext cx="98298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êu đề 4"/>
          <p:cNvSpPr>
            <a:spLocks noGrp="1"/>
          </p:cNvSpPr>
          <p:nvPr>
            <p:ph type="ctrTitle"/>
          </p:nvPr>
        </p:nvSpPr>
        <p:spPr>
          <a:xfrm>
            <a:off x="1524000" y="2286000"/>
            <a:ext cx="6629400" cy="1447800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6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6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sz="6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chở</a:t>
            </a:r>
            <a:r>
              <a:rPr lang="en-US" sz="6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6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6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67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1262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8233" cy="686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10957" y="5410200"/>
            <a:ext cx="48376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chở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endParaRPr lang="en-US" sz="3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vội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7333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8233" cy="686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559187" y="5410200"/>
            <a:ext cx="35890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Chở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chở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củi</a:t>
            </a:r>
            <a:endParaRPr lang="en-US" sz="3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2536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Káº¿t quáº£ hÃ¬nh áº£nh cho hÃ¬nh áº£nh khung viá»n Äáº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4800"/>
            <a:ext cx="80010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lowchart: Punched Tape 1"/>
          <p:cNvSpPr/>
          <p:nvPr/>
        </p:nvSpPr>
        <p:spPr>
          <a:xfrm>
            <a:off x="1752600" y="1981200"/>
            <a:ext cx="5715000" cy="2447925"/>
          </a:xfrm>
          <a:prstGeom prst="flowChartPunchedTap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Giáo dục</a:t>
            </a:r>
            <a:endParaRPr kumimoji="0" lang="en-US" altLang="en-US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69384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9220" name="Picture 4" descr="49c6e7f4_1%20-%20spring_resize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 descr="TuLips T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5562600"/>
            <a:ext cx="9906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 descr="1314_animad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7975">
            <a:off x="7467600" y="4262438"/>
            <a:ext cx="1674813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7" descr="1314_animad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7975">
            <a:off x="4953000" y="5995988"/>
            <a:ext cx="776288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8" descr="1314_animad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7975">
            <a:off x="3505200" y="5995988"/>
            <a:ext cx="776288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9" descr="1314_animad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7975">
            <a:off x="2071688" y="5638800"/>
            <a:ext cx="77628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Picture 10" descr="2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88887">
            <a:off x="7924800" y="3733800"/>
            <a:ext cx="6667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74613" y="914400"/>
            <a:ext cx="8688387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</a:t>
            </a:r>
            <a:r>
              <a:rPr kumimoji="0" lang="en-US" alt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Ổn</a:t>
            </a:r>
            <a:r>
              <a:rPr kumimoji="0" lang="en-US" alt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định</a:t>
            </a:r>
            <a:r>
              <a:rPr kumimoji="0" lang="en-US" alt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tổ</a:t>
            </a:r>
            <a:r>
              <a:rPr kumimoji="0" lang="en-US" alt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chức</a:t>
            </a:r>
            <a:endParaRPr kumimoji="0" lang="en-US" altLang="en-US" sz="54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en-US" sz="4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altLang="en-US" sz="4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altLang="en-US" sz="4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4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PTGT</a:t>
            </a:r>
            <a:endParaRPr kumimoji="0" lang="en-US" altLang="en-US" sz="4400" b="1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8444" name="[ Neverending Dream.wma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5638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7934761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444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Users\DV6T\Desktop\HÌNH NỀN MỚI TẢI\416_546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êu đề 4"/>
          <p:cNvSpPr>
            <a:spLocks noGrp="1"/>
          </p:cNvSpPr>
          <p:nvPr>
            <p:ph type="title"/>
          </p:nvPr>
        </p:nvSpPr>
        <p:spPr>
          <a:xfrm>
            <a:off x="609600" y="533400"/>
            <a:ext cx="7696200" cy="1828800"/>
          </a:xfrm>
        </p:spPr>
        <p:txBody>
          <a:bodyPr/>
          <a:lstStyle/>
          <a:p>
            <a:r>
              <a:rPr lang="en-US" alt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alt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endParaRPr lang="en-US" altLang="en-US" sz="5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796" name="Nơi giữ chỗ cho Nội dung 5"/>
          <p:cNvSpPr>
            <a:spLocks noGrp="1"/>
          </p:cNvSpPr>
          <p:nvPr>
            <p:ph idx="1"/>
          </p:nvPr>
        </p:nvSpPr>
        <p:spPr>
          <a:xfrm>
            <a:off x="1600200" y="1600200"/>
            <a:ext cx="7315200" cy="4038600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0951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34820" name="Picture 4" descr="49c6e7f4_1%20-%20spring_resize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5" descr="TuLips T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5562600"/>
            <a:ext cx="9906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Picture 6" descr="1314_animad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7975">
            <a:off x="7467600" y="4262438"/>
            <a:ext cx="1674813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3" name="Picture 7" descr="1314_animad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7975">
            <a:off x="4953000" y="5995988"/>
            <a:ext cx="776288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4" name="Picture 8" descr="1314_animad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7975">
            <a:off x="3505200" y="5995988"/>
            <a:ext cx="776288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5" name="Picture 9" descr="1314_animad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7975">
            <a:off x="2071688" y="5638800"/>
            <a:ext cx="77628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6" name="Picture 10" descr="2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88887">
            <a:off x="7924800" y="3733800"/>
            <a:ext cx="6667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8" name="Text Box 14"/>
          <p:cNvSpPr txBox="1">
            <a:spLocks noChangeArrowheads="1"/>
          </p:cNvSpPr>
          <p:nvPr/>
        </p:nvSpPr>
        <p:spPr bwMode="auto">
          <a:xfrm>
            <a:off x="152400" y="914400"/>
            <a:ext cx="8991600" cy="2186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 </a:t>
            </a:r>
            <a:r>
              <a:rPr kumimoji="0" lang="en-US" alt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Kết</a:t>
            </a:r>
            <a:r>
              <a:rPr kumimoji="0" lang="en-US" alt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thúc</a:t>
            </a:r>
            <a:endParaRPr kumimoji="0" lang="en-US" altLang="en-US" sz="4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altLang="en-US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kumimoji="0" lang="en-US" altLang="en-US" sz="36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kumimoji="0" lang="en-US" altLang="en-US" sz="36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36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kumimoji="0" lang="en-US" altLang="en-US" sz="36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kumimoji="0" lang="en-US" altLang="en-US" sz="36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altLang="en-US" sz="36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36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 </a:t>
            </a:r>
            <a:r>
              <a:rPr lang="en-US" altLang="en-US" sz="3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alt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alt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kumimoji="0" lang="en-US" altLang="en-US" sz="3600" b="1" i="1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2746656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DV6T\Desktop\HÌNH NỀN MỚI TẢI\images (1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0"/>
            <a:ext cx="98298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êu đề 4"/>
          <p:cNvSpPr>
            <a:spLocks noGrp="1"/>
          </p:cNvSpPr>
          <p:nvPr>
            <p:ph type="ctrTitle"/>
          </p:nvPr>
        </p:nvSpPr>
        <p:spPr>
          <a:xfrm>
            <a:off x="1524000" y="2286000"/>
            <a:ext cx="6934200" cy="1447800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6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6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6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6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6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br>
              <a:rPr lang="en-US" sz="6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6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6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6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</a:t>
            </a:r>
            <a:r>
              <a:rPr lang="en-US" sz="6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6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6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sz="6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endParaRPr lang="en-US" sz="67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6146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DV6T\Desktop\HÌNH NỀN MỚI TẢI\images (1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0"/>
            <a:ext cx="98298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êu đề 4"/>
          <p:cNvSpPr>
            <a:spLocks noGrp="1"/>
          </p:cNvSpPr>
          <p:nvPr>
            <p:ph type="ctrTitle"/>
          </p:nvPr>
        </p:nvSpPr>
        <p:spPr>
          <a:xfrm>
            <a:off x="1752600" y="2286000"/>
            <a:ext cx="5486400" cy="1828800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60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6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6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6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6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67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8867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02" y="-76200"/>
            <a:ext cx="8994098" cy="6781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800" y="5715000"/>
            <a:ext cx="4038600" cy="115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549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3" y="0"/>
            <a:ext cx="9104978" cy="683721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5239991"/>
            <a:ext cx="5562600" cy="1313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2013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5105400"/>
            <a:ext cx="4840644" cy="134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521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27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0" y="5334000"/>
            <a:ext cx="3590855" cy="134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892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vi-VN" altLang="en-US" sz="7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Đàm thoại, giảng giải, trích dẫn</a:t>
            </a:r>
            <a:endParaRPr lang="en-US" altLang="en-US" sz="7200" b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vi-VN" altLang="en-US" smtClean="0"/>
              <a:t>  </a:t>
            </a:r>
            <a:endParaRPr lang="en-US" altLang="en-US" smtClean="0"/>
          </a:p>
        </p:txBody>
      </p:sp>
      <p:pic>
        <p:nvPicPr>
          <p:cNvPr id="20484" name="Picture 5" descr="TuLips T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5562600"/>
            <a:ext cx="9906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6" descr="1314_animad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7975">
            <a:off x="7467600" y="4262438"/>
            <a:ext cx="1674813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7" descr="1314_animad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7975">
            <a:off x="4953000" y="5995988"/>
            <a:ext cx="776288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8" descr="1314_animad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7975">
            <a:off x="3505200" y="5995988"/>
            <a:ext cx="776288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9" descr="1314_animad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7975">
            <a:off x="2071688" y="5638800"/>
            <a:ext cx="77628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Picture 10" descr="2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88887">
            <a:off x="7924800" y="3733800"/>
            <a:ext cx="6667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98048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VNI-Times"/>
        <a:ea typeface=""/>
        <a:cs typeface="Arial"/>
      </a:majorFont>
      <a:minorFont>
        <a:latin typeface="VNI-Times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143</Words>
  <Application>Microsoft Office PowerPoint</Application>
  <PresentationFormat>On-screen Show (4:3)</PresentationFormat>
  <Paragraphs>31</Paragraphs>
  <Slides>21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Calibri</vt:lpstr>
      <vt:lpstr>Times New Roman</vt:lpstr>
      <vt:lpstr>VNI-Times</vt:lpstr>
      <vt:lpstr>Office Theme</vt:lpstr>
      <vt:lpstr>2_Default Design</vt:lpstr>
      <vt:lpstr>1_Chủ đề của Office</vt:lpstr>
      <vt:lpstr>11_Default Design</vt:lpstr>
      <vt:lpstr>PowerPoint Presentation</vt:lpstr>
      <vt:lpstr>PowerPoint Presentation</vt:lpstr>
      <vt:lpstr> Cô đọc thơ lần 1:  Kết hợp cử chỉ, điệu bộ</vt:lpstr>
      <vt:lpstr> Cô đọc thơ lần 2 </vt:lpstr>
      <vt:lpstr>PowerPoint Presentation</vt:lpstr>
      <vt:lpstr>PowerPoint Presentation</vt:lpstr>
      <vt:lpstr>PowerPoint Presentation</vt:lpstr>
      <vt:lpstr>PowerPoint Presentation</vt:lpstr>
      <vt:lpstr>Đàm thoại, giảng giải, trích dẫn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Xe đạp chở những gì?</vt:lpstr>
      <vt:lpstr>PowerPoint Presentation</vt:lpstr>
      <vt:lpstr>PowerPoint Presentation</vt:lpstr>
      <vt:lpstr>PowerPoint Presentation</vt:lpstr>
      <vt:lpstr>Cho trẻ đọc thơ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20</cp:revision>
  <dcterms:created xsi:type="dcterms:W3CDTF">2017-03-10T07:45:13Z</dcterms:created>
  <dcterms:modified xsi:type="dcterms:W3CDTF">2023-10-03T04:57:02Z</dcterms:modified>
</cp:coreProperties>
</file>