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2" r:id="rId2"/>
    <p:sldId id="279" r:id="rId3"/>
    <p:sldId id="280" r:id="rId4"/>
    <p:sldId id="335" r:id="rId5"/>
    <p:sldId id="336" r:id="rId6"/>
    <p:sldId id="337" r:id="rId7"/>
    <p:sldId id="338" r:id="rId8"/>
    <p:sldId id="320" r:id="rId9"/>
    <p:sldId id="315" r:id="rId10"/>
    <p:sldId id="325" r:id="rId11"/>
    <p:sldId id="318" r:id="rId12"/>
    <p:sldId id="326" r:id="rId13"/>
    <p:sldId id="319" r:id="rId14"/>
    <p:sldId id="327" r:id="rId15"/>
    <p:sldId id="317" r:id="rId16"/>
    <p:sldId id="324" r:id="rId17"/>
    <p:sldId id="334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A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2" autoAdjust="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87515-B317-497D-9D67-C39DF20CCC4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9657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CBDBF-C6CD-4373-B43B-6627AD0C8FF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1007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39011-299D-4ABE-9D4E-CAF07D587C2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27213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7CDFD-CA78-4362-9461-C2C046914D9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63762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739CE-A260-48BA-BDC8-74A9A802EB4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29016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D7D2A-159B-458B-99D1-B66D9847586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07858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7FD70-19C2-485C-BACC-00CAA25DF3B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15797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76C16-4A5B-4DF6-84DA-620111027FE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94225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0FA4A-AABB-46FD-A6A4-14D3508AB18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39746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39939-B79E-46BF-8AEE-15EF3E176C1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65711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B7B8B-AFBE-4456-95AA-8C2AC0A4913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39166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934671E-2AD5-4724-BAC8-D9369798CEC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.OOJB4QTBQPWU3GF\Desktop\vui-den-truong-288942%20-%20c&#259;t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vi-VN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altLang="vi-VN" dirty="0" smtClean="0"/>
          </a:p>
        </p:txBody>
      </p:sp>
      <p:sp>
        <p:nvSpPr>
          <p:cNvPr id="3077" name="WordArt 8"/>
          <p:cNvSpPr>
            <a:spLocks noChangeArrowheads="1" noChangeShapeType="1" noTextEdit="1"/>
          </p:cNvSpPr>
          <p:nvPr/>
        </p:nvSpPr>
        <p:spPr bwMode="auto">
          <a:xfrm>
            <a:off x="1981200" y="342900"/>
            <a:ext cx="5105400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449"/>
              </a:avLst>
            </a:prstTxWarp>
          </a:bodyPr>
          <a:lstStyle/>
          <a:p>
            <a:pPr algn="ctr"/>
            <a:r>
              <a:rPr lang="vi-VN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</a:t>
            </a:r>
            <a:r>
              <a:rPr lang="en-US" b="1" kern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  <a:endParaRPr lang="vi-VN" b="1" kern="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b="1" kern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 TIẾN</a:t>
            </a:r>
            <a:endParaRPr lang="vi-VN" b="1" kern="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8" name="WordArt 9"/>
          <p:cNvSpPr>
            <a:spLocks noChangeArrowheads="1" noChangeShapeType="1" noTextEdit="1"/>
          </p:cNvSpPr>
          <p:nvPr/>
        </p:nvSpPr>
        <p:spPr bwMode="auto">
          <a:xfrm>
            <a:off x="2286000" y="1905000"/>
            <a:ext cx="5106988" cy="671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sp>
        <p:nvSpPr>
          <p:cNvPr id="3079" name="WordArt 16"/>
          <p:cNvSpPr>
            <a:spLocks noChangeArrowheads="1" noChangeShapeType="1" noTextEdit="1"/>
          </p:cNvSpPr>
          <p:nvPr/>
        </p:nvSpPr>
        <p:spPr bwMode="auto">
          <a:xfrm>
            <a:off x="1600200" y="1905000"/>
            <a:ext cx="467677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0" name="WordArt 10"/>
          <p:cNvSpPr>
            <a:spLocks noChangeArrowheads="1" noChangeShapeType="1" noTextEdit="1"/>
          </p:cNvSpPr>
          <p:nvPr/>
        </p:nvSpPr>
        <p:spPr bwMode="auto">
          <a:xfrm>
            <a:off x="1524000" y="2757488"/>
            <a:ext cx="6172200" cy="6715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b="1" kern="10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THƠ"TÌNH BẠN"</a:t>
            </a:r>
          </a:p>
        </p:txBody>
      </p:sp>
      <p:sp>
        <p:nvSpPr>
          <p:cNvPr id="3081" name="TextBox 2"/>
          <p:cNvSpPr txBox="1">
            <a:spLocks noChangeArrowheads="1"/>
          </p:cNvSpPr>
          <p:nvPr/>
        </p:nvSpPr>
        <p:spPr bwMode="auto">
          <a:xfrm>
            <a:off x="2362200" y="4648200"/>
            <a:ext cx="533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alt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BÙI THỊ LAN</a:t>
            </a:r>
            <a:endParaRPr lang="vi-VN" alt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LỚP: </a:t>
            </a:r>
            <a:r>
              <a:rPr lang="en-US" alt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TUỔI B3</a:t>
            </a:r>
            <a:endParaRPr lang="vi-VN" alt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vi-VN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altLang="vi-VN" smtClean="0"/>
          </a:p>
        </p:txBody>
      </p:sp>
      <p:pic>
        <p:nvPicPr>
          <p:cNvPr id="1434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1440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1295400" y="1600200"/>
            <a:ext cx="7391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4800">
                <a:latin typeface="Times New Roman" panose="02020603050405020304" pitchFamily="18" charset="0"/>
                <a:cs typeface="Times New Roman" panose="02020603050405020304" pitchFamily="18" charset="0"/>
              </a:rPr>
              <a:t>Khi biết thỏ bị ốm các bạn làm gì?</a:t>
            </a:r>
            <a:endParaRPr lang="vi-VN" altLang="vi-VN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vi-VN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altLang="vi-VN" smtClean="0"/>
          </a:p>
        </p:txBody>
      </p:sp>
      <p:pic>
        <p:nvPicPr>
          <p:cNvPr id="1638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1440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1267691" y="1752600"/>
            <a:ext cx="7391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4800">
                <a:latin typeface="Times New Roman" panose="02020603050405020304" pitchFamily="18" charset="0"/>
                <a:cs typeface="Times New Roman" panose="02020603050405020304" pitchFamily="18" charset="0"/>
              </a:rPr>
              <a:t>Các bạn mua gì tặng </a:t>
            </a:r>
            <a:r>
              <a:rPr lang="en-US" altLang="vi-VN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thỏ?</a:t>
            </a:r>
            <a:endParaRPr lang="vi-VN" altLang="vi-VN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vi-VN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altLang="vi-VN" smtClean="0"/>
          </a:p>
        </p:txBody>
      </p:sp>
      <p:pic>
        <p:nvPicPr>
          <p:cNvPr id="1843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1440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1295400" y="1600200"/>
            <a:ext cx="7391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4800">
                <a:latin typeface="Times New Roman" panose="02020603050405020304" pitchFamily="18" charset="0"/>
                <a:cs typeface="Times New Roman" panose="02020603050405020304" pitchFamily="18" charset="0"/>
              </a:rPr>
              <a:t>Các bạn mong thỏ điều gì?</a:t>
            </a:r>
            <a:endParaRPr lang="vi-VN" altLang="vi-VN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vi-VN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altLang="vi-VN" smtClean="0"/>
          </a:p>
        </p:txBody>
      </p:sp>
      <p:pic>
        <p:nvPicPr>
          <p:cNvPr id="2048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1440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4114800" y="609600"/>
            <a:ext cx="44196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4800">
                <a:latin typeface="Times New Roman" panose="02020603050405020304" pitchFamily="18" charset="0"/>
                <a:cs typeface="Times New Roman" panose="02020603050405020304" pitchFamily="18" charset="0"/>
              </a:rPr>
              <a:t>Giáo dục: Qua bài thơ tình bạn, các con hãy nhớ luôn đoàn kết với bạn bè trong lớp. Học hành chăm chỉ để luôn là trò ngoan</a:t>
            </a:r>
            <a:endParaRPr lang="vi-VN" altLang="vi-VN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1066800" y="533400"/>
            <a:ext cx="7772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600" b="1" kern="10" dirty="0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rẻ đọc </a:t>
            </a:r>
            <a:r>
              <a:rPr lang="vi-VN" sz="3600" b="1" kern="10" dirty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thơ: " Tình </a:t>
            </a:r>
            <a:r>
              <a:rPr lang="vi-VN" sz="3600" b="1" kern="10" dirty="0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bạn“</a:t>
            </a:r>
          </a:p>
          <a:p>
            <a:pPr algn="ctr"/>
            <a:r>
              <a:rPr lang="vi-VN" sz="3600" b="1" kern="10" dirty="0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lần luợt: Cả lớp, tổ nhóm, cá nhân</a:t>
            </a:r>
            <a:endParaRPr lang="vi-VN" sz="3600" b="1" kern="10" dirty="0">
              <a:ln w="19050">
                <a:solidFill>
                  <a:srgbClr val="FF33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2971800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ết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40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vi-VN" sz="2400" dirty="0" smtClean="0"/>
              <a:t>1. ỔN ĐỊNH TỔ CHỨC</a:t>
            </a:r>
            <a:endParaRPr lang="vi-VN" altLang="vi-VN" sz="2400" dirty="0" smtClean="0"/>
          </a:p>
        </p:txBody>
      </p:sp>
      <p:pic>
        <p:nvPicPr>
          <p:cNvPr id="11" name="vui-den-truong-288942 - căt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sp>
        <p:nvSpPr>
          <p:cNvPr id="6150" name="WordArt 5"/>
          <p:cNvSpPr>
            <a:spLocks noChangeArrowheads="1" noChangeShapeType="1" noTextEdit="1"/>
          </p:cNvSpPr>
          <p:nvPr/>
        </p:nvSpPr>
        <p:spPr bwMode="auto">
          <a:xfrm rot="-156612">
            <a:off x="473075" y="2654300"/>
            <a:ext cx="7535863" cy="1308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07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 bài : Trường chúng cháu là trường mầm non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4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295400"/>
            <a:ext cx="7391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2. </a:t>
            </a:r>
            <a:r>
              <a:rPr lang="en-US" sz="4400" b="1" dirty="0" err="1" smtClean="0">
                <a:solidFill>
                  <a:srgbClr val="FF0000"/>
                </a:solidFill>
              </a:rPr>
              <a:t>Phương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pháp</a:t>
            </a:r>
            <a:r>
              <a:rPr lang="en-US" sz="4400" b="1" dirty="0" smtClean="0">
                <a:solidFill>
                  <a:srgbClr val="FF0000"/>
                </a:solidFill>
              </a:rPr>
              <a:t>, </a:t>
            </a:r>
            <a:r>
              <a:rPr lang="en-US" sz="4400" b="1" dirty="0" err="1" smtClean="0">
                <a:solidFill>
                  <a:srgbClr val="FF0000"/>
                </a:solidFill>
              </a:rPr>
              <a:t>hình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thức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tổ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chức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8776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081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514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239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vi-VN" dirty="0" err="1" smtClean="0"/>
              <a:t>Đàm</a:t>
            </a:r>
            <a:r>
              <a:rPr lang="en-US" altLang="vi-VN" dirty="0" smtClean="0"/>
              <a:t> </a:t>
            </a:r>
            <a:r>
              <a:rPr lang="en-US" altLang="vi-VN" dirty="0" err="1" smtClean="0"/>
              <a:t>thoại</a:t>
            </a:r>
            <a:endParaRPr lang="vi-VN" altLang="vi-VN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altLang="vi-VN" dirty="0" smtClean="0"/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685800" y="1600200"/>
            <a:ext cx="8001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-Các con vừa nghe bài thơ gì?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-Hôm </a:t>
            </a:r>
            <a:r>
              <a:rPr lang="en-US" altLang="vi-VN" sz="4800">
                <a:latin typeface="Times New Roman" panose="02020603050405020304" pitchFamily="18" charset="0"/>
                <a:cs typeface="Times New Roman" panose="02020603050405020304" pitchFamily="18" charset="0"/>
              </a:rPr>
              <a:t>nay đến lớp các bạn thấy vắng ai? Vì sao?</a:t>
            </a:r>
            <a:endParaRPr lang="vi-VN" altLang="vi-VN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</TotalTime>
  <Words>180</Words>
  <Application>Microsoft Office PowerPoint</Application>
  <PresentationFormat>On-screen Show (4:3)</PresentationFormat>
  <Paragraphs>19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Times New Roman</vt:lpstr>
      <vt:lpstr>Default Design</vt:lpstr>
      <vt:lpstr>PowerPoint Presentation</vt:lpstr>
      <vt:lpstr>1. ỔN ĐỊNH TỔ CHỨC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dinh_giavn</dc:creator>
  <cp:lastModifiedBy>Admin</cp:lastModifiedBy>
  <cp:revision>57</cp:revision>
  <dcterms:created xsi:type="dcterms:W3CDTF">2014-04-03T08:07:40Z</dcterms:created>
  <dcterms:modified xsi:type="dcterms:W3CDTF">2023-10-11T04:15:57Z</dcterms:modified>
</cp:coreProperties>
</file>