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1" r:id="rId3"/>
    <p:sldMasterId id="2147483653" r:id="rId4"/>
    <p:sldMasterId id="2147483655" r:id="rId5"/>
    <p:sldMasterId id="2147483657" r:id="rId6"/>
  </p:sldMasterIdLst>
  <p:sldIdLst>
    <p:sldId id="319" r:id="rId7"/>
    <p:sldId id="256" r:id="rId8"/>
    <p:sldId id="259" r:id="rId9"/>
    <p:sldId id="260" r:id="rId10"/>
    <p:sldId id="277" r:id="rId11"/>
    <p:sldId id="291" r:id="rId12"/>
    <p:sldId id="316" r:id="rId13"/>
    <p:sldId id="305" r:id="rId14"/>
    <p:sldId id="318" r:id="rId15"/>
    <p:sldId id="287" r:id="rId16"/>
    <p:sldId id="289" r:id="rId17"/>
    <p:sldId id="272" r:id="rId18"/>
    <p:sldId id="273" r:id="rId19"/>
    <p:sldId id="293" r:id="rId20"/>
    <p:sldId id="290" r:id="rId21"/>
    <p:sldId id="296" r:id="rId22"/>
    <p:sldId id="288" r:id="rId23"/>
    <p:sldId id="303" r:id="rId24"/>
    <p:sldId id="282" r:id="rId25"/>
    <p:sldId id="307" r:id="rId26"/>
    <p:sldId id="306" r:id="rId27"/>
    <p:sldId id="308" r:id="rId28"/>
    <p:sldId id="309" r:id="rId29"/>
    <p:sldId id="310" r:id="rId30"/>
    <p:sldId id="297" r:id="rId31"/>
    <p:sldId id="311" r:id="rId32"/>
    <p:sldId id="312" r:id="rId33"/>
    <p:sldId id="313" r:id="rId34"/>
    <p:sldId id="314" r:id="rId35"/>
    <p:sldId id="300" r:id="rId36"/>
    <p:sldId id="281" r:id="rId37"/>
    <p:sldId id="280" r:id="rId38"/>
    <p:sldId id="320" r:id="rId39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9900"/>
    <a:srgbClr val="0066FF"/>
    <a:srgbClr val="0099FF"/>
    <a:srgbClr val="FFFF66"/>
    <a:srgbClr val="FF66CC"/>
    <a:srgbClr val="8080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660"/>
  </p:normalViewPr>
  <p:slideViewPr>
    <p:cSldViewPr>
      <p:cViewPr varScale="1">
        <p:scale>
          <a:sx n="86" d="100"/>
          <a:sy n="86" d="100"/>
        </p:scale>
        <p:origin x="14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F7A84-547C-448B-9B42-E8ECA756BB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1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4D26B-EFF1-41DB-BC0D-AAABD1C93C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1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BDEC5-EB6C-4C9F-AF71-0AC17D197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73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7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67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27B8E4-88AD-41B9-8180-97C492AED88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94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C78E0-55BC-4C50-B2F1-DAAF07AF5A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2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4519A-BD4A-4F50-B3B6-4247CE9BFB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76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5BB16-FAAA-4BD6-B84F-88D909FBCD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86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B9AFE-3022-4581-910B-6E9684956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38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F38D7-73AF-499A-A74C-984D739E58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58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449E8-0A74-4D8E-8939-D30A3F9DBE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37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20FAF-0CF4-41E5-B533-C0E3828CA5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9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BC89BB-16A0-494D-8F16-60029CA308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52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CED31-A5A7-46C2-B68F-C1116A699E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65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06C6E-12F5-425C-B95E-14C49A063E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71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9B2A4-8983-4F5E-A7A1-077329CFE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06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747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8F7BF-B1A0-48EC-B1A9-09D91E26CF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45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9597E-476A-4882-924D-E86EE94BD9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98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4A26A-F546-4DDC-BAC8-DEF0CF8B7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60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C7425-8D3D-49BF-87D1-8749EE5E7E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89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86E4C-8AF3-4225-8DD5-CEBB07102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48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5ACE3-A8A0-473D-AA72-BACF2D587F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03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74F9B-F5B1-4CF0-A3A3-C97B8FCC59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5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FD1E0-E594-4971-ACAD-46EB12A54B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681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9FE80-7F8D-41D2-AF06-AC79BBBADF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07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633D0A-90BB-4515-8559-A74BDF761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48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2C0C6-2BF7-446C-B4BA-C366BFE0A4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005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79A2F-1F92-494D-BAEA-C57DF0FFCD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79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91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99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D97D9-0F0C-47BC-B831-685291D47C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91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45FFD-4E83-4AAC-A8C3-8E76CF0890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94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E037B-8FD6-43D7-8DBB-79F412EA68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19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24FF8-B079-444D-B579-CAD1910DCC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896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DA202-483F-401A-9333-3BAF546668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01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3A553-22A5-466B-9696-8BEBBF7C8D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1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853E5-70CD-456F-B4ED-2A5F7F0E56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002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F17546-10C2-4704-8F13-A9EC5CA1B4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782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176BA-F588-4569-8996-D689252B1C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370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7027FD-4CC4-47AE-BA06-ED483F2D60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07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3C44A-40C8-4219-B9F0-0124521D3B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2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9E6B0-300C-444B-8FFB-7E6C8B39C8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688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1 w 2123"/>
                <a:gd name="T1" fmla="*/ 882 h 1696"/>
                <a:gd name="T2" fmla="*/ 535 w 2123"/>
                <a:gd name="T3" fmla="*/ 578 h 1696"/>
                <a:gd name="T4" fmla="*/ 661 w 2123"/>
                <a:gd name="T5" fmla="*/ 335 h 1696"/>
                <a:gd name="T6" fmla="*/ 912 w 2123"/>
                <a:gd name="T7" fmla="*/ 497 h 1696"/>
                <a:gd name="T8" fmla="*/ 1196 w 2123"/>
                <a:gd name="T9" fmla="*/ 735 h 1696"/>
                <a:gd name="T10" fmla="*/ 1459 w 2123"/>
                <a:gd name="T11" fmla="*/ 938 h 1696"/>
                <a:gd name="T12" fmla="*/ 1773 w 2123"/>
                <a:gd name="T13" fmla="*/ 1150 h 1696"/>
                <a:gd name="T14" fmla="*/ 1853 w 2123"/>
                <a:gd name="T15" fmla="*/ 1195 h 1696"/>
                <a:gd name="T16" fmla="*/ 1808 w 2123"/>
                <a:gd name="T17" fmla="*/ 1146 h 1696"/>
                <a:gd name="T18" fmla="*/ 1390 w 2123"/>
                <a:gd name="T19" fmla="*/ 847 h 1696"/>
                <a:gd name="T20" fmla="*/ 1070 w 2123"/>
                <a:gd name="T21" fmla="*/ 578 h 1696"/>
                <a:gd name="T22" fmla="*/ 711 w 2123"/>
                <a:gd name="T23" fmla="*/ 278 h 1696"/>
                <a:gd name="T24" fmla="*/ 984 w 2123"/>
                <a:gd name="T25" fmla="*/ 263 h 1696"/>
                <a:gd name="T26" fmla="*/ 1265 w 2123"/>
                <a:gd name="T27" fmla="*/ 269 h 1696"/>
                <a:gd name="T28" fmla="*/ 1590 w 2123"/>
                <a:gd name="T29" fmla="*/ 227 h 1696"/>
                <a:gd name="T30" fmla="*/ 2090 w 2123"/>
                <a:gd name="T31" fmla="*/ 166 h 1696"/>
                <a:gd name="T32" fmla="*/ 2042 w 2123"/>
                <a:gd name="T33" fmla="*/ 147 h 1696"/>
                <a:gd name="T34" fmla="*/ 1519 w 2123"/>
                <a:gd name="T35" fmla="*/ 218 h 1696"/>
                <a:gd name="T36" fmla="*/ 1190 w 2123"/>
                <a:gd name="T37" fmla="*/ 233 h 1696"/>
                <a:gd name="T38" fmla="*/ 747 w 2123"/>
                <a:gd name="T39" fmla="*/ 218 h 1696"/>
                <a:gd name="T40" fmla="*/ 807 w 2123"/>
                <a:gd name="T41" fmla="*/ 192 h 1696"/>
                <a:gd name="T42" fmla="*/ 1124 w 2123"/>
                <a:gd name="T43" fmla="*/ 0 h 1696"/>
                <a:gd name="T44" fmla="*/ 1070 w 2123"/>
                <a:gd name="T45" fmla="*/ 25 h 1696"/>
                <a:gd name="T46" fmla="*/ 995 w 2123"/>
                <a:gd name="T47" fmla="*/ 71 h 1696"/>
                <a:gd name="T48" fmla="*/ 843 w 2123"/>
                <a:gd name="T49" fmla="*/ 162 h 1696"/>
                <a:gd name="T50" fmla="*/ 661 w 2123"/>
                <a:gd name="T51" fmla="*/ 238 h 1696"/>
                <a:gd name="T52" fmla="*/ 625 w 2123"/>
                <a:gd name="T53" fmla="*/ 305 h 1696"/>
                <a:gd name="T54" fmla="*/ 299 w 2123"/>
                <a:gd name="T55" fmla="*/ 497 h 1696"/>
                <a:gd name="T56" fmla="*/ 0 w 2123"/>
                <a:gd name="T57" fmla="*/ 614 h 1696"/>
                <a:gd name="T58" fmla="*/ 0 w 2123"/>
                <a:gd name="T59" fmla="*/ 619 h 1696"/>
                <a:gd name="T60" fmla="*/ 0 w 2123"/>
                <a:gd name="T61" fmla="*/ 649 h 1696"/>
                <a:gd name="T62" fmla="*/ 293 w 2123"/>
                <a:gd name="T63" fmla="*/ 537 h 1696"/>
                <a:gd name="T64" fmla="*/ 583 w 2123"/>
                <a:gd name="T65" fmla="*/ 365 h 1696"/>
                <a:gd name="T66" fmla="*/ 499 w 2123"/>
                <a:gd name="T67" fmla="*/ 568 h 1696"/>
                <a:gd name="T68" fmla="*/ 517 w 2123"/>
                <a:gd name="T69" fmla="*/ 842 h 1696"/>
                <a:gd name="T70" fmla="*/ 454 w 2123"/>
                <a:gd name="T71" fmla="*/ 988 h 1696"/>
                <a:gd name="T72" fmla="*/ 323 w 2123"/>
                <a:gd name="T73" fmla="*/ 1252 h 1696"/>
                <a:gd name="T74" fmla="*/ 317 w 2123"/>
                <a:gd name="T75" fmla="*/ 1435 h 1696"/>
                <a:gd name="T76" fmla="*/ 323 w 2123"/>
                <a:gd name="T77" fmla="*/ 1435 h 1696"/>
                <a:gd name="T78" fmla="*/ 341 w 2123"/>
                <a:gd name="T79" fmla="*/ 1313 h 1696"/>
                <a:gd name="T80" fmla="*/ 571 w 2123"/>
                <a:gd name="T81" fmla="*/ 882 h 1696"/>
                <a:gd name="T82" fmla="*/ 571 w 2123"/>
                <a:gd name="T83" fmla="*/ 882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6 w 969"/>
                <a:gd name="T1" fmla="*/ 1195 h 1192"/>
                <a:gd name="T2" fmla="*/ 496 w 969"/>
                <a:gd name="T3" fmla="*/ 1201 h 1192"/>
                <a:gd name="T4" fmla="*/ 586 w 969"/>
                <a:gd name="T5" fmla="*/ 1159 h 1192"/>
                <a:gd name="T6" fmla="*/ 822 w 969"/>
                <a:gd name="T7" fmla="*/ 1094 h 1192"/>
                <a:gd name="T8" fmla="*/ 945 w 969"/>
                <a:gd name="T9" fmla="*/ 1064 h 1192"/>
                <a:gd name="T10" fmla="*/ 768 w 969"/>
                <a:gd name="T11" fmla="*/ 995 h 1192"/>
                <a:gd name="T12" fmla="*/ 562 w 969"/>
                <a:gd name="T13" fmla="*/ 959 h 1192"/>
                <a:gd name="T14" fmla="*/ 200 w 969"/>
                <a:gd name="T15" fmla="*/ 977 h 1192"/>
                <a:gd name="T16" fmla="*/ 302 w 969"/>
                <a:gd name="T17" fmla="*/ 899 h 1192"/>
                <a:gd name="T18" fmla="*/ 502 w 969"/>
                <a:gd name="T19" fmla="*/ 809 h 1192"/>
                <a:gd name="T20" fmla="*/ 703 w 969"/>
                <a:gd name="T21" fmla="*/ 677 h 1192"/>
                <a:gd name="T22" fmla="*/ 709 w 969"/>
                <a:gd name="T23" fmla="*/ 677 h 1192"/>
                <a:gd name="T24" fmla="*/ 721 w 969"/>
                <a:gd name="T25" fmla="*/ 671 h 1192"/>
                <a:gd name="T26" fmla="*/ 762 w 969"/>
                <a:gd name="T27" fmla="*/ 653 h 1192"/>
                <a:gd name="T28" fmla="*/ 786 w 969"/>
                <a:gd name="T29" fmla="*/ 647 h 1192"/>
                <a:gd name="T30" fmla="*/ 798 w 969"/>
                <a:gd name="T31" fmla="*/ 635 h 1192"/>
                <a:gd name="T32" fmla="*/ 804 w 969"/>
                <a:gd name="T33" fmla="*/ 623 h 1192"/>
                <a:gd name="T34" fmla="*/ 798 w 969"/>
                <a:gd name="T35" fmla="*/ 617 h 1192"/>
                <a:gd name="T36" fmla="*/ 792 w 969"/>
                <a:gd name="T37" fmla="*/ 605 h 1192"/>
                <a:gd name="T38" fmla="*/ 792 w 969"/>
                <a:gd name="T39" fmla="*/ 578 h 1192"/>
                <a:gd name="T40" fmla="*/ 804 w 969"/>
                <a:gd name="T41" fmla="*/ 548 h 1192"/>
                <a:gd name="T42" fmla="*/ 816 w 969"/>
                <a:gd name="T43" fmla="*/ 518 h 1192"/>
                <a:gd name="T44" fmla="*/ 834 w 969"/>
                <a:gd name="T45" fmla="*/ 488 h 1192"/>
                <a:gd name="T46" fmla="*/ 846 w 969"/>
                <a:gd name="T47" fmla="*/ 458 h 1192"/>
                <a:gd name="T48" fmla="*/ 853 w 969"/>
                <a:gd name="T49" fmla="*/ 440 h 1192"/>
                <a:gd name="T50" fmla="*/ 861 w 969"/>
                <a:gd name="T51" fmla="*/ 434 h 1192"/>
                <a:gd name="T52" fmla="*/ 861 w 969"/>
                <a:gd name="T53" fmla="*/ 350 h 1192"/>
                <a:gd name="T54" fmla="*/ 861 w 969"/>
                <a:gd name="T55" fmla="*/ 344 h 1192"/>
                <a:gd name="T56" fmla="*/ 867 w 969"/>
                <a:gd name="T57" fmla="*/ 338 h 1192"/>
                <a:gd name="T58" fmla="*/ 885 w 969"/>
                <a:gd name="T59" fmla="*/ 308 h 1192"/>
                <a:gd name="T60" fmla="*/ 897 w 969"/>
                <a:gd name="T61" fmla="*/ 272 h 1192"/>
                <a:gd name="T62" fmla="*/ 909 w 969"/>
                <a:gd name="T63" fmla="*/ 242 h 1192"/>
                <a:gd name="T64" fmla="*/ 915 w 969"/>
                <a:gd name="T65" fmla="*/ 230 h 1192"/>
                <a:gd name="T66" fmla="*/ 921 w 969"/>
                <a:gd name="T67" fmla="*/ 218 h 1192"/>
                <a:gd name="T68" fmla="*/ 939 w 969"/>
                <a:gd name="T69" fmla="*/ 173 h 1192"/>
                <a:gd name="T70" fmla="*/ 957 w 969"/>
                <a:gd name="T71" fmla="*/ 137 h 1192"/>
                <a:gd name="T72" fmla="*/ 963 w 969"/>
                <a:gd name="T73" fmla="*/ 125 h 1192"/>
                <a:gd name="T74" fmla="*/ 963 w 969"/>
                <a:gd name="T75" fmla="*/ 119 h 1192"/>
                <a:gd name="T76" fmla="*/ 981 w 969"/>
                <a:gd name="T77" fmla="*/ 0 h 1192"/>
                <a:gd name="T78" fmla="*/ 957 w 969"/>
                <a:gd name="T79" fmla="*/ 47 h 1192"/>
                <a:gd name="T80" fmla="*/ 792 w 969"/>
                <a:gd name="T81" fmla="*/ 113 h 1192"/>
                <a:gd name="T82" fmla="*/ 715 w 969"/>
                <a:gd name="T83" fmla="*/ 161 h 1192"/>
                <a:gd name="T84" fmla="*/ 466 w 969"/>
                <a:gd name="T85" fmla="*/ 236 h 1192"/>
                <a:gd name="T86" fmla="*/ 284 w 969"/>
                <a:gd name="T87" fmla="*/ 290 h 1192"/>
                <a:gd name="T88" fmla="*/ 176 w 969"/>
                <a:gd name="T89" fmla="*/ 296 h 1192"/>
                <a:gd name="T90" fmla="*/ 12 w 969"/>
                <a:gd name="T91" fmla="*/ 488 h 1192"/>
                <a:gd name="T92" fmla="*/ 0 w 969"/>
                <a:gd name="T93" fmla="*/ 512 h 1192"/>
                <a:gd name="T94" fmla="*/ 0 w 969"/>
                <a:gd name="T95" fmla="*/ 1195 h 1192"/>
                <a:gd name="T96" fmla="*/ 96 w 969"/>
                <a:gd name="T97" fmla="*/ 1189 h 1192"/>
                <a:gd name="T98" fmla="*/ 326 w 969"/>
                <a:gd name="T99" fmla="*/ 1195 h 1192"/>
                <a:gd name="T100" fmla="*/ 326 w 969"/>
                <a:gd name="T101" fmla="*/ 1195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6 w 2176"/>
                <a:gd name="T1" fmla="*/ 773 h 1505"/>
                <a:gd name="T2" fmla="*/ 1205 w 2176"/>
                <a:gd name="T3" fmla="*/ 1241 h 1505"/>
                <a:gd name="T4" fmla="*/ 968 w 2176"/>
                <a:gd name="T5" fmla="*/ 1199 h 1505"/>
                <a:gd name="T6" fmla="*/ 732 w 2176"/>
                <a:gd name="T7" fmla="*/ 1133 h 1505"/>
                <a:gd name="T8" fmla="*/ 448 w 2176"/>
                <a:gd name="T9" fmla="*/ 1115 h 1505"/>
                <a:gd name="T10" fmla="*/ 0 w 2176"/>
                <a:gd name="T11" fmla="*/ 1085 h 1505"/>
                <a:gd name="T12" fmla="*/ 30 w 2176"/>
                <a:gd name="T13" fmla="*/ 1121 h 1505"/>
                <a:gd name="T14" fmla="*/ 502 w 2176"/>
                <a:gd name="T15" fmla="*/ 1139 h 1505"/>
                <a:gd name="T16" fmla="*/ 786 w 2176"/>
                <a:gd name="T17" fmla="*/ 1193 h 1505"/>
                <a:gd name="T18" fmla="*/ 1145 w 2176"/>
                <a:gd name="T19" fmla="*/ 1310 h 1505"/>
                <a:gd name="T20" fmla="*/ 1082 w 2176"/>
                <a:gd name="T21" fmla="*/ 1328 h 1505"/>
                <a:gd name="T22" fmla="*/ 720 w 2176"/>
                <a:gd name="T23" fmla="*/ 1514 h 1505"/>
                <a:gd name="T24" fmla="*/ 774 w 2176"/>
                <a:gd name="T25" fmla="*/ 1490 h 1505"/>
                <a:gd name="T26" fmla="*/ 873 w 2176"/>
                <a:gd name="T27" fmla="*/ 1448 h 1505"/>
                <a:gd name="T28" fmla="*/ 1034 w 2176"/>
                <a:gd name="T29" fmla="*/ 1364 h 1505"/>
                <a:gd name="T30" fmla="*/ 1229 w 2176"/>
                <a:gd name="T31" fmla="*/ 1304 h 1505"/>
                <a:gd name="T32" fmla="*/ 1282 w 2176"/>
                <a:gd name="T33" fmla="*/ 1229 h 1505"/>
                <a:gd name="T34" fmla="*/ 1653 w 2176"/>
                <a:gd name="T35" fmla="*/ 1049 h 1505"/>
                <a:gd name="T36" fmla="*/ 1955 w 2176"/>
                <a:gd name="T37" fmla="*/ 959 h 1505"/>
                <a:gd name="T38" fmla="*/ 2203 w 2176"/>
                <a:gd name="T39" fmla="*/ 827 h 1505"/>
                <a:gd name="T40" fmla="*/ 1985 w 2176"/>
                <a:gd name="T41" fmla="*/ 917 h 1505"/>
                <a:gd name="T42" fmla="*/ 1677 w 2176"/>
                <a:gd name="T43" fmla="*/ 995 h 1505"/>
                <a:gd name="T44" fmla="*/ 1357 w 2176"/>
                <a:gd name="T45" fmla="*/ 1157 h 1505"/>
                <a:gd name="T46" fmla="*/ 1519 w 2176"/>
                <a:gd name="T47" fmla="*/ 911 h 1505"/>
                <a:gd name="T48" fmla="*/ 1641 w 2176"/>
                <a:gd name="T49" fmla="*/ 548 h 1505"/>
                <a:gd name="T50" fmla="*/ 1761 w 2176"/>
                <a:gd name="T51" fmla="*/ 375 h 1505"/>
                <a:gd name="T52" fmla="*/ 2003 w 2176"/>
                <a:gd name="T53" fmla="*/ 60 h 1505"/>
                <a:gd name="T54" fmla="*/ 2027 w 2176"/>
                <a:gd name="T55" fmla="*/ 0 h 1505"/>
                <a:gd name="T56" fmla="*/ 1997 w 2176"/>
                <a:gd name="T57" fmla="*/ 0 h 1505"/>
                <a:gd name="T58" fmla="*/ 1617 w 2176"/>
                <a:gd name="T59" fmla="*/ 483 h 1505"/>
                <a:gd name="T60" fmla="*/ 1495 w 2176"/>
                <a:gd name="T61" fmla="*/ 893 h 1505"/>
                <a:gd name="T62" fmla="*/ 1270 w 2176"/>
                <a:gd name="T63" fmla="*/ 1181 h 1505"/>
                <a:gd name="T64" fmla="*/ 1145 w 2176"/>
                <a:gd name="T65" fmla="*/ 911 h 1505"/>
                <a:gd name="T66" fmla="*/ 1022 w 2176"/>
                <a:gd name="T67" fmla="*/ 543 h 1505"/>
                <a:gd name="T68" fmla="*/ 897 w 2176"/>
                <a:gd name="T69" fmla="*/ 222 h 1505"/>
                <a:gd name="T70" fmla="*/ 798 w 2176"/>
                <a:gd name="T71" fmla="*/ 0 h 1505"/>
                <a:gd name="T72" fmla="*/ 762 w 2176"/>
                <a:gd name="T73" fmla="*/ 0 h 1505"/>
                <a:gd name="T74" fmla="*/ 915 w 2176"/>
                <a:gd name="T75" fmla="*/ 357 h 1505"/>
                <a:gd name="T76" fmla="*/ 1046 w 2176"/>
                <a:gd name="T77" fmla="*/ 773 h 1505"/>
                <a:gd name="T78" fmla="*/ 1046 w 2176"/>
                <a:gd name="T79" fmla="*/ 773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4 w 813"/>
                <a:gd name="T1" fmla="*/ 567 h 804"/>
                <a:gd name="T2" fmla="*/ 332 w 813"/>
                <a:gd name="T3" fmla="*/ 441 h 804"/>
                <a:gd name="T4" fmla="*/ 652 w 813"/>
                <a:gd name="T5" fmla="*/ 219 h 804"/>
                <a:gd name="T6" fmla="*/ 822 w 813"/>
                <a:gd name="T7" fmla="*/ 0 h 804"/>
                <a:gd name="T8" fmla="*/ 684 w 813"/>
                <a:gd name="T9" fmla="*/ 150 h 804"/>
                <a:gd name="T10" fmla="*/ 147 w 813"/>
                <a:gd name="T11" fmla="*/ 507 h 804"/>
                <a:gd name="T12" fmla="*/ 0 w 813"/>
                <a:gd name="T13" fmla="*/ 738 h 804"/>
                <a:gd name="T14" fmla="*/ 0 w 813"/>
                <a:gd name="T15" fmla="*/ 810 h 804"/>
                <a:gd name="T16" fmla="*/ 164 w 813"/>
                <a:gd name="T17" fmla="*/ 567 h 804"/>
                <a:gd name="T18" fmla="*/ 164 w 813"/>
                <a:gd name="T19" fmla="*/ 567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6 w 759"/>
                <a:gd name="T1" fmla="*/ 66 h 107"/>
                <a:gd name="T2" fmla="*/ 768 w 759"/>
                <a:gd name="T3" fmla="*/ 0 h 107"/>
                <a:gd name="T4" fmla="*/ 502 w 759"/>
                <a:gd name="T5" fmla="*/ 36 h 107"/>
                <a:gd name="T6" fmla="*/ 141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6 w 759"/>
                <a:gd name="T15" fmla="*/ 66 h 107"/>
                <a:gd name="T16" fmla="*/ 466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05 w 3169"/>
                <a:gd name="T1" fmla="*/ 242 h 743"/>
                <a:gd name="T2" fmla="*/ 1755 w 3169"/>
                <a:gd name="T3" fmla="*/ 236 h 743"/>
                <a:gd name="T4" fmla="*/ 2114 w 3169"/>
                <a:gd name="T5" fmla="*/ 254 h 743"/>
                <a:gd name="T6" fmla="*/ 2535 w 3169"/>
                <a:gd name="T7" fmla="*/ 236 h 743"/>
                <a:gd name="T8" fmla="*/ 3208 w 3169"/>
                <a:gd name="T9" fmla="*/ 207 h 743"/>
                <a:gd name="T10" fmla="*/ 3154 w 3169"/>
                <a:gd name="T11" fmla="*/ 189 h 743"/>
                <a:gd name="T12" fmla="*/ 2452 w 3169"/>
                <a:gd name="T13" fmla="*/ 224 h 743"/>
                <a:gd name="T14" fmla="*/ 2027 w 3169"/>
                <a:gd name="T15" fmla="*/ 224 h 743"/>
                <a:gd name="T16" fmla="*/ 1477 w 3169"/>
                <a:gd name="T17" fmla="*/ 189 h 743"/>
                <a:gd name="T18" fmla="*/ 1561 w 3169"/>
                <a:gd name="T19" fmla="*/ 168 h 743"/>
                <a:gd name="T20" fmla="*/ 2063 w 3169"/>
                <a:gd name="T21" fmla="*/ 0 h 743"/>
                <a:gd name="T22" fmla="*/ 1985 w 3169"/>
                <a:gd name="T23" fmla="*/ 24 h 743"/>
                <a:gd name="T24" fmla="*/ 1860 w 3169"/>
                <a:gd name="T25" fmla="*/ 66 h 743"/>
                <a:gd name="T26" fmla="*/ 1623 w 3169"/>
                <a:gd name="T27" fmla="*/ 138 h 743"/>
                <a:gd name="T28" fmla="*/ 1356 w 3169"/>
                <a:gd name="T29" fmla="*/ 201 h 743"/>
                <a:gd name="T30" fmla="*/ 1283 w 3169"/>
                <a:gd name="T31" fmla="*/ 254 h 743"/>
                <a:gd name="T32" fmla="*/ 774 w 3169"/>
                <a:gd name="T33" fmla="*/ 416 h 743"/>
                <a:gd name="T34" fmla="*/ 338 w 3169"/>
                <a:gd name="T35" fmla="*/ 506 h 743"/>
                <a:gd name="T36" fmla="*/ 0 w 3169"/>
                <a:gd name="T37" fmla="*/ 623 h 743"/>
                <a:gd name="T38" fmla="*/ 302 w 3169"/>
                <a:gd name="T39" fmla="*/ 542 h 743"/>
                <a:gd name="T40" fmla="*/ 744 w 3169"/>
                <a:gd name="T41" fmla="*/ 452 h 743"/>
                <a:gd name="T42" fmla="*/ 1193 w 3169"/>
                <a:gd name="T43" fmla="*/ 314 h 743"/>
                <a:gd name="T44" fmla="*/ 993 w 3169"/>
                <a:gd name="T45" fmla="*/ 494 h 743"/>
                <a:gd name="T46" fmla="*/ 879 w 3169"/>
                <a:gd name="T47" fmla="*/ 749 h 743"/>
                <a:gd name="T48" fmla="*/ 873 w 3169"/>
                <a:gd name="T49" fmla="*/ 749 h 743"/>
                <a:gd name="T50" fmla="*/ 945 w 3169"/>
                <a:gd name="T51" fmla="*/ 749 h 743"/>
                <a:gd name="T52" fmla="*/ 1034 w 3169"/>
                <a:gd name="T53" fmla="*/ 500 h 743"/>
                <a:gd name="T54" fmla="*/ 1312 w 3169"/>
                <a:gd name="T55" fmla="*/ 284 h 743"/>
                <a:gd name="T56" fmla="*/ 1549 w 3169"/>
                <a:gd name="T57" fmla="*/ 452 h 743"/>
                <a:gd name="T58" fmla="*/ 1791 w 3169"/>
                <a:gd name="T59" fmla="*/ 683 h 743"/>
                <a:gd name="T60" fmla="*/ 1878 w 3169"/>
                <a:gd name="T61" fmla="*/ 749 h 743"/>
                <a:gd name="T62" fmla="*/ 1943 w 3169"/>
                <a:gd name="T63" fmla="*/ 749 h 743"/>
                <a:gd name="T64" fmla="*/ 1713 w 3169"/>
                <a:gd name="T65" fmla="*/ 530 h 743"/>
                <a:gd name="T66" fmla="*/ 1405 w 3169"/>
                <a:gd name="T67" fmla="*/ 242 h 743"/>
                <a:gd name="T68" fmla="*/ 1405 w 3169"/>
                <a:gd name="T69" fmla="*/ 242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vi-VN" smtClean="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vi-VN" smtClean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66 w 2153"/>
                <a:gd name="T1" fmla="*/ 857 h 1930"/>
                <a:gd name="T2" fmla="*/ 1961 w 2153"/>
                <a:gd name="T3" fmla="*/ 1025 h 1930"/>
                <a:gd name="T4" fmla="*/ 2078 w 2153"/>
                <a:gd name="T5" fmla="*/ 1174 h 1930"/>
                <a:gd name="T6" fmla="*/ 2144 w 2153"/>
                <a:gd name="T7" fmla="*/ 1255 h 1930"/>
                <a:gd name="T8" fmla="*/ 2180 w 2153"/>
                <a:gd name="T9" fmla="*/ 1303 h 1930"/>
                <a:gd name="T10" fmla="*/ 1913 w 2153"/>
                <a:gd name="T11" fmla="*/ 983 h 1930"/>
                <a:gd name="T12" fmla="*/ 1884 w 2153"/>
                <a:gd name="T13" fmla="*/ 935 h 1930"/>
                <a:gd name="T14" fmla="*/ 1804 w 2153"/>
                <a:gd name="T15" fmla="*/ 1249 h 1930"/>
                <a:gd name="T16" fmla="*/ 1791 w 2153"/>
                <a:gd name="T17" fmla="*/ 1495 h 1930"/>
                <a:gd name="T18" fmla="*/ 1842 w 2153"/>
                <a:gd name="T19" fmla="*/ 1918 h 1930"/>
                <a:gd name="T20" fmla="*/ 1811 w 2153"/>
                <a:gd name="T21" fmla="*/ 1942 h 1930"/>
                <a:gd name="T22" fmla="*/ 1767 w 2153"/>
                <a:gd name="T23" fmla="*/ 1543 h 1930"/>
                <a:gd name="T24" fmla="*/ 1749 w 2153"/>
                <a:gd name="T25" fmla="*/ 1297 h 1930"/>
                <a:gd name="T26" fmla="*/ 1785 w 2153"/>
                <a:gd name="T27" fmla="*/ 1091 h 1930"/>
                <a:gd name="T28" fmla="*/ 1791 w 2153"/>
                <a:gd name="T29" fmla="*/ 881 h 1930"/>
                <a:gd name="T30" fmla="*/ 1283 w 2153"/>
                <a:gd name="T31" fmla="*/ 1013 h 1930"/>
                <a:gd name="T32" fmla="*/ 834 w 2153"/>
                <a:gd name="T33" fmla="*/ 1138 h 1930"/>
                <a:gd name="T34" fmla="*/ 326 w 2153"/>
                <a:gd name="T35" fmla="*/ 1321 h 1930"/>
                <a:gd name="T36" fmla="*/ 18 w 2153"/>
                <a:gd name="T37" fmla="*/ 1429 h 1930"/>
                <a:gd name="T38" fmla="*/ 314 w 2153"/>
                <a:gd name="T39" fmla="*/ 1291 h 1930"/>
                <a:gd name="T40" fmla="*/ 691 w 2153"/>
                <a:gd name="T41" fmla="*/ 1150 h 1930"/>
                <a:gd name="T42" fmla="*/ 1034 w 2153"/>
                <a:gd name="T43" fmla="*/ 1043 h 1930"/>
                <a:gd name="T44" fmla="*/ 1429 w 2153"/>
                <a:gd name="T45" fmla="*/ 935 h 1930"/>
                <a:gd name="T46" fmla="*/ 1713 w 2153"/>
                <a:gd name="T47" fmla="*/ 821 h 1930"/>
                <a:gd name="T48" fmla="*/ 1351 w 2153"/>
                <a:gd name="T49" fmla="*/ 626 h 1930"/>
                <a:gd name="T50" fmla="*/ 873 w 2153"/>
                <a:gd name="T51" fmla="*/ 518 h 1930"/>
                <a:gd name="T52" fmla="*/ 230 w 2153"/>
                <a:gd name="T53" fmla="*/ 161 h 1930"/>
                <a:gd name="T54" fmla="*/ 0 w 2153"/>
                <a:gd name="T55" fmla="*/ 83 h 1930"/>
                <a:gd name="T56" fmla="*/ 332 w 2153"/>
                <a:gd name="T57" fmla="*/ 179 h 1930"/>
                <a:gd name="T58" fmla="*/ 721 w 2153"/>
                <a:gd name="T59" fmla="*/ 386 h 1930"/>
                <a:gd name="T60" fmla="*/ 945 w 2153"/>
                <a:gd name="T61" fmla="*/ 494 h 1930"/>
                <a:gd name="T62" fmla="*/ 1369 w 2153"/>
                <a:gd name="T63" fmla="*/ 596 h 1930"/>
                <a:gd name="T64" fmla="*/ 1671 w 2153"/>
                <a:gd name="T65" fmla="*/ 749 h 1930"/>
                <a:gd name="T66" fmla="*/ 1441 w 2153"/>
                <a:gd name="T67" fmla="*/ 464 h 1930"/>
                <a:gd name="T68" fmla="*/ 1301 w 2153"/>
                <a:gd name="T69" fmla="*/ 191 h 1930"/>
                <a:gd name="T70" fmla="*/ 1169 w 2153"/>
                <a:gd name="T71" fmla="*/ 0 h 1930"/>
                <a:gd name="T72" fmla="*/ 1357 w 2153"/>
                <a:gd name="T73" fmla="*/ 215 h 1930"/>
                <a:gd name="T74" fmla="*/ 1507 w 2153"/>
                <a:gd name="T75" fmla="*/ 488 h 1930"/>
                <a:gd name="T76" fmla="*/ 1767 w 2153"/>
                <a:gd name="T77" fmla="*/ 809 h 1930"/>
                <a:gd name="T78" fmla="*/ 1866 w 2153"/>
                <a:gd name="T79" fmla="*/ 857 h 1930"/>
                <a:gd name="T80" fmla="*/ 1866 w 2153"/>
                <a:gd name="T81" fmla="*/ 857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9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0722E-B15E-4D61-8EA8-41E69638A6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394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5E20F-E5C6-457D-AA11-B886FAE08D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586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14192-7F6F-4112-B569-64B1798CA0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176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24574-4082-4C9D-B482-3EEEB594D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975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C1CEA7-54F9-4BFB-B920-5DAF5F3CC8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3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D60822-9239-4784-AA25-84AB030533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383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CE990-F78E-4AB8-A850-A562E85D44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686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CE0C7-63C1-4EE9-BC6F-7CF3FB3FB9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527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BC962-77B4-4C57-B8E8-35CB363342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672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B4713-EB55-47E2-920D-EFA5C164AA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705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3C020-BC31-49B6-8746-E1C9E8F48E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24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2D497-BA16-4E72-9DEC-86A0206B63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104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4A2D6C-AD64-462F-895E-E0C16424710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612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FA512-B3EF-4D8E-BA28-0B8061333B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630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EADEF-C017-48B9-9540-3A88D416F5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67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FD7B2-21FD-42D0-9181-CFFA0A2A60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9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5F231-A3DB-4FDD-9283-1D53B1FA50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009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92C0A-3E34-4B21-8C89-C230BCE8DF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415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46A80-BAF1-4398-820E-F722F605A5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307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B8173-0F83-4D0B-9271-5EEB429984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18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8C26B-4EB3-44B6-ABBC-F77BDB9600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455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C7EA2B-3A9B-45B4-9016-5349E7175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70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94A9FE-4D98-4221-8FD6-AAA4C32001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786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B226F-1662-477D-BC02-8DA77D447E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0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65EA0-3EC7-45B7-AAE9-ACAC07D66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1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65F04-EEAD-4710-9613-A3B91E8B6B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9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441CB-2018-4BDB-BD0C-B00EF7A186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9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A823943-E7F3-48E4-9757-4C4AF7818E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3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6963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64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5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965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5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5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BE2A540-D74C-4E5D-8777-7F7FE8421E0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1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080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0 h 2182"/>
                <a:gd name="T4" fmla="*/ 5972 w 4897"/>
                <a:gd name="T5" fmla="*/ 590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62 h 2182"/>
                <a:gd name="T4" fmla="*/ 5972 w 4897"/>
                <a:gd name="T5" fmla="*/ 562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373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373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373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373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737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C9105B3-7753-46E6-AB3B-50BB8A5B7BF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374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4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2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788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8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8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410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88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8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8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8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8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8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8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8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8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8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8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8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8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788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8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8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1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1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12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2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88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fld id="{DD889754-6392-454B-9727-B79B2781AA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889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3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29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1 w 2123"/>
                <a:gd name="T1" fmla="*/ 882 h 1696"/>
                <a:gd name="T2" fmla="*/ 535 w 2123"/>
                <a:gd name="T3" fmla="*/ 578 h 1696"/>
                <a:gd name="T4" fmla="*/ 661 w 2123"/>
                <a:gd name="T5" fmla="*/ 335 h 1696"/>
                <a:gd name="T6" fmla="*/ 912 w 2123"/>
                <a:gd name="T7" fmla="*/ 497 h 1696"/>
                <a:gd name="T8" fmla="*/ 1196 w 2123"/>
                <a:gd name="T9" fmla="*/ 735 h 1696"/>
                <a:gd name="T10" fmla="*/ 1459 w 2123"/>
                <a:gd name="T11" fmla="*/ 938 h 1696"/>
                <a:gd name="T12" fmla="*/ 1773 w 2123"/>
                <a:gd name="T13" fmla="*/ 1150 h 1696"/>
                <a:gd name="T14" fmla="*/ 1853 w 2123"/>
                <a:gd name="T15" fmla="*/ 1195 h 1696"/>
                <a:gd name="T16" fmla="*/ 1808 w 2123"/>
                <a:gd name="T17" fmla="*/ 1146 h 1696"/>
                <a:gd name="T18" fmla="*/ 1390 w 2123"/>
                <a:gd name="T19" fmla="*/ 847 h 1696"/>
                <a:gd name="T20" fmla="*/ 1070 w 2123"/>
                <a:gd name="T21" fmla="*/ 578 h 1696"/>
                <a:gd name="T22" fmla="*/ 711 w 2123"/>
                <a:gd name="T23" fmla="*/ 278 h 1696"/>
                <a:gd name="T24" fmla="*/ 984 w 2123"/>
                <a:gd name="T25" fmla="*/ 263 h 1696"/>
                <a:gd name="T26" fmla="*/ 1265 w 2123"/>
                <a:gd name="T27" fmla="*/ 269 h 1696"/>
                <a:gd name="T28" fmla="*/ 1590 w 2123"/>
                <a:gd name="T29" fmla="*/ 227 h 1696"/>
                <a:gd name="T30" fmla="*/ 2090 w 2123"/>
                <a:gd name="T31" fmla="*/ 166 h 1696"/>
                <a:gd name="T32" fmla="*/ 2042 w 2123"/>
                <a:gd name="T33" fmla="*/ 147 h 1696"/>
                <a:gd name="T34" fmla="*/ 1519 w 2123"/>
                <a:gd name="T35" fmla="*/ 218 h 1696"/>
                <a:gd name="T36" fmla="*/ 1190 w 2123"/>
                <a:gd name="T37" fmla="*/ 233 h 1696"/>
                <a:gd name="T38" fmla="*/ 747 w 2123"/>
                <a:gd name="T39" fmla="*/ 218 h 1696"/>
                <a:gd name="T40" fmla="*/ 807 w 2123"/>
                <a:gd name="T41" fmla="*/ 192 h 1696"/>
                <a:gd name="T42" fmla="*/ 1124 w 2123"/>
                <a:gd name="T43" fmla="*/ 0 h 1696"/>
                <a:gd name="T44" fmla="*/ 1070 w 2123"/>
                <a:gd name="T45" fmla="*/ 25 h 1696"/>
                <a:gd name="T46" fmla="*/ 995 w 2123"/>
                <a:gd name="T47" fmla="*/ 71 h 1696"/>
                <a:gd name="T48" fmla="*/ 843 w 2123"/>
                <a:gd name="T49" fmla="*/ 162 h 1696"/>
                <a:gd name="T50" fmla="*/ 661 w 2123"/>
                <a:gd name="T51" fmla="*/ 238 h 1696"/>
                <a:gd name="T52" fmla="*/ 625 w 2123"/>
                <a:gd name="T53" fmla="*/ 305 h 1696"/>
                <a:gd name="T54" fmla="*/ 299 w 2123"/>
                <a:gd name="T55" fmla="*/ 497 h 1696"/>
                <a:gd name="T56" fmla="*/ 0 w 2123"/>
                <a:gd name="T57" fmla="*/ 614 h 1696"/>
                <a:gd name="T58" fmla="*/ 0 w 2123"/>
                <a:gd name="T59" fmla="*/ 619 h 1696"/>
                <a:gd name="T60" fmla="*/ 0 w 2123"/>
                <a:gd name="T61" fmla="*/ 649 h 1696"/>
                <a:gd name="T62" fmla="*/ 293 w 2123"/>
                <a:gd name="T63" fmla="*/ 537 h 1696"/>
                <a:gd name="T64" fmla="*/ 583 w 2123"/>
                <a:gd name="T65" fmla="*/ 365 h 1696"/>
                <a:gd name="T66" fmla="*/ 499 w 2123"/>
                <a:gd name="T67" fmla="*/ 568 h 1696"/>
                <a:gd name="T68" fmla="*/ 517 w 2123"/>
                <a:gd name="T69" fmla="*/ 842 h 1696"/>
                <a:gd name="T70" fmla="*/ 454 w 2123"/>
                <a:gd name="T71" fmla="*/ 988 h 1696"/>
                <a:gd name="T72" fmla="*/ 323 w 2123"/>
                <a:gd name="T73" fmla="*/ 1252 h 1696"/>
                <a:gd name="T74" fmla="*/ 317 w 2123"/>
                <a:gd name="T75" fmla="*/ 1435 h 1696"/>
                <a:gd name="T76" fmla="*/ 323 w 2123"/>
                <a:gd name="T77" fmla="*/ 1435 h 1696"/>
                <a:gd name="T78" fmla="*/ 341 w 2123"/>
                <a:gd name="T79" fmla="*/ 1313 h 1696"/>
                <a:gd name="T80" fmla="*/ 571 w 2123"/>
                <a:gd name="T81" fmla="*/ 882 h 1696"/>
                <a:gd name="T82" fmla="*/ 571 w 2123"/>
                <a:gd name="T83" fmla="*/ 882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6 w 969"/>
                <a:gd name="T1" fmla="*/ 1195 h 1192"/>
                <a:gd name="T2" fmla="*/ 496 w 969"/>
                <a:gd name="T3" fmla="*/ 1201 h 1192"/>
                <a:gd name="T4" fmla="*/ 586 w 969"/>
                <a:gd name="T5" fmla="*/ 1159 h 1192"/>
                <a:gd name="T6" fmla="*/ 822 w 969"/>
                <a:gd name="T7" fmla="*/ 1094 h 1192"/>
                <a:gd name="T8" fmla="*/ 945 w 969"/>
                <a:gd name="T9" fmla="*/ 1064 h 1192"/>
                <a:gd name="T10" fmla="*/ 768 w 969"/>
                <a:gd name="T11" fmla="*/ 995 h 1192"/>
                <a:gd name="T12" fmla="*/ 562 w 969"/>
                <a:gd name="T13" fmla="*/ 959 h 1192"/>
                <a:gd name="T14" fmla="*/ 200 w 969"/>
                <a:gd name="T15" fmla="*/ 977 h 1192"/>
                <a:gd name="T16" fmla="*/ 302 w 969"/>
                <a:gd name="T17" fmla="*/ 899 h 1192"/>
                <a:gd name="T18" fmla="*/ 502 w 969"/>
                <a:gd name="T19" fmla="*/ 809 h 1192"/>
                <a:gd name="T20" fmla="*/ 703 w 969"/>
                <a:gd name="T21" fmla="*/ 677 h 1192"/>
                <a:gd name="T22" fmla="*/ 709 w 969"/>
                <a:gd name="T23" fmla="*/ 677 h 1192"/>
                <a:gd name="T24" fmla="*/ 721 w 969"/>
                <a:gd name="T25" fmla="*/ 671 h 1192"/>
                <a:gd name="T26" fmla="*/ 762 w 969"/>
                <a:gd name="T27" fmla="*/ 653 h 1192"/>
                <a:gd name="T28" fmla="*/ 786 w 969"/>
                <a:gd name="T29" fmla="*/ 647 h 1192"/>
                <a:gd name="T30" fmla="*/ 798 w 969"/>
                <a:gd name="T31" fmla="*/ 635 h 1192"/>
                <a:gd name="T32" fmla="*/ 804 w 969"/>
                <a:gd name="T33" fmla="*/ 623 h 1192"/>
                <a:gd name="T34" fmla="*/ 798 w 969"/>
                <a:gd name="T35" fmla="*/ 617 h 1192"/>
                <a:gd name="T36" fmla="*/ 792 w 969"/>
                <a:gd name="T37" fmla="*/ 605 h 1192"/>
                <a:gd name="T38" fmla="*/ 792 w 969"/>
                <a:gd name="T39" fmla="*/ 578 h 1192"/>
                <a:gd name="T40" fmla="*/ 804 w 969"/>
                <a:gd name="T41" fmla="*/ 548 h 1192"/>
                <a:gd name="T42" fmla="*/ 816 w 969"/>
                <a:gd name="T43" fmla="*/ 518 h 1192"/>
                <a:gd name="T44" fmla="*/ 834 w 969"/>
                <a:gd name="T45" fmla="*/ 488 h 1192"/>
                <a:gd name="T46" fmla="*/ 846 w 969"/>
                <a:gd name="T47" fmla="*/ 458 h 1192"/>
                <a:gd name="T48" fmla="*/ 853 w 969"/>
                <a:gd name="T49" fmla="*/ 440 h 1192"/>
                <a:gd name="T50" fmla="*/ 861 w 969"/>
                <a:gd name="T51" fmla="*/ 434 h 1192"/>
                <a:gd name="T52" fmla="*/ 861 w 969"/>
                <a:gd name="T53" fmla="*/ 350 h 1192"/>
                <a:gd name="T54" fmla="*/ 861 w 969"/>
                <a:gd name="T55" fmla="*/ 344 h 1192"/>
                <a:gd name="T56" fmla="*/ 867 w 969"/>
                <a:gd name="T57" fmla="*/ 338 h 1192"/>
                <a:gd name="T58" fmla="*/ 885 w 969"/>
                <a:gd name="T59" fmla="*/ 308 h 1192"/>
                <a:gd name="T60" fmla="*/ 897 w 969"/>
                <a:gd name="T61" fmla="*/ 272 h 1192"/>
                <a:gd name="T62" fmla="*/ 909 w 969"/>
                <a:gd name="T63" fmla="*/ 242 h 1192"/>
                <a:gd name="T64" fmla="*/ 915 w 969"/>
                <a:gd name="T65" fmla="*/ 230 h 1192"/>
                <a:gd name="T66" fmla="*/ 921 w 969"/>
                <a:gd name="T67" fmla="*/ 218 h 1192"/>
                <a:gd name="T68" fmla="*/ 939 w 969"/>
                <a:gd name="T69" fmla="*/ 173 h 1192"/>
                <a:gd name="T70" fmla="*/ 957 w 969"/>
                <a:gd name="T71" fmla="*/ 137 h 1192"/>
                <a:gd name="T72" fmla="*/ 963 w 969"/>
                <a:gd name="T73" fmla="*/ 125 h 1192"/>
                <a:gd name="T74" fmla="*/ 963 w 969"/>
                <a:gd name="T75" fmla="*/ 119 h 1192"/>
                <a:gd name="T76" fmla="*/ 981 w 969"/>
                <a:gd name="T77" fmla="*/ 0 h 1192"/>
                <a:gd name="T78" fmla="*/ 957 w 969"/>
                <a:gd name="T79" fmla="*/ 47 h 1192"/>
                <a:gd name="T80" fmla="*/ 792 w 969"/>
                <a:gd name="T81" fmla="*/ 113 h 1192"/>
                <a:gd name="T82" fmla="*/ 715 w 969"/>
                <a:gd name="T83" fmla="*/ 161 h 1192"/>
                <a:gd name="T84" fmla="*/ 466 w 969"/>
                <a:gd name="T85" fmla="*/ 236 h 1192"/>
                <a:gd name="T86" fmla="*/ 284 w 969"/>
                <a:gd name="T87" fmla="*/ 290 h 1192"/>
                <a:gd name="T88" fmla="*/ 176 w 969"/>
                <a:gd name="T89" fmla="*/ 296 h 1192"/>
                <a:gd name="T90" fmla="*/ 12 w 969"/>
                <a:gd name="T91" fmla="*/ 488 h 1192"/>
                <a:gd name="T92" fmla="*/ 0 w 969"/>
                <a:gd name="T93" fmla="*/ 512 h 1192"/>
                <a:gd name="T94" fmla="*/ 0 w 969"/>
                <a:gd name="T95" fmla="*/ 1195 h 1192"/>
                <a:gd name="T96" fmla="*/ 96 w 969"/>
                <a:gd name="T97" fmla="*/ 1189 h 1192"/>
                <a:gd name="T98" fmla="*/ 326 w 969"/>
                <a:gd name="T99" fmla="*/ 1195 h 1192"/>
                <a:gd name="T100" fmla="*/ 326 w 969"/>
                <a:gd name="T101" fmla="*/ 1195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6 w 2176"/>
                <a:gd name="T1" fmla="*/ 773 h 1505"/>
                <a:gd name="T2" fmla="*/ 1205 w 2176"/>
                <a:gd name="T3" fmla="*/ 1241 h 1505"/>
                <a:gd name="T4" fmla="*/ 968 w 2176"/>
                <a:gd name="T5" fmla="*/ 1199 h 1505"/>
                <a:gd name="T6" fmla="*/ 732 w 2176"/>
                <a:gd name="T7" fmla="*/ 1133 h 1505"/>
                <a:gd name="T8" fmla="*/ 448 w 2176"/>
                <a:gd name="T9" fmla="*/ 1115 h 1505"/>
                <a:gd name="T10" fmla="*/ 0 w 2176"/>
                <a:gd name="T11" fmla="*/ 1085 h 1505"/>
                <a:gd name="T12" fmla="*/ 30 w 2176"/>
                <a:gd name="T13" fmla="*/ 1121 h 1505"/>
                <a:gd name="T14" fmla="*/ 502 w 2176"/>
                <a:gd name="T15" fmla="*/ 1139 h 1505"/>
                <a:gd name="T16" fmla="*/ 786 w 2176"/>
                <a:gd name="T17" fmla="*/ 1193 h 1505"/>
                <a:gd name="T18" fmla="*/ 1145 w 2176"/>
                <a:gd name="T19" fmla="*/ 1310 h 1505"/>
                <a:gd name="T20" fmla="*/ 1082 w 2176"/>
                <a:gd name="T21" fmla="*/ 1328 h 1505"/>
                <a:gd name="T22" fmla="*/ 720 w 2176"/>
                <a:gd name="T23" fmla="*/ 1514 h 1505"/>
                <a:gd name="T24" fmla="*/ 774 w 2176"/>
                <a:gd name="T25" fmla="*/ 1490 h 1505"/>
                <a:gd name="T26" fmla="*/ 873 w 2176"/>
                <a:gd name="T27" fmla="*/ 1448 h 1505"/>
                <a:gd name="T28" fmla="*/ 1034 w 2176"/>
                <a:gd name="T29" fmla="*/ 1364 h 1505"/>
                <a:gd name="T30" fmla="*/ 1229 w 2176"/>
                <a:gd name="T31" fmla="*/ 1304 h 1505"/>
                <a:gd name="T32" fmla="*/ 1282 w 2176"/>
                <a:gd name="T33" fmla="*/ 1229 h 1505"/>
                <a:gd name="T34" fmla="*/ 1653 w 2176"/>
                <a:gd name="T35" fmla="*/ 1049 h 1505"/>
                <a:gd name="T36" fmla="*/ 1955 w 2176"/>
                <a:gd name="T37" fmla="*/ 959 h 1505"/>
                <a:gd name="T38" fmla="*/ 2203 w 2176"/>
                <a:gd name="T39" fmla="*/ 827 h 1505"/>
                <a:gd name="T40" fmla="*/ 1985 w 2176"/>
                <a:gd name="T41" fmla="*/ 917 h 1505"/>
                <a:gd name="T42" fmla="*/ 1677 w 2176"/>
                <a:gd name="T43" fmla="*/ 995 h 1505"/>
                <a:gd name="T44" fmla="*/ 1357 w 2176"/>
                <a:gd name="T45" fmla="*/ 1157 h 1505"/>
                <a:gd name="T46" fmla="*/ 1519 w 2176"/>
                <a:gd name="T47" fmla="*/ 911 h 1505"/>
                <a:gd name="T48" fmla="*/ 1641 w 2176"/>
                <a:gd name="T49" fmla="*/ 548 h 1505"/>
                <a:gd name="T50" fmla="*/ 1761 w 2176"/>
                <a:gd name="T51" fmla="*/ 375 h 1505"/>
                <a:gd name="T52" fmla="*/ 2003 w 2176"/>
                <a:gd name="T53" fmla="*/ 60 h 1505"/>
                <a:gd name="T54" fmla="*/ 2027 w 2176"/>
                <a:gd name="T55" fmla="*/ 0 h 1505"/>
                <a:gd name="T56" fmla="*/ 1997 w 2176"/>
                <a:gd name="T57" fmla="*/ 0 h 1505"/>
                <a:gd name="T58" fmla="*/ 1617 w 2176"/>
                <a:gd name="T59" fmla="*/ 483 h 1505"/>
                <a:gd name="T60" fmla="*/ 1495 w 2176"/>
                <a:gd name="T61" fmla="*/ 893 h 1505"/>
                <a:gd name="T62" fmla="*/ 1270 w 2176"/>
                <a:gd name="T63" fmla="*/ 1181 h 1505"/>
                <a:gd name="T64" fmla="*/ 1145 w 2176"/>
                <a:gd name="T65" fmla="*/ 911 h 1505"/>
                <a:gd name="T66" fmla="*/ 1022 w 2176"/>
                <a:gd name="T67" fmla="*/ 543 h 1505"/>
                <a:gd name="T68" fmla="*/ 897 w 2176"/>
                <a:gd name="T69" fmla="*/ 222 h 1505"/>
                <a:gd name="T70" fmla="*/ 798 w 2176"/>
                <a:gd name="T71" fmla="*/ 0 h 1505"/>
                <a:gd name="T72" fmla="*/ 762 w 2176"/>
                <a:gd name="T73" fmla="*/ 0 h 1505"/>
                <a:gd name="T74" fmla="*/ 915 w 2176"/>
                <a:gd name="T75" fmla="*/ 357 h 1505"/>
                <a:gd name="T76" fmla="*/ 1046 w 2176"/>
                <a:gd name="T77" fmla="*/ 773 h 1505"/>
                <a:gd name="T78" fmla="*/ 1046 w 2176"/>
                <a:gd name="T79" fmla="*/ 773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4 w 813"/>
                <a:gd name="T1" fmla="*/ 567 h 804"/>
                <a:gd name="T2" fmla="*/ 332 w 813"/>
                <a:gd name="T3" fmla="*/ 441 h 804"/>
                <a:gd name="T4" fmla="*/ 652 w 813"/>
                <a:gd name="T5" fmla="*/ 219 h 804"/>
                <a:gd name="T6" fmla="*/ 822 w 813"/>
                <a:gd name="T7" fmla="*/ 0 h 804"/>
                <a:gd name="T8" fmla="*/ 684 w 813"/>
                <a:gd name="T9" fmla="*/ 150 h 804"/>
                <a:gd name="T10" fmla="*/ 147 w 813"/>
                <a:gd name="T11" fmla="*/ 507 h 804"/>
                <a:gd name="T12" fmla="*/ 0 w 813"/>
                <a:gd name="T13" fmla="*/ 738 h 804"/>
                <a:gd name="T14" fmla="*/ 0 w 813"/>
                <a:gd name="T15" fmla="*/ 810 h 804"/>
                <a:gd name="T16" fmla="*/ 164 w 813"/>
                <a:gd name="T17" fmla="*/ 567 h 804"/>
                <a:gd name="T18" fmla="*/ 164 w 813"/>
                <a:gd name="T19" fmla="*/ 567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6 w 759"/>
                <a:gd name="T1" fmla="*/ 66 h 107"/>
                <a:gd name="T2" fmla="*/ 768 w 759"/>
                <a:gd name="T3" fmla="*/ 0 h 107"/>
                <a:gd name="T4" fmla="*/ 502 w 759"/>
                <a:gd name="T5" fmla="*/ 36 h 107"/>
                <a:gd name="T6" fmla="*/ 141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6 w 759"/>
                <a:gd name="T15" fmla="*/ 66 h 107"/>
                <a:gd name="T16" fmla="*/ 466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05 w 3169"/>
                <a:gd name="T1" fmla="*/ 242 h 743"/>
                <a:gd name="T2" fmla="*/ 1755 w 3169"/>
                <a:gd name="T3" fmla="*/ 236 h 743"/>
                <a:gd name="T4" fmla="*/ 2114 w 3169"/>
                <a:gd name="T5" fmla="*/ 254 h 743"/>
                <a:gd name="T6" fmla="*/ 2535 w 3169"/>
                <a:gd name="T7" fmla="*/ 236 h 743"/>
                <a:gd name="T8" fmla="*/ 3208 w 3169"/>
                <a:gd name="T9" fmla="*/ 207 h 743"/>
                <a:gd name="T10" fmla="*/ 3154 w 3169"/>
                <a:gd name="T11" fmla="*/ 189 h 743"/>
                <a:gd name="T12" fmla="*/ 2452 w 3169"/>
                <a:gd name="T13" fmla="*/ 224 h 743"/>
                <a:gd name="T14" fmla="*/ 2027 w 3169"/>
                <a:gd name="T15" fmla="*/ 224 h 743"/>
                <a:gd name="T16" fmla="*/ 1477 w 3169"/>
                <a:gd name="T17" fmla="*/ 189 h 743"/>
                <a:gd name="T18" fmla="*/ 1561 w 3169"/>
                <a:gd name="T19" fmla="*/ 168 h 743"/>
                <a:gd name="T20" fmla="*/ 2063 w 3169"/>
                <a:gd name="T21" fmla="*/ 0 h 743"/>
                <a:gd name="T22" fmla="*/ 1985 w 3169"/>
                <a:gd name="T23" fmla="*/ 24 h 743"/>
                <a:gd name="T24" fmla="*/ 1860 w 3169"/>
                <a:gd name="T25" fmla="*/ 66 h 743"/>
                <a:gd name="T26" fmla="*/ 1623 w 3169"/>
                <a:gd name="T27" fmla="*/ 138 h 743"/>
                <a:gd name="T28" fmla="*/ 1356 w 3169"/>
                <a:gd name="T29" fmla="*/ 201 h 743"/>
                <a:gd name="T30" fmla="*/ 1283 w 3169"/>
                <a:gd name="T31" fmla="*/ 254 h 743"/>
                <a:gd name="T32" fmla="*/ 774 w 3169"/>
                <a:gd name="T33" fmla="*/ 416 h 743"/>
                <a:gd name="T34" fmla="*/ 338 w 3169"/>
                <a:gd name="T35" fmla="*/ 506 h 743"/>
                <a:gd name="T36" fmla="*/ 0 w 3169"/>
                <a:gd name="T37" fmla="*/ 623 h 743"/>
                <a:gd name="T38" fmla="*/ 302 w 3169"/>
                <a:gd name="T39" fmla="*/ 542 h 743"/>
                <a:gd name="T40" fmla="*/ 744 w 3169"/>
                <a:gd name="T41" fmla="*/ 452 h 743"/>
                <a:gd name="T42" fmla="*/ 1193 w 3169"/>
                <a:gd name="T43" fmla="*/ 314 h 743"/>
                <a:gd name="T44" fmla="*/ 993 w 3169"/>
                <a:gd name="T45" fmla="*/ 494 h 743"/>
                <a:gd name="T46" fmla="*/ 879 w 3169"/>
                <a:gd name="T47" fmla="*/ 749 h 743"/>
                <a:gd name="T48" fmla="*/ 873 w 3169"/>
                <a:gd name="T49" fmla="*/ 749 h 743"/>
                <a:gd name="T50" fmla="*/ 945 w 3169"/>
                <a:gd name="T51" fmla="*/ 749 h 743"/>
                <a:gd name="T52" fmla="*/ 1034 w 3169"/>
                <a:gd name="T53" fmla="*/ 500 h 743"/>
                <a:gd name="T54" fmla="*/ 1312 w 3169"/>
                <a:gd name="T55" fmla="*/ 284 h 743"/>
                <a:gd name="T56" fmla="*/ 1549 w 3169"/>
                <a:gd name="T57" fmla="*/ 452 h 743"/>
                <a:gd name="T58" fmla="*/ 1791 w 3169"/>
                <a:gd name="T59" fmla="*/ 683 h 743"/>
                <a:gd name="T60" fmla="*/ 1878 w 3169"/>
                <a:gd name="T61" fmla="*/ 749 h 743"/>
                <a:gd name="T62" fmla="*/ 1943 w 3169"/>
                <a:gd name="T63" fmla="*/ 749 h 743"/>
                <a:gd name="T64" fmla="*/ 1713 w 3169"/>
                <a:gd name="T65" fmla="*/ 530 h 743"/>
                <a:gd name="T66" fmla="*/ 1405 w 3169"/>
                <a:gd name="T67" fmla="*/ 242 h 743"/>
                <a:gd name="T68" fmla="*/ 1405 w 3169"/>
                <a:gd name="T69" fmla="*/ 242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vi-VN" smtClean="0"/>
            </a:p>
          </p:txBody>
        </p:sp>
        <p:sp>
          <p:nvSpPr>
            <p:cNvPr id="5138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vi-VN" smtClean="0"/>
            </a:p>
          </p:txBody>
        </p:sp>
        <p:sp>
          <p:nvSpPr>
            <p:cNvPr id="819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19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19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42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45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66 w 2153"/>
                <a:gd name="T1" fmla="*/ 857 h 1930"/>
                <a:gd name="T2" fmla="*/ 1961 w 2153"/>
                <a:gd name="T3" fmla="*/ 1025 h 1930"/>
                <a:gd name="T4" fmla="*/ 2078 w 2153"/>
                <a:gd name="T5" fmla="*/ 1174 h 1930"/>
                <a:gd name="T6" fmla="*/ 2144 w 2153"/>
                <a:gd name="T7" fmla="*/ 1255 h 1930"/>
                <a:gd name="T8" fmla="*/ 2180 w 2153"/>
                <a:gd name="T9" fmla="*/ 1303 h 1930"/>
                <a:gd name="T10" fmla="*/ 1913 w 2153"/>
                <a:gd name="T11" fmla="*/ 983 h 1930"/>
                <a:gd name="T12" fmla="*/ 1884 w 2153"/>
                <a:gd name="T13" fmla="*/ 935 h 1930"/>
                <a:gd name="T14" fmla="*/ 1804 w 2153"/>
                <a:gd name="T15" fmla="*/ 1249 h 1930"/>
                <a:gd name="T16" fmla="*/ 1791 w 2153"/>
                <a:gd name="T17" fmla="*/ 1495 h 1930"/>
                <a:gd name="T18" fmla="*/ 1842 w 2153"/>
                <a:gd name="T19" fmla="*/ 1918 h 1930"/>
                <a:gd name="T20" fmla="*/ 1811 w 2153"/>
                <a:gd name="T21" fmla="*/ 1942 h 1930"/>
                <a:gd name="T22" fmla="*/ 1767 w 2153"/>
                <a:gd name="T23" fmla="*/ 1543 h 1930"/>
                <a:gd name="T24" fmla="*/ 1749 w 2153"/>
                <a:gd name="T25" fmla="*/ 1297 h 1930"/>
                <a:gd name="T26" fmla="*/ 1785 w 2153"/>
                <a:gd name="T27" fmla="*/ 1091 h 1930"/>
                <a:gd name="T28" fmla="*/ 1791 w 2153"/>
                <a:gd name="T29" fmla="*/ 881 h 1930"/>
                <a:gd name="T30" fmla="*/ 1283 w 2153"/>
                <a:gd name="T31" fmla="*/ 1013 h 1930"/>
                <a:gd name="T32" fmla="*/ 834 w 2153"/>
                <a:gd name="T33" fmla="*/ 1138 h 1930"/>
                <a:gd name="T34" fmla="*/ 326 w 2153"/>
                <a:gd name="T35" fmla="*/ 1321 h 1930"/>
                <a:gd name="T36" fmla="*/ 18 w 2153"/>
                <a:gd name="T37" fmla="*/ 1429 h 1930"/>
                <a:gd name="T38" fmla="*/ 314 w 2153"/>
                <a:gd name="T39" fmla="*/ 1291 h 1930"/>
                <a:gd name="T40" fmla="*/ 691 w 2153"/>
                <a:gd name="T41" fmla="*/ 1150 h 1930"/>
                <a:gd name="T42" fmla="*/ 1034 w 2153"/>
                <a:gd name="T43" fmla="*/ 1043 h 1930"/>
                <a:gd name="T44" fmla="*/ 1429 w 2153"/>
                <a:gd name="T45" fmla="*/ 935 h 1930"/>
                <a:gd name="T46" fmla="*/ 1713 w 2153"/>
                <a:gd name="T47" fmla="*/ 821 h 1930"/>
                <a:gd name="T48" fmla="*/ 1351 w 2153"/>
                <a:gd name="T49" fmla="*/ 626 h 1930"/>
                <a:gd name="T50" fmla="*/ 873 w 2153"/>
                <a:gd name="T51" fmla="*/ 518 h 1930"/>
                <a:gd name="T52" fmla="*/ 230 w 2153"/>
                <a:gd name="T53" fmla="*/ 161 h 1930"/>
                <a:gd name="T54" fmla="*/ 0 w 2153"/>
                <a:gd name="T55" fmla="*/ 83 h 1930"/>
                <a:gd name="T56" fmla="*/ 332 w 2153"/>
                <a:gd name="T57" fmla="*/ 179 h 1930"/>
                <a:gd name="T58" fmla="*/ 721 w 2153"/>
                <a:gd name="T59" fmla="*/ 386 h 1930"/>
                <a:gd name="T60" fmla="*/ 945 w 2153"/>
                <a:gd name="T61" fmla="*/ 494 h 1930"/>
                <a:gd name="T62" fmla="*/ 1369 w 2153"/>
                <a:gd name="T63" fmla="*/ 596 h 1930"/>
                <a:gd name="T64" fmla="*/ 1671 w 2153"/>
                <a:gd name="T65" fmla="*/ 749 h 1930"/>
                <a:gd name="T66" fmla="*/ 1441 w 2153"/>
                <a:gd name="T67" fmla="*/ 464 h 1930"/>
                <a:gd name="T68" fmla="*/ 1301 w 2153"/>
                <a:gd name="T69" fmla="*/ 191 h 1930"/>
                <a:gd name="T70" fmla="*/ 1169 w 2153"/>
                <a:gd name="T71" fmla="*/ 0 h 1930"/>
                <a:gd name="T72" fmla="*/ 1357 w 2153"/>
                <a:gd name="T73" fmla="*/ 215 h 1930"/>
                <a:gd name="T74" fmla="*/ 1507 w 2153"/>
                <a:gd name="T75" fmla="*/ 488 h 1930"/>
                <a:gd name="T76" fmla="*/ 1767 w 2153"/>
                <a:gd name="T77" fmla="*/ 809 h 1930"/>
                <a:gd name="T78" fmla="*/ 1866 w 2153"/>
                <a:gd name="T79" fmla="*/ 857 h 1930"/>
                <a:gd name="T80" fmla="*/ 1866 w 2153"/>
                <a:gd name="T81" fmla="*/ 857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4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4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4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4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fld id="{90478132-2DF6-4D39-8BED-033E22D2B16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4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32101E-194E-49B5-829E-0FE70786CB3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5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7.gif"/><Relationship Id="rId7" Type="http://schemas.openxmlformats.org/officeDocument/2006/relationships/image" Target="../media/image10.wm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0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3.jpeg"/><Relationship Id="rId5" Type="http://schemas.openxmlformats.org/officeDocument/2006/relationships/image" Target="../media/image15.png"/><Relationship Id="rId15" Type="http://schemas.openxmlformats.org/officeDocument/2006/relationships/image" Target="../media/image34.png"/><Relationship Id="rId10" Type="http://schemas.openxmlformats.org/officeDocument/2006/relationships/image" Target="../media/image25.jpeg"/><Relationship Id="rId4" Type="http://schemas.openxmlformats.org/officeDocument/2006/relationships/image" Target="../media/image36.png"/><Relationship Id="rId9" Type="http://schemas.openxmlformats.org/officeDocument/2006/relationships/image" Target="../media/image24.jpeg"/><Relationship Id="rId14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1.gif"/><Relationship Id="rId7" Type="http://schemas.openxmlformats.org/officeDocument/2006/relationships/image" Target="../media/image4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1.gif"/><Relationship Id="rId7" Type="http://schemas.openxmlformats.org/officeDocument/2006/relationships/image" Target="../media/image2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wmf"/><Relationship Id="rId9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4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gif"/><Relationship Id="rId4" Type="http://schemas.openxmlformats.org/officeDocument/2006/relationships/image" Target="../media/image48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59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33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gif"/><Relationship Id="rId5" Type="http://schemas.openxmlformats.org/officeDocument/2006/relationships/image" Target="../media/image11.gif"/><Relationship Id="rId4" Type="http://schemas.openxmlformats.org/officeDocument/2006/relationships/image" Target="../media/image6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684355" y="304800"/>
            <a:ext cx="3827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 eaLnBrk="1" hangingPunct="1"/>
            <a:r>
              <a:rPr lang="en-US" alt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alt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ỜNG MẦM NON 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 TIẾN</a:t>
            </a:r>
            <a:endParaRPr lang="en-US" alt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371001" y="1981200"/>
            <a:ext cx="4454041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VĂN HỌC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2227022" y="2590800"/>
            <a:ext cx="45720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4- 5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alt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alt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390900" y="951131"/>
            <a:ext cx="23622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ha-Truong-Chinh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1" descr="Ga-d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77340" y="3431146"/>
            <a:ext cx="26670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2" descr="chim se 3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57626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3" descr="chim se 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1000"/>
            <a:ext cx="9906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4" descr="chim se4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8568">
            <a:off x="3810000" y="4495800"/>
            <a:ext cx="109061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5" descr="chim se4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6790">
            <a:off x="2590800" y="4267200"/>
            <a:ext cx="114776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6" descr="chim se 3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57626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7" descr="chim se 1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10382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5" descr="chim se4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3210" flipH="1">
            <a:off x="1066800" y="3733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6" name="Group 39"/>
          <p:cNvGrpSpPr>
            <a:grpSpLocks/>
          </p:cNvGrpSpPr>
          <p:nvPr/>
        </p:nvGrpSpPr>
        <p:grpSpPr bwMode="auto">
          <a:xfrm>
            <a:off x="6477000" y="5486400"/>
            <a:ext cx="2514600" cy="1371600"/>
            <a:chOff x="4176" y="3456"/>
            <a:chExt cx="1584" cy="864"/>
          </a:xfrm>
        </p:grpSpPr>
        <p:sp>
          <p:nvSpPr>
            <p:cNvPr id="21520" name="Oval 27"/>
            <p:cNvSpPr>
              <a:spLocks noChangeArrowheads="1"/>
            </p:cNvSpPr>
            <p:nvPr/>
          </p:nvSpPr>
          <p:spPr bwMode="auto">
            <a:xfrm>
              <a:off x="4176" y="3456"/>
              <a:ext cx="1584" cy="86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21521" name="Oval 28"/>
            <p:cNvSpPr>
              <a:spLocks noChangeArrowheads="1"/>
            </p:cNvSpPr>
            <p:nvPr/>
          </p:nvSpPr>
          <p:spPr bwMode="auto">
            <a:xfrm>
              <a:off x="4560" y="3696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21522" name="Oval 29"/>
            <p:cNvSpPr>
              <a:spLocks noChangeArrowheads="1"/>
            </p:cNvSpPr>
            <p:nvPr/>
          </p:nvSpPr>
          <p:spPr bwMode="auto">
            <a:xfrm>
              <a:off x="4800" y="3552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21523" name="Oval 31"/>
            <p:cNvSpPr>
              <a:spLocks noChangeArrowheads="1"/>
            </p:cNvSpPr>
            <p:nvPr/>
          </p:nvSpPr>
          <p:spPr bwMode="auto">
            <a:xfrm>
              <a:off x="4560" y="3840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21524" name="Oval 32"/>
            <p:cNvSpPr>
              <a:spLocks noChangeArrowheads="1"/>
            </p:cNvSpPr>
            <p:nvPr/>
          </p:nvSpPr>
          <p:spPr bwMode="auto">
            <a:xfrm>
              <a:off x="5040" y="3648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21525" name="Oval 33"/>
            <p:cNvSpPr>
              <a:spLocks noChangeArrowheads="1"/>
            </p:cNvSpPr>
            <p:nvPr/>
          </p:nvSpPr>
          <p:spPr bwMode="auto">
            <a:xfrm>
              <a:off x="4848" y="3888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21526" name="Oval 34"/>
            <p:cNvSpPr>
              <a:spLocks noChangeArrowheads="1"/>
            </p:cNvSpPr>
            <p:nvPr/>
          </p:nvSpPr>
          <p:spPr bwMode="auto">
            <a:xfrm>
              <a:off x="5136" y="3792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21527" name="Oval 35"/>
            <p:cNvSpPr>
              <a:spLocks noChangeArrowheads="1"/>
            </p:cNvSpPr>
            <p:nvPr/>
          </p:nvSpPr>
          <p:spPr bwMode="auto">
            <a:xfrm>
              <a:off x="4368" y="3744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21528" name="Oval 36"/>
            <p:cNvSpPr>
              <a:spLocks noChangeArrowheads="1"/>
            </p:cNvSpPr>
            <p:nvPr/>
          </p:nvSpPr>
          <p:spPr bwMode="auto">
            <a:xfrm>
              <a:off x="4704" y="3984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21529" name="Oval 37"/>
            <p:cNvSpPr>
              <a:spLocks noChangeArrowheads="1"/>
            </p:cNvSpPr>
            <p:nvPr/>
          </p:nvSpPr>
          <p:spPr bwMode="auto">
            <a:xfrm>
              <a:off x="5088" y="3936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21530" name="Oval 38"/>
            <p:cNvSpPr>
              <a:spLocks noChangeArrowheads="1"/>
            </p:cNvSpPr>
            <p:nvPr/>
          </p:nvSpPr>
          <p:spPr bwMode="auto">
            <a:xfrm>
              <a:off x="4704" y="3696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</p:grpSp>
      <p:sp>
        <p:nvSpPr>
          <p:cNvPr id="21517" name="Oval 40"/>
          <p:cNvSpPr>
            <a:spLocks noChangeArrowheads="1"/>
          </p:cNvSpPr>
          <p:nvPr/>
        </p:nvSpPr>
        <p:spPr bwMode="auto">
          <a:xfrm rot="3838225">
            <a:off x="7772400" y="5029200"/>
            <a:ext cx="4572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1518" name="Text Box 47"/>
          <p:cNvSpPr txBox="1">
            <a:spLocks noChangeArrowheads="1"/>
          </p:cNvSpPr>
          <p:nvPr/>
        </p:nvSpPr>
        <p:spPr bwMode="auto">
          <a:xfrm>
            <a:off x="152400" y="621665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1"/>
                </a:solidFill>
              </a:rPr>
              <a:t>Cục ta cục tác khi vừa đẻ xong</a:t>
            </a:r>
          </a:p>
        </p:txBody>
      </p:sp>
      <p:sp>
        <p:nvSpPr>
          <p:cNvPr id="21519" name="Text Box 48"/>
          <p:cNvSpPr txBox="1">
            <a:spLocks noChangeArrowheads="1"/>
          </p:cNvSpPr>
          <p:nvPr/>
        </p:nvSpPr>
        <p:spPr bwMode="auto">
          <a:xfrm>
            <a:off x="533400" y="5715000"/>
            <a:ext cx="624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FF"/>
                </a:solidFill>
              </a:rPr>
              <a:t>   </a:t>
            </a:r>
            <a:r>
              <a:rPr lang="en-US" altLang="en-US" sz="4000">
                <a:solidFill>
                  <a:schemeClr val="bg1"/>
                </a:solidFill>
              </a:rPr>
              <a:t>Có nàng gà mái hoa mơ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FF"/>
            </a:gs>
            <a:gs pos="50000">
              <a:srgbClr val="FFFF66"/>
            </a:gs>
            <a:gs pos="100000">
              <a:srgbClr val="00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cay ch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7838"/>
            <a:ext cx="7239000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914400" y="5791200"/>
            <a:ext cx="8001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  </a:t>
            </a:r>
            <a:r>
              <a:rPr lang="en-US" altLang="en-US" sz="4800"/>
              <a:t>Có bà chuối mật lưng 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8000"/>
            </a:gs>
            <a:gs pos="100000">
              <a:srgbClr val="00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ay n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28600" y="5791200"/>
            <a:ext cx="891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chemeClr val="bg1"/>
                </a:solidFill>
              </a:rPr>
              <a:t>Có </a:t>
            </a:r>
            <a:r>
              <a:rPr lang="en-US" altLang="en-US" sz="4400" dirty="0" err="1">
                <a:solidFill>
                  <a:schemeClr val="bg1"/>
                </a:solidFill>
              </a:rPr>
              <a:t>ông</a:t>
            </a:r>
            <a:r>
              <a:rPr lang="en-US" altLang="en-US" sz="4400" dirty="0">
                <a:solidFill>
                  <a:schemeClr val="bg1"/>
                </a:solidFill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</a:rPr>
              <a:t>ngô</a:t>
            </a:r>
            <a:r>
              <a:rPr lang="en-US" altLang="en-US" sz="4400" dirty="0">
                <a:solidFill>
                  <a:schemeClr val="bg1"/>
                </a:solidFill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</a:rPr>
              <a:t>bắp</a:t>
            </a:r>
            <a:r>
              <a:rPr lang="en-US" altLang="en-US" sz="4400" dirty="0">
                <a:solidFill>
                  <a:schemeClr val="bg1"/>
                </a:solidFill>
              </a:rPr>
              <a:t> </a:t>
            </a:r>
            <a:r>
              <a:rPr lang="en-US" altLang="en-US" sz="4400" dirty="0" err="1" smtClean="0">
                <a:solidFill>
                  <a:schemeClr val="bg1"/>
                </a:solidFill>
              </a:rPr>
              <a:t>râu</a:t>
            </a:r>
            <a:r>
              <a:rPr lang="en-US" altLang="en-US" sz="4400" dirty="0" smtClean="0">
                <a:solidFill>
                  <a:schemeClr val="bg1"/>
                </a:solidFill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</a:rPr>
              <a:t>hồng</a:t>
            </a:r>
            <a:r>
              <a:rPr lang="en-US" altLang="en-US" sz="4400" dirty="0">
                <a:solidFill>
                  <a:schemeClr val="bg1"/>
                </a:solidFill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</a:rPr>
              <a:t>như</a:t>
            </a:r>
            <a:r>
              <a:rPr lang="en-US" altLang="en-US" sz="4400" dirty="0">
                <a:solidFill>
                  <a:schemeClr val="bg1"/>
                </a:solidFill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</a:rPr>
              <a:t>tơ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oa rau m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34000" y="0"/>
            <a:ext cx="3810000" cy="6858000"/>
            <a:chOff x="3360" y="0"/>
            <a:chExt cx="2400" cy="4320"/>
          </a:xfrm>
        </p:grpSpPr>
        <p:pic>
          <p:nvPicPr>
            <p:cNvPr id="24581" name="Picture 5" descr="ca c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784"/>
              <a:ext cx="2400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2" name="Picture 6" descr="ca c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296"/>
              <a:ext cx="2400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7" descr="ca c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2400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066800" y="5638800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  </a:t>
            </a:r>
            <a:r>
              <a:rPr lang="en-US" altLang="en-US" sz="4400">
                <a:solidFill>
                  <a:schemeClr val="bg1"/>
                </a:solidFill>
              </a:rPr>
              <a:t>Có ao muống với cá cờ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Untitled-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 descr="ao ca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2133600"/>
            <a:ext cx="647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8" descr="2E81ED98BCDC4AE1AC88214618D0F62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600200" y="2438400"/>
            <a:ext cx="28194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14800"/>
            <a:ext cx="1447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C19E"/>
              </a:clrFrom>
              <a:clrTo>
                <a:srgbClr val="FFC19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4838"/>
            <a:ext cx="4181475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1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4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2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052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3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4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5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6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1" name="Picture 17" descr="BLOEME~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67021" flipV="1">
            <a:off x="457200" y="38100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2" name="Picture 18" descr="BLOEME~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4351338" y="3116262"/>
            <a:ext cx="1447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3" name="Picture 19" descr="BLOEME~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2751138" y="4335462"/>
            <a:ext cx="1447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381000" y="228600"/>
            <a:ext cx="739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Em là chi Tấm đợi chờ bống lên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87 -0.07355 C -0.01788 -0.05412 -0.1125 -0.0754 -0.1125 -0.07517 C -0.12309 -0.08025 -0.13264 -0.08303 -0.14392 -0.08442 C -0.1526 -0.08835 -0.16094 -0.09089 -0.16996 -0.09367 C -0.1816 -0.09714 -0.19253 -0.10315 -0.20434 -0.10639 C -0.21285 -0.1087 -0.22031 -0.11402 -0.22899 -0.11564 C -0.24861 -0.11957 -0.24097 -0.11726 -0.25226 -0.12096 C -0.26979 -0.12026 -0.28941 -0.12281 -0.30694 -0.11564 C -0.30833 -0.11448 -0.31007 -0.11379 -0.31111 -0.11194 C -0.31198 -0.11032 -0.31128 -0.10754 -0.3125 -0.10639 C -0.31493 -0.10361 -0.32795 -0.1006 -0.3316 -0.09922 C -0.33993 -0.09182 -0.34635 -0.08187 -0.35625 -0.07725 C -0.35712 -0.0754 -0.35764 -0.07285 -0.35903 -0.0717 C -0.36146 -0.06962 -0.36719 -0.068 -0.36719 -0.06776 C -0.37274 -0.0754 -0.37986 -0.07887 -0.38646 -0.08442 C -0.39618 -0.10384 -0.39132 -0.1309 -0.37951 -0.14663 C -0.37847 -0.16143 -0.3776 -0.16952 -0.36857 -0.17762 C -0.36632 -0.18247 -0.36493 -0.19034 -0.3618 -0.19404 C -0.35017 -0.20745 -0.33489 -0.2093 -0.32066 -0.21416 C -0.31267 -0.21693 -0.30417 -0.22202 -0.29601 -0.22318 C -0.28819 -0.2241 -0.28055 -0.22433 -0.27274 -0.22503 C -0.26892 -0.2248 -0.22257 -0.22202 -0.21667 -0.22133 C -0.20903 -0.2204 -0.20104 -0.21693 -0.19323 -0.21601 C -0.17656 -0.20051 -0.15035 -0.2056 -0.13298 -0.20491 C -0.12135 -0.20236 -0.11267 -0.20074 -0.10017 -0.19959 C -0.09375 -0.19797 -0.09028 -0.19681 -0.08507 -0.19219 C -0.0809 -0.18386 -0.07587 -0.18294 -0.06996 -0.17762 C -0.06823 -0.17045 -0.06719 -0.16513 -0.0618 -0.1612 C -0.05816 -0.15865 -0.05087 -0.1538 -0.05087 -0.15357 C -0.03837 -0.12998 -0.01337 -0.12813 -0.00156 -0.10454 C -0.00104 -0.10222 -0.00121 -0.09945 -0.00017 -0.09737 C 0.00122 -0.09482 0.00521 -0.09482 0.00538 -0.09182 C 0.01024 -0.02036 0.00677 -0.05505 0.00261 -0.02799 C 0.00208 -0.02429 0.00243 -0.02012 0.00122 -0.01689 C -0.00017 -0.01295 -0.00451 -0.01249 -0.00694 -0.00972 C -0.01163 -0.0044 -0.01423 0.00162 -0.01927 0.0067 C -0.02135 0.0148 -0.02639 0.02197 -0.0316 0.02682 C -0.03923 0.04209 -0.04739 0.04833 -0.06042 0.05041 C -0.08125 0.05966 -0.10937 0.05851 -0.13021 0.05966 C -0.13837 0.06244 -0.14653 0.06383 -0.15486 0.06521 C -0.17656 0.06383 -0.1783 0.06475 -0.19323 0.05966 C -0.20798 0.04648 -0.22864 0.03954 -0.24531 0.03237 C -0.25278 0.02914 -0.26076 0.01804 -0.26857 0.01757 C -0.28646 0.01642 -0.30417 0.01642 -0.32205 0.01595 C -0.33489 0.01295 -0.34288 0.00578 -0.35364 -0.00417 C -0.35607 -0.00625 -0.35937 -0.00579 -0.3618 -0.00787 C -0.3658 -0.01157 -0.37048 -0.01434 -0.37413 -0.01874 C -0.38003 -0.02567 -0.3842 -0.03307 -0.39062 -0.03886 C -0.39496 -0.04788 -0.40035 -0.0562 -0.40295 -0.06638 C -0.40191 -0.1006 -0.40104 -0.10477 -0.39878 -0.13021 C -0.39757 -0.14408 -0.39982 -0.15033 -0.39184 -0.1575 C -0.38819 -0.17438 -0.39427 -0.14986 -0.38646 -0.16837 C -0.38507 -0.17184 -0.38576 -0.17669 -0.38368 -0.17947 C -0.37795 -0.18687 -0.38055 -0.1827 -0.37552 -0.19219 C -0.37222 -0.20514 -0.36597 -0.19542 -0.36042 -0.19034 C -0.35712 -0.18386 -0.35937 -0.18479 -0.35486 -0.18479 " pathEditMode="relative" rAng="0" ptsTypes="fffffffffffffffffffffffffffffffffffffffffffffffffffffffA">
                                      <p:cBhvr>
                                        <p:cTn id="26" dur="5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1" y="-64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6_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256-frogrock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28384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de me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2493" flipH="1">
            <a:off x="6038850" y="2743200"/>
            <a:ext cx="310515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990600" y="59436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1"/>
                </a:solidFill>
              </a:rPr>
              <a:t>Ếch con học nhạc dế mèn ngâm thơ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600200" y="53340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1"/>
                </a:solidFill>
              </a:rPr>
              <a:t>Có đầm ngào ngạt hương sen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  <p:bldP spid="491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ha-Truong-Chinh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7315200" y="1752600"/>
            <a:ext cx="2209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0000"/>
                </a:solidFill>
              </a:rPr>
              <a:t>Cục</a:t>
            </a:r>
          </a:p>
        </p:txBody>
      </p:sp>
      <p:pic>
        <p:nvPicPr>
          <p:cNvPr id="55300" name="Picture 4" descr="Ga-d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447800"/>
            <a:ext cx="13716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chim se 1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6159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7" descr="chim se4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8568">
            <a:off x="5181600" y="2667000"/>
            <a:ext cx="776288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8" descr="chim se4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6790">
            <a:off x="4572000" y="2362200"/>
            <a:ext cx="81438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9" descr="chim se 3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0"/>
            <a:ext cx="35718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0" descr="chim se 1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67000"/>
            <a:ext cx="6445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924800" y="2667000"/>
            <a:ext cx="1219200" cy="685800"/>
            <a:chOff x="4176" y="3456"/>
            <a:chExt cx="1584" cy="864"/>
          </a:xfrm>
        </p:grpSpPr>
        <p:sp>
          <p:nvSpPr>
            <p:cNvPr id="27673" name="Oval 15"/>
            <p:cNvSpPr>
              <a:spLocks noChangeArrowheads="1"/>
            </p:cNvSpPr>
            <p:nvPr/>
          </p:nvSpPr>
          <p:spPr bwMode="auto">
            <a:xfrm>
              <a:off x="4176" y="3456"/>
              <a:ext cx="1584" cy="86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27674" name="Oval 16"/>
            <p:cNvSpPr>
              <a:spLocks noChangeArrowheads="1"/>
            </p:cNvSpPr>
            <p:nvPr/>
          </p:nvSpPr>
          <p:spPr bwMode="auto">
            <a:xfrm>
              <a:off x="4560" y="3696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27675" name="Oval 17"/>
            <p:cNvSpPr>
              <a:spLocks noChangeArrowheads="1"/>
            </p:cNvSpPr>
            <p:nvPr/>
          </p:nvSpPr>
          <p:spPr bwMode="auto">
            <a:xfrm>
              <a:off x="4800" y="3552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27676" name="Oval 18"/>
            <p:cNvSpPr>
              <a:spLocks noChangeArrowheads="1"/>
            </p:cNvSpPr>
            <p:nvPr/>
          </p:nvSpPr>
          <p:spPr bwMode="auto">
            <a:xfrm>
              <a:off x="4560" y="3840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27677" name="Oval 19"/>
            <p:cNvSpPr>
              <a:spLocks noChangeArrowheads="1"/>
            </p:cNvSpPr>
            <p:nvPr/>
          </p:nvSpPr>
          <p:spPr bwMode="auto">
            <a:xfrm>
              <a:off x="5040" y="3648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27678" name="Oval 20"/>
            <p:cNvSpPr>
              <a:spLocks noChangeArrowheads="1"/>
            </p:cNvSpPr>
            <p:nvPr/>
          </p:nvSpPr>
          <p:spPr bwMode="auto">
            <a:xfrm>
              <a:off x="4848" y="3888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27679" name="Oval 21"/>
            <p:cNvSpPr>
              <a:spLocks noChangeArrowheads="1"/>
            </p:cNvSpPr>
            <p:nvPr/>
          </p:nvSpPr>
          <p:spPr bwMode="auto">
            <a:xfrm>
              <a:off x="5136" y="3792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27680" name="Oval 22"/>
            <p:cNvSpPr>
              <a:spLocks noChangeArrowheads="1"/>
            </p:cNvSpPr>
            <p:nvPr/>
          </p:nvSpPr>
          <p:spPr bwMode="auto">
            <a:xfrm>
              <a:off x="4368" y="3744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27681" name="Oval 23"/>
            <p:cNvSpPr>
              <a:spLocks noChangeArrowheads="1"/>
            </p:cNvSpPr>
            <p:nvPr/>
          </p:nvSpPr>
          <p:spPr bwMode="auto">
            <a:xfrm>
              <a:off x="4704" y="3984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27682" name="Oval 24"/>
            <p:cNvSpPr>
              <a:spLocks noChangeArrowheads="1"/>
            </p:cNvSpPr>
            <p:nvPr/>
          </p:nvSpPr>
          <p:spPr bwMode="auto">
            <a:xfrm>
              <a:off x="5088" y="3936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27683" name="Oval 25"/>
            <p:cNvSpPr>
              <a:spLocks noChangeArrowheads="1"/>
            </p:cNvSpPr>
            <p:nvPr/>
          </p:nvSpPr>
          <p:spPr bwMode="auto">
            <a:xfrm>
              <a:off x="4704" y="3696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</p:grpSp>
      <p:sp>
        <p:nvSpPr>
          <p:cNvPr id="55322" name="Oval 26"/>
          <p:cNvSpPr>
            <a:spLocks noChangeArrowheads="1"/>
          </p:cNvSpPr>
          <p:nvPr/>
        </p:nvSpPr>
        <p:spPr bwMode="auto">
          <a:xfrm rot="3838225">
            <a:off x="8495506" y="2248694"/>
            <a:ext cx="230188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pic>
        <p:nvPicPr>
          <p:cNvPr id="27660" name="Picture 31" descr="6_resiz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32" descr="hoa rau muo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29000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62" name="Group 33"/>
          <p:cNvGrpSpPr>
            <a:grpSpLocks/>
          </p:cNvGrpSpPr>
          <p:nvPr/>
        </p:nvGrpSpPr>
        <p:grpSpPr bwMode="auto">
          <a:xfrm>
            <a:off x="8001000" y="3429000"/>
            <a:ext cx="1143000" cy="3429000"/>
            <a:chOff x="3360" y="0"/>
            <a:chExt cx="2400" cy="4320"/>
          </a:xfrm>
        </p:grpSpPr>
        <p:pic>
          <p:nvPicPr>
            <p:cNvPr id="27670" name="Picture 34" descr="ca co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784"/>
              <a:ext cx="2400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1" name="Picture 35" descr="ca co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296"/>
              <a:ext cx="2400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2" name="Picture 36" descr="ca co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2400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63" name="Picture 37" descr="cay n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38" descr="cay chuoi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2514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3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C19E"/>
              </a:clrFrom>
              <a:clrTo>
                <a:srgbClr val="FFC19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0400"/>
            <a:ext cx="4181475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43" name="Text Box 47"/>
          <p:cNvSpPr txBox="1">
            <a:spLocks noChangeArrowheads="1"/>
          </p:cNvSpPr>
          <p:nvPr/>
        </p:nvSpPr>
        <p:spPr bwMode="auto">
          <a:xfrm>
            <a:off x="533400" y="5410200"/>
            <a:ext cx="403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Dù đi xa thât là xa</a:t>
            </a:r>
          </a:p>
        </p:txBody>
      </p:sp>
      <p:sp>
        <p:nvSpPr>
          <p:cNvPr id="55344" name="Text Box 48"/>
          <p:cNvSpPr txBox="1">
            <a:spLocks noChangeArrowheads="1"/>
          </p:cNvSpPr>
          <p:nvPr/>
        </p:nvSpPr>
        <p:spPr bwMode="auto">
          <a:xfrm>
            <a:off x="0" y="5943600"/>
            <a:ext cx="830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Chẳng đâu vui được như nhà của em</a:t>
            </a:r>
          </a:p>
        </p:txBody>
      </p:sp>
      <p:pic>
        <p:nvPicPr>
          <p:cNvPr id="55345" name="Picture 49" descr="256-frogrockw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149225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46" name="Picture 50" descr="de men cop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2493" flipH="1">
            <a:off x="2368550" y="1069975"/>
            <a:ext cx="1563688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53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53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53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53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53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347 C 0.01059 -0.0213 -0.00417 -0.00417 0.00868 -0.01296 C 0.0099 -0.01389 0.01042 -0.01597 0.01146 -0.0169 C 0.01319 -0.01852 0.01528 -0.01945 0.01719 -0.0206 C 0.02153 -0.02639 0.02691 -0.03056 0.0316 -0.03588 C 0.03507 -0.04005 0.0375 -0.04607 0.04149 -0.04931 C 0.04583 -0.05278 0.05226 -0.05509 0.05729 -0.05671 C 0.06788 -0.05278 0.07795 -0.04699 0.08872 -0.04352 C 0.09826 -0.04653 0.10764 -0.0507 0.11719 -0.05301 C 0.12378 -0.05463 0.13715 -0.05671 0.13715 -0.05648 C 0.13924 -0.06435 0.14149 -0.06574 0.14722 -0.06829 C 0.15503 -0.07871 0.16528 -0.09028 0.17587 -0.09491 C 0.18281 -0.10116 0.18646 -0.11042 0.19444 -0.11389 C 0.20139 -0.12361 0.20816 -0.12755 0.21719 -0.1331 C 0.22778 -0.13959 0.23698 -0.14584 0.24861 -0.14838 C 0.25156 -0.14769 0.25469 -0.14815 0.25729 -0.14653 C 0.26128 -0.14421 0.26424 -0.13542 0.26719 -0.13102 C 0.28073 -0.13287 0.29375 -0.13658 0.30729 -0.13889 C 0.31979 -0.14468 0.33264 -0.15 0.34583 -0.15232 C 0.3526 -0.1581 0.35677 -0.16806 0.36441 -0.1713 C 0.36997 -0.18287 0.36389 -0.17199 0.37153 -0.18079 C 0.3776 -0.18773 0.37882 -0.19306 0.38576 -0.19607 C 0.39063 -0.18959 0.3974 -0.17778 0.40434 -0.17315 C 0.40868 -0.17014 0.41406 -0.17037 0.41858 -0.16759 C 0.42865 -0.16158 0.43819 -0.15695 0.44861 -0.15232 C 0.45417 -0.14722 0.46076 -0.14375 0.46719 -0.14097 C 0.47413 -0.14537 0.48142 -0.14746 0.48872 -0.15046 C 0.49149 -0.15162 0.49722 -0.15417 0.49722 -0.15394 C 0.5026 -0.16134 0.51128 -0.16296 0.51858 -0.16551 C 0.52622 -0.1757 0.53594 -0.17847 0.54444 -0.18658 C 0.54635 -0.18843 0.54809 -0.19074 0.55017 -0.19236 C 0.55191 -0.19375 0.55399 -0.19445 0.55573 -0.19607 C 0.56528 -0.20463 0.55139 -0.19491 0.56146 -0.20556 C 0.56198 -0.20602 0.56962 -0.20926 0.57014 -0.20949 C 0.57205 -0.21134 0.57378 -0.21343 0.57587 -0.21505 C 0.57708 -0.21597 0.57882 -0.21621 0.58003 -0.21713 C 0.58264 -0.21921 0.58576 -0.22662 0.58576 -0.22639 " pathEditMode="relative" rAng="0" ptsTypes="ffffffffffffffffffffffffffffffffffffA">
                                      <p:cBhvr>
                                        <p:cTn id="41" dur="3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58" y="-1115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6 L 3.33333E-6 0.0943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5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55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5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5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55322" grpId="0" animBg="1"/>
      <p:bldP spid="5532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rame_celeb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374650" y="263683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 thoại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00050" y="381000"/>
            <a:ext cx="8382000" cy="60960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rgbClr val="0000FF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pic>
        <p:nvPicPr>
          <p:cNvPr id="29699" name="Picture 7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19200"/>
            <a:ext cx="38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8" descr="BIRDSW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0"/>
            <a:ext cx="8112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0" name="Picture 12" descr="Teu dung 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600075" y="-1989138"/>
            <a:ext cx="1347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5" name="WordArt 17"/>
          <p:cNvSpPr>
            <a:spLocks noChangeArrowheads="1" noChangeShapeType="1" noTextEdit="1"/>
          </p:cNvSpPr>
          <p:nvPr/>
        </p:nvSpPr>
        <p:spPr bwMode="auto">
          <a:xfrm>
            <a:off x="1447800" y="3048000"/>
            <a:ext cx="6296025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.VnAvant"/>
              </a:rPr>
              <a:t>- C« võa ®äc xong bµi th¬ g× ?</a:t>
            </a:r>
          </a:p>
        </p:txBody>
      </p:sp>
      <p:sp>
        <p:nvSpPr>
          <p:cNvPr id="63506" name="WordArt 18"/>
          <p:cNvSpPr>
            <a:spLocks noChangeArrowheads="1" noChangeShapeType="1" noTextEdit="1"/>
          </p:cNvSpPr>
          <p:nvPr/>
        </p:nvSpPr>
        <p:spPr bwMode="auto">
          <a:xfrm>
            <a:off x="1371600" y="4572000"/>
            <a:ext cx="624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.VnAvant"/>
              </a:rPr>
              <a:t>- Do ai s¸ng t¸c ?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7.77778E-6 C -0.00624 0.00278 -0.01249 0.00556 -0.01874 0.00834 C -0.02499 0.01112 8.88889E-6 0.01667 8.88889E-6 0.01667 C 0.00626 0.01528 0.01251 0.01251 0.01876 0.01251 C 0.02205 0.01251 0.01268 0.01667 0.00938 0.01667 C 0.00712 0.01667 0.01355 0.0139 0.01563 0.01251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0486 0.01968 -0.01788 0.0338 -0.02187 0.05 C -0.02396 0.05833 -0.02448 0.06759 -0.02812 0.075 C -0.03021 0.07917 -0.03281 0.08287 -0.03437 0.0875 C -0.04427 0.11713 -0.04549 0.14884 -0.05312 0.17917 C -0.05278 0.18704 -0.05434 0.23426 -0.04687 0.25417 C -0.04514 0.25856 -0.04219 0.26204 -0.04062 0.26667 C -0.03073 0.2963 -0.03351 0.3213 -0.00625 0.33333 C 0.00625 0.33194 0.01892 0.33218 0.03125 0.32917 C 0.04288 0.32616 0.05955 0.30208 0.06875 0.29167 C 0.07674 0.28264 0.07795 0.27639 0.0875 0.27083 C 0.09358 0.26736 0.10625 0.2625 0.10625 0.2625 C 0.13524 0.26597 0.14392 0.26273 0.1625 0.2875 C 0.16632 0.3081 0.17413 0.31829 0.18125 0.3375 C 0.18681 0.35255 0.18628 0.36412 0.19375 0.37917 C 0.19601 0.39468 0.20087 0.40949 0.20313 0.425 C 0.20417 0.43194 0.20538 0.43889 0.20625 0.44583 C 0.20747 0.45556 0.20799 0.46528 0.20938 0.475 C 0.21007 0.48056 0.2092 0.48796 0.2125 0.49167 C 0.21753 0.49745 0.23125 0.5 0.23125 0.5 C 0.24757 0.49444 0.25035 0.49537 0.2625 0.47917 C 0.26719 0.46042 0.27622 0.4456 0.28438 0.42917 C 0.28958 0.41898 0.29323 0.40255 0.29688 0.39167 C 0.30347 0.37153 0.31372 0.35139 0.32188 0.33333 C 0.32361 0.32963 0.32378 0.32477 0.325 0.32083 C 0.33229 0.29838 0.33663 0.27454 0.34688 0.25417 C 0.34792 0.24861 0.34792 0.24236 0.35 0.2375 C 0.35226 0.23241 0.3566 0.22963 0.35938 0.225 C 0.36181 0.22106 0.36302 0.21597 0.36563 0.2125 C 0.36823 0.20903 0.37188 0.20718 0.375 0.20417 C 0.37917 0.20023 0.38281 0.19468 0.3875 0.19167 C 0.3934 0.18773 0.40625 0.18333 0.40625 0.18333 C 0.42517 0.18704 0.43368 0.18912 0.45 0.2 C 0.45208 0.20417 0.4533 0.20949 0.45625 0.2125 C 0.46927 0.22569 0.48368 0.22708 0.49375 0.24583 C 0.49948 0.25648 0.50347 0.27616 0.50625 0.2875 C 0.51128 0.30741 0.51944 0.32847 0.52813 0.34583 C 0.53177 0.37014 0.53785 0.39306 0.54375 0.41667 C 0.54514 0.42199 0.54514 0.42801 0.54688 0.43333 C 0.54844 0.43796 0.55139 0.44144 0.55313 0.44583 C 0.55451 0.44977 0.55417 0.45486 0.55625 0.45833 C 0.56111 0.46644 0.57726 0.47292 0.58438 0.47917 C 0.59167 0.47778 0.59913 0.47778 0.60625 0.475 C 0.62049 0.46921 0.61719 0.45208 0.62188 0.4375 C 0.62344 0.43287 0.62604 0.42917 0.62813 0.425 C 0.6342 0.38472 0.62674 0.42037 0.6375 0.39167 C 0.63889 0.38773 0.63854 0.38264 0.64063 0.37917 C 0.64306 0.37523 0.64688 0.37361 0.65 0.37083 C 0.65538 0.34954 0.64965 0.36574 0.6625 0.34583 C 0.67188 0.33125 0.67552 0.31898 0.6875 0.30833 C 0.71441 0.33218 0.68281 0.30046 0.7 0.32917 C 0.70243 0.3331 0.70625 0.33472 0.70938 0.3375 C 0.71493 0.34884 0.71788 0.35347 0.72188 0.36667 C 0.72431 0.37477 0.72813 0.39167 0.72813 0.39167 C 0.72517 0.45046 0.73316 0.44699 0.7125 0.47917 C 0.69896 0.50046 0.70955 0.49306 0.69375 0.5 C 0.68698 0.50903 0.68177 0.52014 0.675 0.52917 C 0.65174 0.56019 0.60486 0.55602 0.57813 0.55833 C 0.56354 0.55949 0.54896 0.56111 0.53438 0.5625 C 0.42257 0.55787 0.42569 0.55556 0.30625 0.5625 C 0.28351 0.56389 0.2592 0.575 0.2375 0.58333 C 0.22986 0.58634 0.22344 0.59398 0.21563 0.59583 C 0.2033 0.59884 0.19063 0.59861 0.17813 0.6 C 0.17396 0.60139 0.16927 0.60093 0.16563 0.60417 C 0.1625 0.60694 0.16128 0.61227 0.1592 0.61667 C 0.1474 0.64468 0.14757 0.67708 0.14375 0.70833 C 0.14479 0.73194 0.14549 0.75556 0.14688 0.77917 C 0.14757 0.79028 0.14844 0.80139 0.15 0.8125 C 0.15052 0.8169 0.15052 0.82222 0.15313 0.825 C 0.15903 0.83125 0.16788 0.83009 0.175 0.83333 C 0.17604 0.8375 0.17587 0.84282 0.17813 0.84583 C 0.1849 0.85486 0.20851 0.84699 0.21563 0.84583 C 0.22726 0.83032 0.23941 0.80787 0.25313 0.79583 C 0.25521 0.79167 0.25764 0.78773 0.25938 0.78333 C 0.26076 0.7794 0.26059 0.77454 0.2625 0.77083 C 0.26493 0.76597 0.26927 0.76319 0.27188 0.75833 C 0.27465 0.75324 0.27535 0.74676 0.27813 0.74167 C 0.28073 0.73681 0.28455 0.73356 0.2875 0.72917 C 0.29913 0.71111 0.30382 0.70486 0.31875 0.69167 C 0.32726 0.67477 0.3342 0.67292 0.34688 0.6625 C 0.35122 0.6588 0.35538 0.65463 0.35938 0.65 C 0.36267 0.64606 0.3651 0.64074 0.36875 0.6375 C 0.37535 0.63148 0.40208 0.6294 0.40313 0.62917 C 0.4125 0.63102 0.43056 0.6338 0.44063 0.6375 C 0.44705 0.63981 0.45938 0.64583 0.45938 0.64583 C 0.46146 0.65 0.46302 0.65486 0.46563 0.65833 C 0.46823 0.66181 0.47309 0.6625 0.475 0.66667 C 0.47847 0.67407 0.47917 0.68333 0.48125 0.69167 C 0.48472 0.70532 0.48889 0.71921 0.49063 0.73333 C 0.49201 0.74444 0.49201 0.75579 0.49375 0.76667 C 0.49635 0.7831 0.50226 0.80046 0.50625 0.81667 C 0.50747 0.82153 0.5125 0.82222 0.51563 0.825 C 0.5217 0.84931 0.51406 0.82708 0.52813 0.84583 C 0.54219 0.86458 0.52552 0.8544 0.54375 0.8625 C 0.5566 0.88819 0.5625 0.8787 0.5875 0.875 C 0.60417 0.86019 0.60226 0.84954 0.6125 0.82917 C 0.61354 0.82361 0.61406 0.81782 0.61563 0.8125 C 0.61719 0.80671 0.62049 0.80162 0.62188 0.79583 C 0.62361 0.78912 0.62309 0.78171 0.625 0.775 C 0.62639 0.77037 0.62934 0.7669 0.63125 0.7625 C 0.64253 0.73611 0.64201 0.7287 0.66563 0.72083 C 0.675 0.72222 0.68455 0.72199 0.69375 0.725 C 0.70365 0.72824 0.70625 0.74167 0.7125 0.75 C 0.7151 0.75347 0.71875 0.75556 0.72188 0.75833 C 0.72396 0.7625 0.72552 0.76736 0.72813 0.77083 C 0.73073 0.77431 0.73559 0.775 0.7375 0.77917 C 0.74097 0.78657 0.7401 0.79676 0.74375 0.80417 C 0.74583 0.80833 0.74792 0.8125 0.75 0.81667 C 0.74896 0.83611 0.75139 0.85648 0.74688 0.875 C 0.74375 0.88819 0.73438 0.89722 0.72813 0.90833 C 0.7158 0.93009 0.70451 0.95556 0.6875 0.97083 C 0.68542 0.975 0.6842 0.98009 0.68125 0.98333 C 0.67517 0.98981 0.65087 0.99398 0.64375 0.99583 C 0.60938 1.01875 0.64253 1 0.5625 1 C 0.54375 1 0.525 1.00278 0.50625 1.00417 C 0.36267 1.00139 0.23316 0.99653 0.09063 1 C 0.0375 0.99722 -0.00434 0.99676 -0.05312 0.975 C -0.05625 0.97083 -0.0625 0.9625 -0.0625 0.9625 " pathEditMode="relative" ptsTypes="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5" grpId="0" animBg="1"/>
      <p:bldP spid="6350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00050" y="381000"/>
            <a:ext cx="8382000" cy="60960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rgbClr val="0000FF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pic>
        <p:nvPicPr>
          <p:cNvPr id="30723" name="Picture 3" descr="Nen trong d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7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19200"/>
            <a:ext cx="38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 descr="BIRDSW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0"/>
            <a:ext cx="8112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0" descr="ghi ch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20" y="86064"/>
            <a:ext cx="114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12" descr="Teu dung xa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152557" y="4447947"/>
            <a:ext cx="1347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7" name="Picture 31" descr="Cac con v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6934200" cy="485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819400" y="1981200"/>
            <a:ext cx="4876800" cy="4876800"/>
            <a:chOff x="3312" y="1248"/>
            <a:chExt cx="1536" cy="1452"/>
          </a:xfrm>
        </p:grpSpPr>
        <p:pic>
          <p:nvPicPr>
            <p:cNvPr id="30730" name="Picture 37" descr="Vuo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248"/>
              <a:ext cx="1536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1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3492" y="1680"/>
              <a:ext cx="1152" cy="60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FFFF00"/>
                  </a:solidFill>
                  <a:effectLst>
                    <a:outerShdw dist="45791" dir="2021404" algn="ctr" rotWithShape="0">
                      <a:schemeClr val="bg1">
                        <a:alpha val="79999"/>
                      </a:schemeClr>
                    </a:outerShdw>
                  </a:effectLst>
                  <a:latin typeface=".VnAvant"/>
                </a:rPr>
                <a:t>Trong bµi th¬ </a:t>
              </a:r>
            </a:p>
            <a:p>
              <a:pPr algn="ctr"/>
              <a:r>
                <a:rPr lang="en-US" sz="3600" b="1" kern="10">
                  <a:solidFill>
                    <a:srgbClr val="FFFF00"/>
                  </a:solidFill>
                  <a:effectLst>
                    <a:outerShdw dist="45791" dir="2021404" algn="ctr" rotWithShape="0">
                      <a:schemeClr val="bg1">
                        <a:alpha val="79999"/>
                      </a:schemeClr>
                    </a:outerShdw>
                  </a:effectLst>
                  <a:latin typeface=".VnAvant"/>
                </a:rPr>
                <a:t>cã nh÷ng con g×?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2891" y="384756"/>
            <a:ext cx="76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7.77778E-6 C -0.00624 0.00278 -0.01249 0.00556 -0.01874 0.00834 C -0.02499 0.01112 8.88889E-6 0.01667 8.88889E-6 0.01667 C 0.00626 0.01528 0.01251 0.01251 0.01876 0.01251 C 0.02205 0.01251 0.01268 0.01667 0.00938 0.01667 C 0.00712 0.01667 0.01355 0.0139 0.01563 0.01251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0486 0.01968 -0.01788 0.0338 -0.02187 0.05 C -0.02396 0.05833 -0.02448 0.06759 -0.02812 0.075 C -0.03021 0.07917 -0.03281 0.08287 -0.03437 0.0875 C -0.04427 0.11713 -0.04549 0.14884 -0.05312 0.17917 C -0.05278 0.18704 -0.05434 0.23426 -0.04687 0.25417 C -0.04514 0.25856 -0.04219 0.26204 -0.04062 0.26667 C -0.03073 0.2963 -0.03351 0.3213 -0.00625 0.33333 C 0.00625 0.33194 0.01892 0.33218 0.03125 0.32917 C 0.04288 0.32616 0.05955 0.30208 0.06875 0.29167 C 0.07674 0.28264 0.07795 0.27639 0.0875 0.27083 C 0.09358 0.26736 0.10625 0.2625 0.10625 0.2625 C 0.13524 0.26597 0.14392 0.26273 0.1625 0.2875 C 0.16632 0.3081 0.17413 0.31829 0.18125 0.3375 C 0.18681 0.35255 0.18628 0.36412 0.19375 0.37917 C 0.19601 0.39468 0.20087 0.40949 0.20313 0.425 C 0.20417 0.43194 0.20538 0.43889 0.20625 0.44583 C 0.20747 0.45556 0.20799 0.46528 0.20938 0.475 C 0.21007 0.48056 0.2092 0.48796 0.2125 0.49167 C 0.21753 0.49745 0.23125 0.5 0.23125 0.5 C 0.24757 0.49444 0.25035 0.49537 0.2625 0.47917 C 0.26719 0.46042 0.27622 0.4456 0.28438 0.42917 C 0.28958 0.41898 0.29323 0.40255 0.29688 0.39167 C 0.30347 0.37153 0.31372 0.35139 0.32188 0.33333 C 0.32361 0.32963 0.32378 0.32477 0.325 0.32083 C 0.33229 0.29838 0.33663 0.27454 0.34688 0.25417 C 0.34792 0.24861 0.34792 0.24236 0.35 0.2375 C 0.35226 0.23241 0.3566 0.22963 0.35938 0.225 C 0.36181 0.22106 0.36302 0.21597 0.36563 0.2125 C 0.36823 0.20903 0.37188 0.20718 0.375 0.20417 C 0.37917 0.20023 0.38281 0.19468 0.3875 0.19167 C 0.3934 0.18773 0.40625 0.18333 0.40625 0.18333 C 0.42517 0.18704 0.43368 0.18912 0.45 0.2 C 0.45208 0.20417 0.4533 0.20949 0.45625 0.2125 C 0.46927 0.22569 0.48368 0.22708 0.49375 0.24583 C 0.49948 0.25648 0.50347 0.27616 0.50625 0.2875 C 0.51128 0.30741 0.51944 0.32847 0.52813 0.34583 C 0.53177 0.37014 0.53785 0.39306 0.54375 0.41667 C 0.54514 0.42199 0.54514 0.42801 0.54688 0.43333 C 0.54844 0.43796 0.55139 0.44144 0.55313 0.44583 C 0.55451 0.44977 0.55417 0.45486 0.55625 0.45833 C 0.56111 0.46644 0.57726 0.47292 0.58438 0.47917 C 0.59167 0.47778 0.59913 0.47778 0.60625 0.475 C 0.62049 0.46921 0.61719 0.45208 0.62188 0.4375 C 0.62344 0.43287 0.62604 0.42917 0.62813 0.425 C 0.6342 0.38472 0.62674 0.42037 0.6375 0.39167 C 0.63889 0.38773 0.63854 0.38264 0.64063 0.37917 C 0.64306 0.37523 0.64688 0.37361 0.65 0.37083 C 0.65538 0.34954 0.64965 0.36574 0.6625 0.34583 C 0.67188 0.33125 0.67552 0.31898 0.6875 0.30833 C 0.71441 0.33218 0.68281 0.30046 0.7 0.32917 C 0.70243 0.3331 0.70625 0.33472 0.70938 0.3375 C 0.71493 0.34884 0.71788 0.35347 0.72188 0.36667 C 0.72431 0.37477 0.72813 0.39167 0.72813 0.39167 C 0.72517 0.45046 0.73316 0.44699 0.7125 0.47917 C 0.69896 0.50046 0.70955 0.49306 0.69375 0.5 C 0.68698 0.50903 0.68177 0.52014 0.675 0.52917 C 0.65174 0.56019 0.60486 0.55602 0.57813 0.55833 C 0.56354 0.55949 0.54896 0.56111 0.53438 0.5625 C 0.42257 0.55787 0.42569 0.55556 0.30625 0.5625 C 0.28351 0.56389 0.2592 0.575 0.2375 0.58333 C 0.22986 0.58634 0.22344 0.59398 0.21563 0.59583 C 0.2033 0.59884 0.19063 0.59861 0.17813 0.6 C 0.17396 0.60139 0.16927 0.60093 0.16563 0.60417 C 0.1625 0.60694 0.16128 0.61227 0.1592 0.61667 C 0.1474 0.64468 0.14757 0.67708 0.14375 0.70833 C 0.14479 0.73194 0.14549 0.75556 0.14688 0.77917 C 0.14757 0.79028 0.14844 0.80139 0.15 0.8125 C 0.15052 0.8169 0.15052 0.82222 0.15313 0.825 C 0.15903 0.83125 0.16788 0.83009 0.175 0.83333 C 0.17604 0.8375 0.17587 0.84282 0.17813 0.84583 C 0.1849 0.85486 0.20851 0.84699 0.21563 0.84583 C 0.22726 0.83032 0.23941 0.80787 0.25313 0.79583 C 0.25521 0.79167 0.25764 0.78773 0.25938 0.78333 C 0.26076 0.7794 0.26059 0.77454 0.2625 0.77083 C 0.26493 0.76597 0.26927 0.76319 0.27188 0.75833 C 0.27465 0.75324 0.27535 0.74676 0.27813 0.74167 C 0.28073 0.73681 0.28455 0.73356 0.2875 0.72917 C 0.29913 0.71111 0.30382 0.70486 0.31875 0.69167 C 0.32726 0.67477 0.3342 0.67292 0.34688 0.6625 C 0.35122 0.6588 0.35538 0.65463 0.35938 0.65 C 0.36267 0.64606 0.3651 0.64074 0.36875 0.6375 C 0.37535 0.63148 0.40208 0.6294 0.40313 0.62917 C 0.4125 0.63102 0.43056 0.6338 0.44063 0.6375 C 0.44705 0.63981 0.45938 0.64583 0.45938 0.64583 C 0.46146 0.65 0.46302 0.65486 0.46563 0.65833 C 0.46823 0.66181 0.47309 0.6625 0.475 0.66667 C 0.47847 0.67407 0.47917 0.68333 0.48125 0.69167 C 0.48472 0.70532 0.48889 0.71921 0.49063 0.73333 C 0.49201 0.74444 0.49201 0.75579 0.49375 0.76667 C 0.49635 0.7831 0.50226 0.80046 0.50625 0.81667 C 0.50747 0.82153 0.5125 0.82222 0.51563 0.825 C 0.5217 0.84931 0.51406 0.82708 0.52813 0.84583 C 0.54219 0.86458 0.52552 0.8544 0.54375 0.8625 C 0.5566 0.88819 0.5625 0.8787 0.5875 0.875 C 0.60417 0.86019 0.60226 0.84954 0.6125 0.82917 C 0.61354 0.82361 0.61406 0.81782 0.61563 0.8125 C 0.61719 0.80671 0.62049 0.80162 0.62188 0.79583 C 0.62361 0.78912 0.62309 0.78171 0.625 0.775 C 0.62639 0.77037 0.62934 0.7669 0.63125 0.7625 C 0.64253 0.73611 0.64201 0.7287 0.66563 0.72083 C 0.675 0.72222 0.68455 0.72199 0.69375 0.725 C 0.70365 0.72824 0.70625 0.74167 0.7125 0.75 C 0.7151 0.75347 0.71875 0.75556 0.72188 0.75833 C 0.72396 0.7625 0.72552 0.76736 0.72813 0.77083 C 0.73073 0.77431 0.73559 0.775 0.7375 0.77917 C 0.74097 0.78657 0.7401 0.79676 0.74375 0.80417 C 0.74583 0.80833 0.74792 0.8125 0.75 0.81667 C 0.74896 0.83611 0.75139 0.85648 0.74688 0.875 C 0.74375 0.88819 0.73438 0.89722 0.72813 0.90833 C 0.7158 0.93009 0.70451 0.95556 0.6875 0.97083 C 0.68542 0.975 0.6842 0.98009 0.68125 0.98333 C 0.67517 0.98981 0.65087 0.99398 0.64375 0.99583 C 0.60938 1.01875 0.64253 1 0.5625 1 C 0.54375 1 0.525 1.00278 0.50625 1.00417 C 0.36267 1.00139 0.23316 0.99653 0.09063 1 C 0.0375 0.99722 -0.00434 0.99676 -0.05312 0.975 C -0.05625 0.97083 -0.0625 0.9625 -0.0625 0.9625 " pathEditMode="relative" ptsTypes="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Villa%20An%20Khanh-%20Q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chim se 3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95800"/>
            <a:ext cx="57626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 descr="chim se 1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53000"/>
            <a:ext cx="9906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6" descr="chim se4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6790">
            <a:off x="2362200" y="4953000"/>
            <a:ext cx="114776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7" descr="chim se 3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105400"/>
            <a:ext cx="57626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8" descr="chim se4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8568">
            <a:off x="3048000" y="3657600"/>
            <a:ext cx="9144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9" descr="chim se4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8568">
            <a:off x="0" y="5181600"/>
            <a:ext cx="109061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0" descr="chim se4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3210" flipH="1">
            <a:off x="6019800" y="45720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11" descr="chim se4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3210" flipH="1">
            <a:off x="1219200" y="5105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75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75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675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675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75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675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675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675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6" name="Picture 6" descr="Ga-d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5400" y="685800"/>
            <a:ext cx="6096000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ca 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696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256-frogrock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43989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de men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2493" flipH="1">
            <a:off x="2133600" y="533400"/>
            <a:ext cx="41846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00050" y="381000"/>
            <a:ext cx="8382000" cy="60960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rgbClr val="0000FF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pic>
        <p:nvPicPr>
          <p:cNvPr id="36867" name="Picture 3" descr="Nen trong d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7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19200"/>
            <a:ext cx="38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8" descr="BIRDSW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0"/>
            <a:ext cx="8112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2" descr="Teu dung x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600075" y="-1989138"/>
            <a:ext cx="1347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752600" y="1981200"/>
            <a:ext cx="6477000" cy="4686300"/>
            <a:chOff x="864" y="1248"/>
            <a:chExt cx="4080" cy="2952"/>
          </a:xfrm>
        </p:grpSpPr>
        <p:pic>
          <p:nvPicPr>
            <p:cNvPr id="36875" name="Picture 22" descr="cay chu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248"/>
              <a:ext cx="2064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6" name="Picture 23" descr="cay ng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248"/>
              <a:ext cx="2016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7" name="Picture 24" descr="hoa rau muo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736"/>
              <a:ext cx="2016" cy="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8" name="Picture 25" descr="6_resiz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736"/>
              <a:ext cx="2064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2286000" y="2046288"/>
            <a:ext cx="4953000" cy="4811712"/>
            <a:chOff x="1440" y="1289"/>
            <a:chExt cx="3120" cy="3031"/>
          </a:xfrm>
        </p:grpSpPr>
        <p:pic>
          <p:nvPicPr>
            <p:cNvPr id="36873" name="Picture 27" descr="tro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289"/>
              <a:ext cx="3120" cy="3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4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064" y="1968"/>
              <a:ext cx="1824" cy="153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FF00"/>
                  </a:solidFill>
                  <a:effectLst>
                    <a:outerShdw dist="28398" dir="1593903" algn="ctr" rotWithShape="0">
                      <a:schemeClr val="bg1">
                        <a:alpha val="79999"/>
                      </a:schemeClr>
                    </a:outerShdw>
                  </a:effectLst>
                  <a:latin typeface=".VnAvant"/>
                </a:rPr>
                <a:t>Trong bµi th¬ cã</a:t>
              </a:r>
            </a:p>
            <a:p>
              <a:pPr algn="ctr"/>
              <a:r>
                <a:rPr lang="en-US" sz="3600" b="1" kern="10">
                  <a:solidFill>
                    <a:srgbClr val="00FF00"/>
                  </a:solidFill>
                  <a:effectLst>
                    <a:outerShdw dist="28398" dir="1593903" algn="ctr" rotWithShape="0">
                      <a:schemeClr val="bg1">
                        <a:alpha val="79999"/>
                      </a:schemeClr>
                    </a:outerShdw>
                  </a:effectLst>
                  <a:latin typeface=".VnAvant"/>
                </a:rPr>
                <a:t> nh÷ng c©y g×?</a:t>
              </a: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7.77778E-6 C -0.00624 0.00278 -0.01249 0.00556 -0.01874 0.00834 C -0.02499 0.01112 8.88889E-6 0.01667 8.88889E-6 0.01667 C 0.00626 0.01528 0.01251 0.01251 0.01876 0.01251 C 0.02205 0.01251 0.01268 0.01667 0.00938 0.01667 C 0.00712 0.01667 0.01355 0.0139 0.01563 0.01251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0486 0.01968 -0.01788 0.0338 -0.02187 0.05 C -0.02396 0.05833 -0.02448 0.06759 -0.02812 0.075 C -0.03021 0.07917 -0.03281 0.08287 -0.03437 0.0875 C -0.04427 0.11713 -0.04549 0.14884 -0.05312 0.17917 C -0.05278 0.18704 -0.05434 0.23426 -0.04687 0.25417 C -0.04514 0.25856 -0.04219 0.26204 -0.04062 0.26667 C -0.03073 0.2963 -0.03351 0.3213 -0.00625 0.33333 C 0.00625 0.33194 0.01892 0.33218 0.03125 0.32917 C 0.04288 0.32616 0.05955 0.30208 0.06875 0.29167 C 0.07674 0.28264 0.07795 0.27639 0.0875 0.27083 C 0.09358 0.26736 0.10625 0.2625 0.10625 0.2625 C 0.13524 0.26597 0.14392 0.26273 0.1625 0.2875 C 0.16632 0.3081 0.17413 0.31829 0.18125 0.3375 C 0.18681 0.35255 0.18628 0.36412 0.19375 0.37917 C 0.19601 0.39468 0.20087 0.40949 0.20313 0.425 C 0.20417 0.43194 0.20538 0.43889 0.20625 0.44583 C 0.20747 0.45556 0.20799 0.46528 0.20938 0.475 C 0.21007 0.48056 0.2092 0.48796 0.2125 0.49167 C 0.21753 0.49745 0.23125 0.5 0.23125 0.5 C 0.24757 0.49444 0.25035 0.49537 0.2625 0.47917 C 0.26719 0.46042 0.27622 0.4456 0.28438 0.42917 C 0.28958 0.41898 0.29323 0.40255 0.29688 0.39167 C 0.30347 0.37153 0.31372 0.35139 0.32188 0.33333 C 0.32361 0.32963 0.32378 0.32477 0.325 0.32083 C 0.33229 0.29838 0.33663 0.27454 0.34688 0.25417 C 0.34792 0.24861 0.34792 0.24236 0.35 0.2375 C 0.35226 0.23241 0.3566 0.22963 0.35938 0.225 C 0.36181 0.22106 0.36302 0.21597 0.36563 0.2125 C 0.36823 0.20903 0.37188 0.20718 0.375 0.20417 C 0.37917 0.20023 0.38281 0.19468 0.3875 0.19167 C 0.3934 0.18773 0.40625 0.18333 0.40625 0.18333 C 0.42517 0.18704 0.43368 0.18912 0.45 0.2 C 0.45208 0.20417 0.4533 0.20949 0.45625 0.2125 C 0.46927 0.22569 0.48368 0.22708 0.49375 0.24583 C 0.49948 0.25648 0.50347 0.27616 0.50625 0.2875 C 0.51128 0.30741 0.51944 0.32847 0.52813 0.34583 C 0.53177 0.37014 0.53785 0.39306 0.54375 0.41667 C 0.54514 0.42199 0.54514 0.42801 0.54688 0.43333 C 0.54844 0.43796 0.55139 0.44144 0.55313 0.44583 C 0.55451 0.44977 0.55417 0.45486 0.55625 0.45833 C 0.56111 0.46644 0.57726 0.47292 0.58438 0.47917 C 0.59167 0.47778 0.59913 0.47778 0.60625 0.475 C 0.62049 0.46921 0.61719 0.45208 0.62188 0.4375 C 0.62344 0.43287 0.62604 0.42917 0.62813 0.425 C 0.6342 0.38472 0.62674 0.42037 0.6375 0.39167 C 0.63889 0.38773 0.63854 0.38264 0.64063 0.37917 C 0.64306 0.37523 0.64688 0.37361 0.65 0.37083 C 0.65538 0.34954 0.64965 0.36574 0.6625 0.34583 C 0.67188 0.33125 0.67552 0.31898 0.6875 0.30833 C 0.71441 0.33218 0.68281 0.30046 0.7 0.32917 C 0.70243 0.3331 0.70625 0.33472 0.70938 0.3375 C 0.71493 0.34884 0.71788 0.35347 0.72188 0.36667 C 0.72431 0.37477 0.72813 0.39167 0.72813 0.39167 C 0.72517 0.45046 0.73316 0.44699 0.7125 0.47917 C 0.69896 0.50046 0.70955 0.49306 0.69375 0.5 C 0.68698 0.50903 0.68177 0.52014 0.675 0.52917 C 0.65174 0.56019 0.60486 0.55602 0.57813 0.55833 C 0.56354 0.55949 0.54896 0.56111 0.53438 0.5625 C 0.42257 0.55787 0.42569 0.55556 0.30625 0.5625 C 0.28351 0.56389 0.2592 0.575 0.2375 0.58333 C 0.22986 0.58634 0.22344 0.59398 0.21563 0.59583 C 0.2033 0.59884 0.19063 0.59861 0.17813 0.6 C 0.17396 0.60139 0.16927 0.60093 0.16563 0.60417 C 0.1625 0.60694 0.16128 0.61227 0.1592 0.61667 C 0.1474 0.64468 0.14757 0.67708 0.14375 0.70833 C 0.14479 0.73194 0.14549 0.75556 0.14688 0.77917 C 0.14757 0.79028 0.14844 0.80139 0.15 0.8125 C 0.15052 0.8169 0.15052 0.82222 0.15313 0.825 C 0.15903 0.83125 0.16788 0.83009 0.175 0.83333 C 0.17604 0.8375 0.17587 0.84282 0.17813 0.84583 C 0.1849 0.85486 0.20851 0.84699 0.21563 0.84583 C 0.22726 0.83032 0.23941 0.80787 0.25313 0.79583 C 0.25521 0.79167 0.25764 0.78773 0.25938 0.78333 C 0.26076 0.7794 0.26059 0.77454 0.2625 0.77083 C 0.26493 0.76597 0.26927 0.76319 0.27188 0.75833 C 0.27465 0.75324 0.27535 0.74676 0.27813 0.74167 C 0.28073 0.73681 0.28455 0.73356 0.2875 0.72917 C 0.29913 0.71111 0.30382 0.70486 0.31875 0.69167 C 0.32726 0.67477 0.3342 0.67292 0.34688 0.6625 C 0.35122 0.6588 0.35538 0.65463 0.35938 0.65 C 0.36267 0.64606 0.3651 0.64074 0.36875 0.6375 C 0.37535 0.63148 0.40208 0.6294 0.40313 0.62917 C 0.4125 0.63102 0.43056 0.6338 0.44063 0.6375 C 0.44705 0.63981 0.45938 0.64583 0.45938 0.64583 C 0.46146 0.65 0.46302 0.65486 0.46563 0.65833 C 0.46823 0.66181 0.47309 0.6625 0.475 0.66667 C 0.47847 0.67407 0.47917 0.68333 0.48125 0.69167 C 0.48472 0.70532 0.48889 0.71921 0.49063 0.73333 C 0.49201 0.74444 0.49201 0.75579 0.49375 0.76667 C 0.49635 0.7831 0.50226 0.80046 0.50625 0.81667 C 0.50747 0.82153 0.5125 0.82222 0.51563 0.825 C 0.5217 0.84931 0.51406 0.82708 0.52813 0.84583 C 0.54219 0.86458 0.52552 0.8544 0.54375 0.8625 C 0.5566 0.88819 0.5625 0.8787 0.5875 0.875 C 0.60417 0.86019 0.60226 0.84954 0.6125 0.82917 C 0.61354 0.82361 0.61406 0.81782 0.61563 0.8125 C 0.61719 0.80671 0.62049 0.80162 0.62188 0.79583 C 0.62361 0.78912 0.62309 0.78171 0.625 0.775 C 0.62639 0.77037 0.62934 0.7669 0.63125 0.7625 C 0.64253 0.73611 0.64201 0.7287 0.66563 0.72083 C 0.675 0.72222 0.68455 0.72199 0.69375 0.725 C 0.70365 0.72824 0.70625 0.74167 0.7125 0.75 C 0.7151 0.75347 0.71875 0.75556 0.72188 0.75833 C 0.72396 0.7625 0.72552 0.76736 0.72813 0.77083 C 0.73073 0.77431 0.73559 0.775 0.7375 0.77917 C 0.74097 0.78657 0.7401 0.79676 0.74375 0.80417 C 0.74583 0.80833 0.74792 0.8125 0.75 0.81667 C 0.74896 0.83611 0.75139 0.85648 0.74688 0.875 C 0.74375 0.88819 0.73438 0.89722 0.72813 0.90833 C 0.7158 0.93009 0.70451 0.95556 0.6875 0.97083 C 0.68542 0.975 0.6842 0.98009 0.68125 0.98333 C 0.67517 0.98981 0.65087 0.99398 0.64375 0.99583 C 0.60938 1.01875 0.64253 1 0.5625 1 C 0.54375 1 0.525 1.00278 0.50625 1.00417 C 0.36267 1.00139 0.23316 0.99653 0.09063 1 C 0.0375 0.99722 -0.00434 0.99676 -0.05312 0.975 C -0.05625 0.97083 -0.0625 0.9625 -0.0625 0.9625 " pathEditMode="relative" ptsTypes="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cay ch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cay n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hoa rau m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6_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4340" name="Picture 4" descr="sdc147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00050" y="381000"/>
            <a:ext cx="8382000" cy="60960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rgbClr val="0000FF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pic>
        <p:nvPicPr>
          <p:cNvPr id="41987" name="Picture 3" descr="Nen trong d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7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19200"/>
            <a:ext cx="38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 descr="BIRDSW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0"/>
            <a:ext cx="8112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8" name="Picture 12" descr="Teu dung x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600075" y="-1989138"/>
            <a:ext cx="1347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2" name="Picture 26" descr="NHA-NONG-TH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7010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600200" y="2057400"/>
            <a:ext cx="7315200" cy="4024313"/>
            <a:chOff x="960" y="1344"/>
            <a:chExt cx="4608" cy="2535"/>
          </a:xfrm>
        </p:grpSpPr>
        <p:pic>
          <p:nvPicPr>
            <p:cNvPr id="41993" name="Picture 28" descr="Tam gia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344"/>
              <a:ext cx="4608" cy="2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4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1824" y="1920"/>
              <a:ext cx="2496" cy="16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66"/>
                  </a:solidFill>
                  <a:latin typeface=".VnAvant"/>
                </a:rPr>
                <a:t>Theo </a:t>
              </a:r>
            </a:p>
            <a:p>
              <a:pPr algn="ctr"/>
              <a:r>
                <a:rPr lang="en-US" sz="3600" kern="10">
                  <a:ln w="9525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66"/>
                  </a:solidFill>
                  <a:latin typeface=".VnAvant"/>
                </a:rPr>
                <a:t>c¸c con ng«i</a:t>
              </a:r>
            </a:p>
            <a:p>
              <a:pPr algn="ctr"/>
              <a:r>
                <a:rPr lang="en-US" sz="3600" kern="10">
                  <a:ln w="9525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66"/>
                  </a:solidFill>
                  <a:latin typeface=".VnAvant"/>
                </a:rPr>
                <a:t> nhµ cña b¹n nhá </a:t>
              </a:r>
            </a:p>
            <a:p>
              <a:pPr algn="ctr"/>
              <a:r>
                <a:rPr lang="en-US" sz="3600" kern="10">
                  <a:ln w="9525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66"/>
                  </a:solidFill>
                  <a:latin typeface=".VnAvant"/>
                </a:rPr>
                <a:t>trong bµi th¬ lµ ë ®©u?</a:t>
              </a: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7.77778E-6 C -0.00624 0.00278 -0.01249 0.00556 -0.01874 0.00834 C -0.02499 0.01112 8.88889E-6 0.01667 8.88889E-6 0.01667 C 0.00626 0.01528 0.01251 0.01251 0.01876 0.01251 C 0.02205 0.01251 0.01268 0.01667 0.00938 0.01667 C 0.00712 0.01667 0.01355 0.0139 0.01563 0.01251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0486 0.01968 -0.01788 0.0338 -0.02187 0.05 C -0.02396 0.05833 -0.02448 0.06759 -0.02812 0.075 C -0.03021 0.07917 -0.03281 0.08287 -0.03437 0.0875 C -0.04427 0.11713 -0.04549 0.14884 -0.05312 0.17917 C -0.05278 0.18704 -0.05434 0.23426 -0.04687 0.25417 C -0.04514 0.25856 -0.04219 0.26204 -0.04062 0.26667 C -0.03073 0.2963 -0.03351 0.3213 -0.00625 0.33333 C 0.00625 0.33194 0.01892 0.33218 0.03125 0.32917 C 0.04288 0.32616 0.05955 0.30208 0.06875 0.29167 C 0.07674 0.28264 0.07795 0.27639 0.0875 0.27083 C 0.09358 0.26736 0.10625 0.2625 0.10625 0.2625 C 0.13524 0.26597 0.14392 0.26273 0.1625 0.2875 C 0.16632 0.3081 0.17413 0.31829 0.18125 0.3375 C 0.18681 0.35255 0.18628 0.36412 0.19375 0.37917 C 0.19601 0.39468 0.20087 0.40949 0.20313 0.425 C 0.20417 0.43194 0.20538 0.43889 0.20625 0.44583 C 0.20747 0.45556 0.20799 0.46528 0.20938 0.475 C 0.21007 0.48056 0.2092 0.48796 0.2125 0.49167 C 0.21753 0.49745 0.23125 0.5 0.23125 0.5 C 0.24757 0.49444 0.25035 0.49537 0.2625 0.47917 C 0.26719 0.46042 0.27622 0.4456 0.28438 0.42917 C 0.28958 0.41898 0.29323 0.40255 0.29688 0.39167 C 0.30347 0.37153 0.31372 0.35139 0.32188 0.33333 C 0.32361 0.32963 0.32378 0.32477 0.325 0.32083 C 0.33229 0.29838 0.33663 0.27454 0.34688 0.25417 C 0.34792 0.24861 0.34792 0.24236 0.35 0.2375 C 0.35226 0.23241 0.3566 0.22963 0.35938 0.225 C 0.36181 0.22106 0.36302 0.21597 0.36563 0.2125 C 0.36823 0.20903 0.37188 0.20718 0.375 0.20417 C 0.37917 0.20023 0.38281 0.19468 0.3875 0.19167 C 0.3934 0.18773 0.40625 0.18333 0.40625 0.18333 C 0.42517 0.18704 0.43368 0.18912 0.45 0.2 C 0.45208 0.20417 0.4533 0.20949 0.45625 0.2125 C 0.46927 0.22569 0.48368 0.22708 0.49375 0.24583 C 0.49948 0.25648 0.50347 0.27616 0.50625 0.2875 C 0.51128 0.30741 0.51944 0.32847 0.52813 0.34583 C 0.53177 0.37014 0.53785 0.39306 0.54375 0.41667 C 0.54514 0.42199 0.54514 0.42801 0.54688 0.43333 C 0.54844 0.43796 0.55139 0.44144 0.55313 0.44583 C 0.55451 0.44977 0.55417 0.45486 0.55625 0.45833 C 0.56111 0.46644 0.57726 0.47292 0.58438 0.47917 C 0.59167 0.47778 0.59913 0.47778 0.60625 0.475 C 0.62049 0.46921 0.61719 0.45208 0.62188 0.4375 C 0.62344 0.43287 0.62604 0.42917 0.62813 0.425 C 0.6342 0.38472 0.62674 0.42037 0.6375 0.39167 C 0.63889 0.38773 0.63854 0.38264 0.64063 0.37917 C 0.64306 0.37523 0.64688 0.37361 0.65 0.37083 C 0.65538 0.34954 0.64965 0.36574 0.6625 0.34583 C 0.67188 0.33125 0.67552 0.31898 0.6875 0.30833 C 0.71441 0.33218 0.68281 0.30046 0.7 0.32917 C 0.70243 0.3331 0.70625 0.33472 0.70938 0.3375 C 0.71493 0.34884 0.71788 0.35347 0.72188 0.36667 C 0.72431 0.37477 0.72813 0.39167 0.72813 0.39167 C 0.72517 0.45046 0.73316 0.44699 0.7125 0.47917 C 0.69896 0.50046 0.70955 0.49306 0.69375 0.5 C 0.68698 0.50903 0.68177 0.52014 0.675 0.52917 C 0.65174 0.56019 0.60486 0.55602 0.57813 0.55833 C 0.56354 0.55949 0.54896 0.56111 0.53438 0.5625 C 0.42257 0.55787 0.42569 0.55556 0.30625 0.5625 C 0.28351 0.56389 0.2592 0.575 0.2375 0.58333 C 0.22986 0.58634 0.22344 0.59398 0.21563 0.59583 C 0.2033 0.59884 0.19063 0.59861 0.17813 0.6 C 0.17396 0.60139 0.16927 0.60093 0.16563 0.60417 C 0.1625 0.60694 0.16128 0.61227 0.1592 0.61667 C 0.1474 0.64468 0.14757 0.67708 0.14375 0.70833 C 0.14479 0.73194 0.14549 0.75556 0.14688 0.77917 C 0.14757 0.79028 0.14844 0.80139 0.15 0.8125 C 0.15052 0.8169 0.15052 0.82222 0.15313 0.825 C 0.15903 0.83125 0.16788 0.83009 0.175 0.83333 C 0.17604 0.8375 0.17587 0.84282 0.17813 0.84583 C 0.1849 0.85486 0.20851 0.84699 0.21563 0.84583 C 0.22726 0.83032 0.23941 0.80787 0.25313 0.79583 C 0.25521 0.79167 0.25764 0.78773 0.25938 0.78333 C 0.26076 0.7794 0.26059 0.77454 0.2625 0.77083 C 0.26493 0.76597 0.26927 0.76319 0.27188 0.75833 C 0.27465 0.75324 0.27535 0.74676 0.27813 0.74167 C 0.28073 0.73681 0.28455 0.73356 0.2875 0.72917 C 0.29913 0.71111 0.30382 0.70486 0.31875 0.69167 C 0.32726 0.67477 0.3342 0.67292 0.34688 0.6625 C 0.35122 0.6588 0.35538 0.65463 0.35938 0.65 C 0.36267 0.64606 0.3651 0.64074 0.36875 0.6375 C 0.37535 0.63148 0.40208 0.6294 0.40313 0.62917 C 0.4125 0.63102 0.43056 0.6338 0.44063 0.6375 C 0.44705 0.63981 0.45938 0.64583 0.45938 0.64583 C 0.46146 0.65 0.46302 0.65486 0.46563 0.65833 C 0.46823 0.66181 0.47309 0.6625 0.475 0.66667 C 0.47847 0.67407 0.47917 0.68333 0.48125 0.69167 C 0.48472 0.70532 0.48889 0.71921 0.49063 0.73333 C 0.49201 0.74444 0.49201 0.75579 0.49375 0.76667 C 0.49635 0.7831 0.50226 0.80046 0.50625 0.81667 C 0.50747 0.82153 0.5125 0.82222 0.51563 0.825 C 0.5217 0.84931 0.51406 0.82708 0.52813 0.84583 C 0.54219 0.86458 0.52552 0.8544 0.54375 0.8625 C 0.5566 0.88819 0.5625 0.8787 0.5875 0.875 C 0.60417 0.86019 0.60226 0.84954 0.6125 0.82917 C 0.61354 0.82361 0.61406 0.81782 0.61563 0.8125 C 0.61719 0.80671 0.62049 0.80162 0.62188 0.79583 C 0.62361 0.78912 0.62309 0.78171 0.625 0.775 C 0.62639 0.77037 0.62934 0.7669 0.63125 0.7625 C 0.64253 0.73611 0.64201 0.7287 0.66563 0.72083 C 0.675 0.72222 0.68455 0.72199 0.69375 0.725 C 0.70365 0.72824 0.70625 0.74167 0.7125 0.75 C 0.7151 0.75347 0.71875 0.75556 0.72188 0.75833 C 0.72396 0.7625 0.72552 0.76736 0.72813 0.77083 C 0.73073 0.77431 0.73559 0.775 0.7375 0.77917 C 0.74097 0.78657 0.7401 0.79676 0.74375 0.80417 C 0.74583 0.80833 0.74792 0.8125 0.75 0.81667 C 0.74896 0.83611 0.75139 0.85648 0.74688 0.875 C 0.74375 0.88819 0.73438 0.89722 0.72813 0.90833 C 0.7158 0.93009 0.70451 0.95556 0.6875 0.97083 C 0.68542 0.975 0.6842 0.98009 0.68125 0.98333 C 0.67517 0.98981 0.65087 0.99398 0.64375 0.99583 C 0.60938 1.01875 0.64253 1 0.5625 1 C 0.54375 1 0.525 1.00278 0.50625 1.00417 C 0.36267 1.00139 0.23316 0.99653 0.09063 1 C 0.0375 0.99722 -0.00434 0.99676 -0.05312 0.975 C -0.05625 0.97083 -0.0625 0.9625 -0.0625 0.9625 " pathEditMode="relative" ptsTypes="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3"/>
          <p:cNvSpPr>
            <a:spLocks noChangeArrowheads="1" noChangeShapeType="1" noTextEdit="1"/>
          </p:cNvSpPr>
          <p:nvPr/>
        </p:nvSpPr>
        <p:spPr bwMode="auto">
          <a:xfrm>
            <a:off x="1905000" y="1447800"/>
            <a:ext cx="5334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>
                <a:ln w="19050">
                  <a:solidFill>
                    <a:srgbClr val="009900"/>
                  </a:solidFill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effectLst>
                  <a:outerShdw dist="63500" dir="2212194" algn="ctr" rotWithShape="0">
                    <a:schemeClr val="bg1">
                      <a:alpha val="50000"/>
                    </a:schemeClr>
                  </a:outerShdw>
                </a:effectLst>
                <a:latin typeface="Times New Roman"/>
                <a:cs typeface="Times New Roman"/>
              </a:rPr>
              <a:t>Dạy trẻ thuộc thơ</a:t>
            </a:r>
            <a:endParaRPr lang="en-US" sz="3600" i="1" kern="10">
              <a:ln w="19050">
                <a:solidFill>
                  <a:srgbClr val="009900"/>
                </a:solidFill>
                <a:round/>
                <a:headEnd type="none" w="sm" len="sm"/>
                <a:tailEnd type="none" w="sm" len="sm"/>
              </a:ln>
              <a:solidFill>
                <a:srgbClr val="00FF00"/>
              </a:solidFill>
              <a:effectLst>
                <a:outerShdw dist="63500" dir="2212194" algn="ctr" rotWithShape="0">
                  <a:schemeClr val="bg1">
                    <a:alpha val="50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152400" y="6248400"/>
            <a:ext cx="8763000" cy="6096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pic>
        <p:nvPicPr>
          <p:cNvPr id="38917" name="Picture 5" descr="BL00122_"/>
          <p:cNvPicPr>
            <a:picLocks noChangeAspect="1" noChangeArrowheads="1"/>
          </p:cNvPicPr>
          <p:nvPr/>
        </p:nvPicPr>
        <p:blipFill>
          <a:blip r:embed="rId2" cstate="print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281940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454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867400"/>
            <a:ext cx="4540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5868988"/>
            <a:ext cx="4540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867400"/>
            <a:ext cx="4540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867400"/>
            <a:ext cx="4540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943600"/>
            <a:ext cx="4540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943600"/>
            <a:ext cx="4540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3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867400"/>
            <a:ext cx="4540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WordArt 14"/>
          <p:cNvSpPr>
            <a:spLocks noChangeArrowheads="1" noChangeShapeType="1" noTextEdit="1"/>
          </p:cNvSpPr>
          <p:nvPr/>
        </p:nvSpPr>
        <p:spPr bwMode="auto">
          <a:xfrm>
            <a:off x="4191000" y="5257800"/>
            <a:ext cx="38100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solidFill>
                  <a:srgbClr val="FFFFFF"/>
                </a:soli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.VnTime"/>
              </a:rPr>
              <a:t>T¸c gi¶ : §oµn ThÞ Lam LuyÕn</a:t>
            </a:r>
            <a:endParaRPr lang="en-US" sz="3600" b="1" i="1" kern="10">
              <a:solidFill>
                <a:srgbClr val="FFFFFF"/>
              </a:solidFill>
              <a:effectLst>
                <a:outerShdw dist="35921" dir="2700000" algn="ctr" rotWithShape="0">
                  <a:schemeClr val="bg1">
                    <a:alpha val="79999"/>
                  </a:schemeClr>
                </a:outerShdw>
              </a:effectLst>
              <a:latin typeface=".VnTime"/>
            </a:endParaRPr>
          </a:p>
        </p:txBody>
      </p:sp>
      <p:pic>
        <p:nvPicPr>
          <p:cNvPr id="43022" name="Picture 15" descr="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55435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16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6858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17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6096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18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0" y="4572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CCFF"/>
            </a:gs>
            <a:gs pos="100000">
              <a:srgbClr val="FF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80975" y="0"/>
            <a:ext cx="9144000" cy="7173913"/>
          </a:xfrm>
        </p:spPr>
        <p:txBody>
          <a:bodyPr/>
          <a:lstStyle/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pt-BR" altLang="en-US" sz="3200" b="1" dirty="0" smtClean="0">
                <a:solidFill>
                  <a:srgbClr val="FF3300"/>
                </a:solidFill>
              </a:rPr>
              <a:t>EM YÊU NHÀ EM</a:t>
            </a: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pt-BR" altLang="en-US" sz="2800" b="1" dirty="0" smtClean="0">
                <a:solidFill>
                  <a:srgbClr val="000099"/>
                </a:solidFill>
              </a:rPr>
              <a:t>Chẳng đâu bằng chính         em</a:t>
            </a: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pt-BR" altLang="en-US" sz="2800" b="1" dirty="0" smtClean="0">
                <a:solidFill>
                  <a:srgbClr val="000099"/>
                </a:solidFill>
              </a:rPr>
              <a:t>Có đàn           sẻ bên thềm líu lo</a:t>
            </a: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pt-BR" altLang="en-US" sz="2800" b="1" dirty="0" smtClean="0">
                <a:solidFill>
                  <a:srgbClr val="000099"/>
                </a:solidFill>
              </a:rPr>
              <a:t>Có nàng         mái hoa mơ</a:t>
            </a:r>
            <a:endParaRPr lang="en-US" altLang="en-US" sz="2800" b="1" dirty="0" smtClean="0">
              <a:solidFill>
                <a:srgbClr val="000099"/>
              </a:solidFill>
            </a:endParaRP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 err="1" smtClean="0">
                <a:solidFill>
                  <a:srgbClr val="000099"/>
                </a:solidFill>
              </a:rPr>
              <a:t>Cục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 ta, </a:t>
            </a:r>
            <a:r>
              <a:rPr lang="en-US" altLang="en-US" sz="2800" b="1" dirty="0" err="1" smtClean="0">
                <a:solidFill>
                  <a:srgbClr val="000099"/>
                </a:solidFill>
              </a:rPr>
              <a:t>cục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</a:rPr>
              <a:t>tác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</a:rPr>
              <a:t>khi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</a:rPr>
              <a:t>vừa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</a:rPr>
              <a:t>đẻ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</a:rPr>
              <a:t>xong</a:t>
            </a:r>
            <a:endParaRPr lang="en-US" altLang="en-US" sz="2800" b="1" dirty="0" smtClean="0">
              <a:solidFill>
                <a:srgbClr val="000099"/>
              </a:solidFill>
            </a:endParaRP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 err="1" smtClean="0">
                <a:solidFill>
                  <a:srgbClr val="000099"/>
                </a:solidFill>
              </a:rPr>
              <a:t>Có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</a:rPr>
              <a:t>bà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          </a:t>
            </a:r>
            <a:r>
              <a:rPr lang="en-US" altLang="en-US" sz="2800" b="1" dirty="0" err="1" smtClean="0">
                <a:solidFill>
                  <a:srgbClr val="000099"/>
                </a:solidFill>
              </a:rPr>
              <a:t>mật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</a:rPr>
              <a:t>lưng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</a:rPr>
              <a:t>ong</a:t>
            </a:r>
            <a:endParaRPr lang="en-US" altLang="en-US" sz="2800" b="1" dirty="0" smtClean="0">
              <a:solidFill>
                <a:srgbClr val="000099"/>
              </a:solidFill>
            </a:endParaRP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 err="1" smtClean="0">
                <a:solidFill>
                  <a:srgbClr val="000099"/>
                </a:solidFill>
              </a:rPr>
              <a:t>Có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</a:rPr>
              <a:t>ông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          </a:t>
            </a:r>
            <a:r>
              <a:rPr lang="en-US" altLang="en-US" sz="2800" b="1" dirty="0" err="1" smtClean="0">
                <a:solidFill>
                  <a:srgbClr val="000099"/>
                </a:solidFill>
              </a:rPr>
              <a:t>bắp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</a:rPr>
              <a:t>râu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</a:rPr>
              <a:t>hồng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</a:rPr>
              <a:t>như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</a:rPr>
              <a:t>tơ</a:t>
            </a:r>
            <a:endParaRPr lang="pt-BR" altLang="en-US" sz="2800" b="1" dirty="0" smtClean="0">
              <a:solidFill>
                <a:srgbClr val="000099"/>
              </a:solidFill>
            </a:endParaRP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pt-BR" altLang="en-US" sz="2800" b="1" dirty="0" smtClean="0">
                <a:solidFill>
                  <a:srgbClr val="000099"/>
                </a:solidFill>
              </a:rPr>
              <a:t>Có ao          với           cờ</a:t>
            </a: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pt-BR" altLang="en-US" sz="2800" b="1" dirty="0" smtClean="0">
                <a:solidFill>
                  <a:srgbClr val="000099"/>
                </a:solidFill>
              </a:rPr>
              <a:t>Em là chị tấm đợi chờ bống lên</a:t>
            </a: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pt-BR" altLang="en-US" sz="2800" b="1" dirty="0" smtClean="0">
                <a:solidFill>
                  <a:srgbClr val="000099"/>
                </a:solidFill>
              </a:rPr>
              <a:t>Có đầm ngào ngạt hoa</a:t>
            </a: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pt-BR" altLang="en-US" sz="2800" b="1" dirty="0" smtClean="0">
                <a:solidFill>
                  <a:srgbClr val="000099"/>
                </a:solidFill>
              </a:rPr>
              <a:t>        con học nhạc,       mèn ngâm thơ</a:t>
            </a: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pt-BR" altLang="en-US" sz="2800" b="1" dirty="0" smtClean="0">
                <a:solidFill>
                  <a:srgbClr val="000099"/>
                </a:solidFill>
              </a:rPr>
              <a:t>Dù đi xa thật là xa</a:t>
            </a: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pt-BR" altLang="en-US" sz="2800" b="1" dirty="0" smtClean="0">
                <a:solidFill>
                  <a:srgbClr val="000099"/>
                </a:solidFill>
              </a:rPr>
              <a:t>Chẳng đâu vui được như      của </a:t>
            </a:r>
          </a:p>
          <a:p>
            <a:pPr lvl="2" algn="r" eaLnBrk="1" hangingPunct="1">
              <a:lnSpc>
                <a:spcPct val="90000"/>
              </a:lnSpc>
              <a:buFontTx/>
              <a:buNone/>
            </a:pPr>
            <a:r>
              <a:rPr lang="pt-BR" altLang="en-US" sz="2800" b="1" dirty="0" smtClean="0">
                <a:solidFill>
                  <a:srgbClr val="FF3300"/>
                </a:solidFill>
              </a:rPr>
              <a:t>Đoàn Thị Lam Luyến</a:t>
            </a:r>
            <a:endParaRPr lang="en-US" altLang="en-US" sz="2800" b="1" dirty="0" smtClean="0">
              <a:solidFill>
                <a:srgbClr val="FF3300"/>
              </a:solidFill>
            </a:endParaRPr>
          </a:p>
        </p:txBody>
      </p:sp>
      <p:pic>
        <p:nvPicPr>
          <p:cNvPr id="37891" name="Picture 3" descr="bietthu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4813"/>
            <a:ext cx="500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16695_chim%20se_03_65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908050"/>
            <a:ext cx="5762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IMG_11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894" y="1377950"/>
            <a:ext cx="5413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chuô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2349500"/>
            <a:ext cx="5778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ngô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852738"/>
            <a:ext cx="6492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rau-muong_8-9100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3284538"/>
            <a:ext cx="7207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 descr="tamtay.vn - photo - Ao S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76" y="4237674"/>
            <a:ext cx="7921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 descr="bietthu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5473700"/>
            <a:ext cx="5064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imgb" descr="1DeNauVaCayDanP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724400"/>
            <a:ext cx="4191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14" descr="P101008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5502275"/>
            <a:ext cx="4095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15" descr="256-frogrockw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8524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Picture 18" descr="ca c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84538"/>
            <a:ext cx="99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78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78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78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78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78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78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78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78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9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9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9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0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4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0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2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1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1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1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13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3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1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icture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4819650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Picture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670" flipV="1">
            <a:off x="6915150" y="4210050"/>
            <a:ext cx="1695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81000" y="2314575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2590800" y="4572000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8229600" y="2084388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 descr="Picture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16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8" descr="Picture3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9" descr="Picture3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0" descr="Picture3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1" descr="Picture3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908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2" descr="Picture3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3" descr="Picture3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956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Picture 14" descr="Picture3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810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1" name="Picture 15" descr="Picture3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5908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2" name="Picture 16" descr="Picture3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3" name="Picture 17" descr="Picture3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4" name="Picture 18" descr="Picture3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910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5" name="Picture 19" descr="Picture3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4102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6" name="Picture 20" descr="Picture3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7" name="Picture 21" descr="Picture3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8" name="Picture 22" descr="Picture3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9" name="Picture 23" descr="ch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2100"/>
            <a:ext cx="14144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0" name="Picture 24" descr="ch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5192713"/>
            <a:ext cx="1585912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5" name="WordArt 25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8458200" cy="2057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3366FF"/>
                </a:solidFill>
                <a:latin typeface="Arial"/>
                <a:cs typeface="Arial"/>
              </a:rPr>
              <a:t>Chúc các cô và các bé mạnh khỏe!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5364" name="Picture 4" descr="Nha%20Anh%20Ngoc%20Giang%20-%20Tong%20the%20-%20%20Minh%2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>
            <a:fillRect/>
          </a:stretch>
        </p:blipFill>
        <p:spPr bwMode="auto">
          <a:xfrm>
            <a:off x="304800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nha-Truong-Chinh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FF"/>
            </a:gs>
            <a:gs pos="50000">
              <a:srgbClr val="FFFF66"/>
            </a:gs>
            <a:gs pos="100000">
              <a:srgbClr val="00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52600" y="2209800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/>
          </a:p>
        </p:txBody>
      </p:sp>
      <p:pic>
        <p:nvPicPr>
          <p:cNvPr id="17411" name="Picture 3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8915400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1835150" y="2708275"/>
            <a:ext cx="51847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EM YÊU NHÀ EM</a:t>
            </a:r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3276600" y="1892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923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4114800" y="762000"/>
            <a:ext cx="304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FF"/>
                </a:solidFill>
                <a:cs typeface="Arial" charset="0"/>
              </a:rPr>
              <a:t>Em yêu nhà em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200400" y="160020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1">
                <a:cs typeface="Arial" charset="0"/>
              </a:rPr>
              <a:t>Chẳng đâu bằng chính nhà em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3124200" y="198120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1">
                <a:cs typeface="Arial" charset="0"/>
              </a:rPr>
              <a:t>Có  đàn  chim  sẻ  bên  thềm  líu  lo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3048000" y="236220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1">
                <a:cs typeface="Arial" charset="0"/>
              </a:rPr>
              <a:t>Có nàng gà mái hoa mơ</a:t>
            </a: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3200400" y="274320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1">
                <a:cs typeface="Arial" charset="0"/>
              </a:rPr>
              <a:t>Cục  ta  cục  tác  khi  vừa đẻ  xong</a:t>
            </a: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3200400" y="312420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1">
                <a:cs typeface="Arial" charset="0"/>
              </a:rPr>
              <a:t>Có bà chuối mật lưng ong</a:t>
            </a: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3352800" y="350520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1">
                <a:cs typeface="Arial" charset="0"/>
              </a:rPr>
              <a:t>Có  ông  ngô  bắp  râu  hồng  như  tơ</a:t>
            </a: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3352800" y="388620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1">
                <a:cs typeface="Arial" charset="0"/>
              </a:rPr>
              <a:t>Có ao  muống với cá cờ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3581400" y="464820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1">
                <a:cs typeface="Arial" charset="0"/>
              </a:rPr>
              <a:t>Có đầm ngào ngạt hương sen</a:t>
            </a: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3276600" y="426720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1">
                <a:cs typeface="Arial" charset="0"/>
              </a:rPr>
              <a:t>Em  là  ch</a:t>
            </a:r>
            <a:r>
              <a:rPr lang="en-US" altLang="en-US" sz="2000" b="1" i="1">
                <a:latin typeface=".VnTime" pitchFamily="34" charset="0"/>
                <a:cs typeface="Arial" charset="0"/>
              </a:rPr>
              <a:t>Þ</a:t>
            </a:r>
            <a:r>
              <a:rPr lang="en-US" altLang="en-US" sz="2000" b="1" i="1">
                <a:cs typeface="Arial" charset="0"/>
              </a:rPr>
              <a:t>  Tấm  đợi  chờ  bống  lên</a:t>
            </a:r>
          </a:p>
        </p:txBody>
      </p:sp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3352800" y="5105400"/>
            <a:ext cx="525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1">
                <a:cs typeface="Arial" charset="0"/>
              </a:rPr>
              <a:t>Ếch  con  học  nhạc  dế  mèn  ngâm  thơ</a:t>
            </a:r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3048000" y="548640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1">
                <a:cs typeface="Arial" charset="0"/>
              </a:rPr>
              <a:t>Dù  đi  xa  thật  là  xa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3352800" y="5867400"/>
            <a:ext cx="541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1">
                <a:cs typeface="Arial" charset="0"/>
              </a:rPr>
              <a:t>Chẳng  đâu  vui  được  như  nhà  của  em .</a:t>
            </a:r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5334000" y="63246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i="1">
                <a:cs typeface="Arial" charset="0"/>
              </a:rPr>
              <a:t>Đoàn Thị Lam Luyến</a:t>
            </a:r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609600" y="8382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Cô đọc lần 1.</a:t>
            </a:r>
            <a:r>
              <a:rPr lang="en-US" altLang="en-US" sz="2400">
                <a:solidFill>
                  <a:srgbClr val="FF0066"/>
                </a:solidFill>
              </a:rPr>
              <a:t> </a:t>
            </a:r>
          </a:p>
        </p:txBody>
      </p:sp>
      <p:pic>
        <p:nvPicPr>
          <p:cNvPr id="93204" name="Picture 20" descr="BL00122_"/>
          <p:cNvPicPr>
            <a:picLocks noChangeAspect="1" noChangeArrowheads="1"/>
          </p:cNvPicPr>
          <p:nvPr/>
        </p:nvPicPr>
        <p:blipFill>
          <a:blip r:embed="rId2" cstate="print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2819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2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2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23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5200" y="838200"/>
            <a:ext cx="3810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24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" y="1752600"/>
            <a:ext cx="3810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25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3400" y="609600"/>
            <a:ext cx="3810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26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3124200"/>
            <a:ext cx="3810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27" descr="SO00483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651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28" descr="SO00483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8" y="6269038"/>
            <a:ext cx="665162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375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5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5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5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5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5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5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4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500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500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500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500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500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500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9250"/>
                            </p:stCondLst>
                            <p:childTnLst>
                              <p:par>
                                <p:cTn id="6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250"/>
                            </p:stCondLst>
                            <p:childTnLst>
                              <p:par>
                                <p:cTn id="6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750"/>
                            </p:stCondLst>
                            <p:childTnLst>
                              <p:par>
                                <p:cTn id="7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7250"/>
                            </p:stCondLst>
                            <p:childTnLst>
                              <p:par>
                                <p:cTn id="7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8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  <p:bldP spid="93201" grpId="0"/>
      <p:bldP spid="932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52600" y="2209800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/>
          </a:p>
        </p:txBody>
      </p:sp>
      <p:pic>
        <p:nvPicPr>
          <p:cNvPr id="19459" name="Picture 3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8915400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1835150" y="2708275"/>
            <a:ext cx="51847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EM YÊU NHÀ EM</a:t>
            </a:r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3276600" y="1892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923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ha-Truong-Chinh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3" descr="chim se 1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72000"/>
            <a:ext cx="7620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4" descr="chim se4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8568">
            <a:off x="6842125" y="4729163"/>
            <a:ext cx="8556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5" descr="chim se4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6790">
            <a:off x="5854700" y="4429125"/>
            <a:ext cx="84613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7" descr="chim se 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4495800"/>
            <a:ext cx="92233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3" descr="chim se4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8568">
            <a:off x="1639888" y="1079500"/>
            <a:ext cx="6159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4" descr="chim se4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8568">
            <a:off x="42863" y="4451350"/>
            <a:ext cx="6175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25" descr="chim se4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3210" flipH="1">
            <a:off x="1185863" y="4267200"/>
            <a:ext cx="44608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 Box 45"/>
          <p:cNvSpPr txBox="1">
            <a:spLocks noChangeArrowheads="1"/>
          </p:cNvSpPr>
          <p:nvPr/>
        </p:nvSpPr>
        <p:spPr bwMode="auto">
          <a:xfrm>
            <a:off x="-228600" y="5181600"/>
            <a:ext cx="838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FF"/>
                </a:solidFill>
                <a:latin typeface=".VnArial" pitchFamily="34" charset="0"/>
              </a:rPr>
              <a:t>     </a:t>
            </a:r>
            <a:r>
              <a:rPr lang="en-US" altLang="en-US" sz="4000">
                <a:solidFill>
                  <a:schemeClr val="bg1"/>
                </a:solidFill>
                <a:latin typeface=".VnArial" pitchFamily="34" charset="0"/>
              </a:rPr>
              <a:t>Chẳng đau bằng chính nhà </a:t>
            </a:r>
            <a:r>
              <a:rPr lang="en-US" altLang="en-US" sz="3600">
                <a:solidFill>
                  <a:schemeClr val="bg1"/>
                </a:solidFill>
                <a:latin typeface=".VnArial" pitchFamily="34" charset="0"/>
              </a:rPr>
              <a:t>em</a:t>
            </a:r>
            <a:r>
              <a:rPr lang="en-US" altLang="en-US">
                <a:latin typeface=".VnArial" pitchFamily="34" charset="0"/>
              </a:rPr>
              <a:t> </a:t>
            </a:r>
          </a:p>
        </p:txBody>
      </p:sp>
      <p:sp>
        <p:nvSpPr>
          <p:cNvPr id="20492" name="Text Box 46"/>
          <p:cNvSpPr txBox="1">
            <a:spLocks noChangeArrowheads="1"/>
          </p:cNvSpPr>
          <p:nvPr/>
        </p:nvSpPr>
        <p:spPr bwMode="auto">
          <a:xfrm>
            <a:off x="0" y="57912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FF"/>
                </a:solidFill>
              </a:rPr>
              <a:t>    </a:t>
            </a:r>
            <a:r>
              <a:rPr lang="en-US" altLang="en-US" sz="4000">
                <a:solidFill>
                  <a:schemeClr val="bg1"/>
                </a:solidFill>
              </a:rPr>
              <a:t>Có đàn chim sẻ bên thềm lúi </a:t>
            </a:r>
            <a:r>
              <a:rPr lang="en-US" altLang="en-US" sz="3600">
                <a:solidFill>
                  <a:schemeClr val="bg1"/>
                </a:solidFill>
              </a:rPr>
              <a:t>lo</a:t>
            </a:r>
            <a:r>
              <a:rPr lang="en-US" altLang="en-US" sz="3600">
                <a:solidFill>
                  <a:srgbClr val="FF00FF"/>
                </a:solidFill>
              </a:rPr>
              <a:t>  </a:t>
            </a:r>
          </a:p>
        </p:txBody>
      </p:sp>
      <p:sp>
        <p:nvSpPr>
          <p:cNvPr id="20493" name="Text Box 48"/>
          <p:cNvSpPr txBox="1">
            <a:spLocks noChangeArrowheads="1"/>
          </p:cNvSpPr>
          <p:nvPr/>
        </p:nvSpPr>
        <p:spPr bwMode="auto">
          <a:xfrm>
            <a:off x="533400" y="5715000"/>
            <a:ext cx="624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FF"/>
                </a:solidFill>
              </a:rPr>
              <a:t>   </a:t>
            </a:r>
            <a:endParaRPr lang="en-US" altLang="en-US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8&quot;&gt;&lt;property id=&quot;20148&quot; value=&quot;5&quot;/&gt;&lt;property id=&quot;20300&quot; value=&quot;Slide 2&quot;/&gt;&lt;property id=&quot;20307&quot; value=&quot;256&quot;/&gt;&lt;/object&gt;&lt;object type=&quot;3&quot; unique_id=&quot;10009&quot;&gt;&lt;property id=&quot;20148&quot; value=&quot;5&quot;/&gt;&lt;property id=&quot;20300&quot; value=&quot;Slide 3&quot;/&gt;&lt;property id=&quot;20307&quot; value=&quot;259&quot;/&gt;&lt;/object&gt;&lt;object type=&quot;3&quot; unique_id=&quot;10010&quot;&gt;&lt;property id=&quot;20148&quot; value=&quot;5&quot;/&gt;&lt;property id=&quot;20300&quot; value=&quot;Slide 4&quot;/&gt;&lt;property id=&quot;20307&quot; value=&quot;260&quot;/&gt;&lt;/object&gt;&lt;object type=&quot;3&quot; unique_id=&quot;10011&quot;&gt;&lt;property id=&quot;20148&quot; value=&quot;5&quot;/&gt;&lt;property id=&quot;20300&quot; value=&quot;Slide 5&quot;/&gt;&lt;property id=&quot;20307&quot; value=&quot;277&quot;/&gt;&lt;/object&gt;&lt;object type=&quot;3&quot; unique_id=&quot;10012&quot;&gt;&lt;property id=&quot;20148&quot; value=&quot;5&quot;/&gt;&lt;property id=&quot;20300&quot; value=&quot;Slide 6&quot;/&gt;&lt;property id=&quot;20307&quot; value=&quot;291&quot;/&gt;&lt;/object&gt;&lt;object type=&quot;3&quot; unique_id=&quot;10013&quot;&gt;&lt;property id=&quot;20148&quot; value=&quot;5&quot;/&gt;&lt;property id=&quot;20300&quot; value=&quot;Slide 7&quot;/&gt;&lt;property id=&quot;20307&quot; value=&quot;316&quot;/&gt;&lt;/object&gt;&lt;object type=&quot;3&quot; unique_id=&quot;10014&quot;&gt;&lt;property id=&quot;20148&quot; value=&quot;5&quot;/&gt;&lt;property id=&quot;20300&quot; value=&quot;Slide 8&quot;/&gt;&lt;property id=&quot;20307&quot; value=&quot;305&quot;/&gt;&lt;/object&gt;&lt;object type=&quot;3&quot; unique_id=&quot;10015&quot;&gt;&lt;property id=&quot;20148&quot; value=&quot;5&quot;/&gt;&lt;property id=&quot;20300&quot; value=&quot;Slide 9&quot;/&gt;&lt;property id=&quot;20307&quot; value=&quot;287&quot;/&gt;&lt;/object&gt;&lt;object type=&quot;3&quot; unique_id=&quot;10016&quot;&gt;&lt;property id=&quot;20148&quot; value=&quot;5&quot;/&gt;&lt;property id=&quot;20300&quot; value=&quot;Slide 10&quot;/&gt;&lt;property id=&quot;20307&quot; value=&quot;289&quot;/&gt;&lt;/object&gt;&lt;object type=&quot;3&quot; unique_id=&quot;10017&quot;&gt;&lt;property id=&quot;20148&quot; value=&quot;5&quot;/&gt;&lt;property id=&quot;20300&quot; value=&quot;Slide 11&quot;/&gt;&lt;property id=&quot;20307&quot; value=&quot;272&quot;/&gt;&lt;/object&gt;&lt;object type=&quot;3&quot; unique_id=&quot;10018&quot;&gt;&lt;property id=&quot;20148&quot; value=&quot;5&quot;/&gt;&lt;property id=&quot;20300&quot; value=&quot;Slide 12&quot;/&gt;&lt;property id=&quot;20307&quot; value=&quot;273&quot;/&gt;&lt;/object&gt;&lt;object type=&quot;3&quot; unique_id=&quot;10019&quot;&gt;&lt;property id=&quot;20148&quot; value=&quot;5&quot;/&gt;&lt;property id=&quot;20300&quot; value=&quot;Slide 13&quot;/&gt;&lt;property id=&quot;20307&quot; value=&quot;293&quot;/&gt;&lt;/object&gt;&lt;object type=&quot;3&quot; unique_id=&quot;10020&quot;&gt;&lt;property id=&quot;20148&quot; value=&quot;5&quot;/&gt;&lt;property id=&quot;20300&quot; value=&quot;Slide 14&quot;/&gt;&lt;property id=&quot;20307&quot; value=&quot;290&quot;/&gt;&lt;/object&gt;&lt;object type=&quot;3&quot; unique_id=&quot;10021&quot;&gt;&lt;property id=&quot;20148&quot; value=&quot;5&quot;/&gt;&lt;property id=&quot;20300&quot; value=&quot;Slide 15&quot;/&gt;&lt;property id=&quot;20307&quot; value=&quot;296&quot;/&gt;&lt;/object&gt;&lt;object type=&quot;3&quot; unique_id=&quot;10022&quot;&gt;&lt;property id=&quot;20148&quot; value=&quot;5&quot;/&gt;&lt;property id=&quot;20300&quot; value=&quot;Slide 16 - &amp;quot;®µm tho¹i&amp;quot;&quot;/&gt;&lt;property id=&quot;20307&quot; value=&quot;288&quot;/&gt;&lt;/object&gt;&lt;object type=&quot;3&quot; unique_id=&quot;10023&quot;&gt;&lt;property id=&quot;20148&quot; value=&quot;5&quot;/&gt;&lt;property id=&quot;20300&quot; value=&quot;Slide 17&quot;/&gt;&lt;property id=&quot;20307&quot; value=&quot;303&quot;/&gt;&lt;/object&gt;&lt;object type=&quot;3&quot; unique_id=&quot;10024&quot;&gt;&lt;property id=&quot;20148&quot; value=&quot;5&quot;/&gt;&lt;property id=&quot;20300&quot; value=&quot;Slide 18&quot;/&gt;&lt;property id=&quot;20307&quot; value=&quot;282&quot;/&gt;&lt;/object&gt;&lt;object type=&quot;3&quot; unique_id=&quot;10025&quot;&gt;&lt;property id=&quot;20148&quot; value=&quot;5&quot;/&gt;&lt;property id=&quot;20300&quot; value=&quot;Slide 19&quot;/&gt;&lt;property id=&quot;20307&quot; value=&quot;307&quot;/&gt;&lt;/object&gt;&lt;object type=&quot;3&quot; unique_id=&quot;10026&quot;&gt;&lt;property id=&quot;20148&quot; value=&quot;5&quot;/&gt;&lt;property id=&quot;20300&quot; value=&quot;Slide 20&quot;/&gt;&lt;property id=&quot;20307&quot; value=&quot;306&quot;/&gt;&lt;/object&gt;&lt;object type=&quot;3&quot; unique_id=&quot;10027&quot;&gt;&lt;property id=&quot;20148&quot; value=&quot;5&quot;/&gt;&lt;property id=&quot;20300&quot; value=&quot;Slide 21&quot;/&gt;&lt;property id=&quot;20307&quot; value=&quot;308&quot;/&gt;&lt;/object&gt;&lt;object type=&quot;3&quot; unique_id=&quot;10028&quot;&gt;&lt;property id=&quot;20148&quot; value=&quot;5&quot;/&gt;&lt;property id=&quot;20300&quot; value=&quot;Slide 22&quot;/&gt;&lt;property id=&quot;20307&quot; value=&quot;309&quot;/&gt;&lt;/object&gt;&lt;object type=&quot;3&quot; unique_id=&quot;10029&quot;&gt;&lt;property id=&quot;20148&quot; value=&quot;5&quot;/&gt;&lt;property id=&quot;20300&quot; value=&quot;Slide 23&quot;/&gt;&lt;property id=&quot;20307&quot; value=&quot;310&quot;/&gt;&lt;/object&gt;&lt;object type=&quot;3&quot; unique_id=&quot;10030&quot;&gt;&lt;property id=&quot;20148&quot; value=&quot;5&quot;/&gt;&lt;property id=&quot;20300&quot; value=&quot;Slide 24&quot;/&gt;&lt;property id=&quot;20307&quot; value=&quot;297&quot;/&gt;&lt;/object&gt;&lt;object type=&quot;3&quot; unique_id=&quot;10031&quot;&gt;&lt;property id=&quot;20148&quot; value=&quot;5&quot;/&gt;&lt;property id=&quot;20300&quot; value=&quot;Slide 25&quot;/&gt;&lt;property id=&quot;20307&quot; value=&quot;311&quot;/&gt;&lt;/object&gt;&lt;object type=&quot;3&quot; unique_id=&quot;10032&quot;&gt;&lt;property id=&quot;20148&quot; value=&quot;5&quot;/&gt;&lt;property id=&quot;20300&quot; value=&quot;Slide 26&quot;/&gt;&lt;property id=&quot;20307&quot; value=&quot;312&quot;/&gt;&lt;/object&gt;&lt;object type=&quot;3&quot; unique_id=&quot;10033&quot;&gt;&lt;property id=&quot;20148&quot; value=&quot;5&quot;/&gt;&lt;property id=&quot;20300&quot; value=&quot;Slide 27&quot;/&gt;&lt;property id=&quot;20307&quot; value=&quot;313&quot;/&gt;&lt;/object&gt;&lt;object type=&quot;3&quot; unique_id=&quot;10034&quot;&gt;&lt;property id=&quot;20148&quot; value=&quot;5&quot;/&gt;&lt;property id=&quot;20300&quot; value=&quot;Slide 28&quot;/&gt;&lt;property id=&quot;20307&quot; value=&quot;314&quot;/&gt;&lt;/object&gt;&lt;object type=&quot;3&quot; unique_id=&quot;10035&quot;&gt;&lt;property id=&quot;20148&quot; value=&quot;5&quot;/&gt;&lt;property id=&quot;20300&quot; value=&quot;Slide 29&quot;/&gt;&lt;property id=&quot;20307&quot; value=&quot;300&quot;/&gt;&lt;/object&gt;&lt;object type=&quot;3&quot; unique_id=&quot;10036&quot;&gt;&lt;property id=&quot;20148&quot; value=&quot;5&quot;/&gt;&lt;property id=&quot;20300&quot; value=&quot;Slide 30&quot;/&gt;&lt;property id=&quot;20307&quot; value=&quot;315&quot;/&gt;&lt;/object&gt;&lt;object type=&quot;3&quot; unique_id=&quot;10037&quot;&gt;&lt;property id=&quot;20148&quot; value=&quot;5&quot;/&gt;&lt;property id=&quot;20300&quot; value=&quot;Slide 31&quot;/&gt;&lt;property id=&quot;20307&quot; value=&quot;281&quot;/&gt;&lt;/object&gt;&lt;object type=&quot;3&quot; unique_id=&quot;10038&quot;&gt;&lt;property id=&quot;20148&quot; value=&quot;5&quot;/&gt;&lt;property id=&quot;20300&quot; value=&quot;Slide 32&quot;/&gt;&lt;property id=&quot;20307&quot; value=&quot;280&quot;/&gt;&lt;/object&gt;&lt;object type=&quot;3&quot; unique_id=&quot;10039&quot;&gt;&lt;property id=&quot;20148&quot; value=&quot;5&quot;/&gt;&lt;property id=&quot;20300&quot; value=&quot;Slide 33&quot;/&gt;&lt;property id=&quot;20307&quot; value=&quot;304&quot;/&gt;&lt;/object&gt;&lt;object type=&quot;3&quot; unique_id=&quot;10116&quot;&gt;&lt;property id=&quot;20148&quot; value=&quot;5&quot;/&gt;&lt;property id=&quot;20300&quot; value=&quot;Slide 1&quot;/&gt;&lt;property id=&quot;20307&quot; value=&quot;31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399</Words>
  <Application>Microsoft Office PowerPoint</Application>
  <PresentationFormat>On-screen Show (4:3)</PresentationFormat>
  <Paragraphs>67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.VnArial</vt:lpstr>
      <vt:lpstr>.VnAvant</vt:lpstr>
      <vt:lpstr>.VnTime</vt:lpstr>
      <vt:lpstr>Arial</vt:lpstr>
      <vt:lpstr>Arial Black</vt:lpstr>
      <vt:lpstr>Tahoma</vt:lpstr>
      <vt:lpstr>Times New Roman</vt:lpstr>
      <vt:lpstr>Verdana</vt:lpstr>
      <vt:lpstr>Wingdings</vt:lpstr>
      <vt:lpstr>Default Design</vt:lpstr>
      <vt:lpstr>Mountain Top</vt:lpstr>
      <vt:lpstr>Glass Layers</vt:lpstr>
      <vt:lpstr>Globe</vt:lpstr>
      <vt:lpstr>Maple</vt:lpstr>
      <vt:lpstr>Ocean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29</cp:revision>
  <dcterms:created xsi:type="dcterms:W3CDTF">2009-08-06T07:33:41Z</dcterms:created>
  <dcterms:modified xsi:type="dcterms:W3CDTF">2023-10-27T08:41:09Z</dcterms:modified>
</cp:coreProperties>
</file>