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89" r:id="rId2"/>
    <p:sldId id="287" r:id="rId3"/>
    <p:sldId id="275" r:id="rId4"/>
    <p:sldId id="256" r:id="rId5"/>
    <p:sldId id="257" r:id="rId6"/>
    <p:sldId id="259" r:id="rId7"/>
    <p:sldId id="260" r:id="rId8"/>
    <p:sldId id="278" r:id="rId9"/>
    <p:sldId id="261" r:id="rId10"/>
    <p:sldId id="291" r:id="rId11"/>
    <p:sldId id="292" r:id="rId12"/>
    <p:sldId id="279" r:id="rId13"/>
    <p:sldId id="265" r:id="rId14"/>
    <p:sldId id="283" r:id="rId15"/>
    <p:sldId id="286" r:id="rId16"/>
    <p:sldId id="284" r:id="rId17"/>
    <p:sldId id="285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BEBE9"/>
    <a:srgbClr val="166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456" y="-54"/>
      </p:cViewPr>
      <p:guideLst>
        <p:guide orient="horz" pos="2088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9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5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8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6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0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22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1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8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21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8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spc="5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spc="5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spc="5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5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01" r:id="rId8"/>
    <p:sldLayoutId id="2147483702" r:id="rId9"/>
    <p:sldLayoutId id="2147483703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200" b="0" kern="1200" spc="13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 spc="9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 spc="9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spc="9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 spc="9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 spc="9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2.wdp"/><Relationship Id="rId3" Type="http://schemas.openxmlformats.org/officeDocument/2006/relationships/audio" Target="../media/media3.m4a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2.wdp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3.wdp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17" Type="http://schemas.openxmlformats.org/officeDocument/2006/relationships/image" Target="../media/image4.png"/><Relationship Id="rId2" Type="http://schemas.microsoft.com/office/2007/relationships/media" Target="../media/media5.m4a"/><Relationship Id="rId16" Type="http://schemas.microsoft.com/office/2007/relationships/hdphoto" Target="../media/hdphoto4.wdp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8.jp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6.m4a"/><Relationship Id="rId7" Type="http://schemas.openxmlformats.org/officeDocument/2006/relationships/image" Target="../media/image1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0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312"/>
            <a:ext cx="12192000" cy="6849172"/>
          </a:xfrm>
          <a:noFill/>
        </p:spPr>
      </p:pic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2057401" y="1752600"/>
            <a:ext cx="4562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3814764" y="3108325"/>
            <a:ext cx="4562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3078" name="WordArt 10"/>
          <p:cNvSpPr>
            <a:spLocks noChangeArrowheads="1" noChangeShapeType="1" noTextEdit="1"/>
          </p:cNvSpPr>
          <p:nvPr/>
        </p:nvSpPr>
        <p:spPr bwMode="auto">
          <a:xfrm>
            <a:off x="2362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3079" name="WordArt 11"/>
          <p:cNvSpPr>
            <a:spLocks noChangeArrowheads="1" noChangeShapeType="1" noTextEdit="1"/>
          </p:cNvSpPr>
          <p:nvPr/>
        </p:nvSpPr>
        <p:spPr bwMode="auto">
          <a:xfrm>
            <a:off x="3962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1937544"/>
            <a:ext cx="8686800" cy="661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NHẬN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32004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2708075"/>
            <a:ext cx="91571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LQVT: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Nhận biết 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giáo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tuổi)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Giáo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/>
          </a:p>
        </p:txBody>
      </p:sp>
      <p:sp>
        <p:nvSpPr>
          <p:cNvPr id="14" name="Rectangle 13"/>
          <p:cNvSpPr/>
          <p:nvPr/>
        </p:nvSpPr>
        <p:spPr>
          <a:xfrm>
            <a:off x="1524000" y="152401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MÂM NON </a:t>
            </a:r>
            <a:r>
              <a:rPr lang="fr-F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fr-F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716C065-6DB7-48D8-A2B2-F65E454F9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682" y="1014138"/>
            <a:ext cx="956062" cy="95606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129050" y="798732"/>
            <a:ext cx="21992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1231B9-ED4C-4CF3-BF3B-C63C5D06FEF1}"/>
              </a:ext>
            </a:extLst>
          </p:cNvPr>
          <p:cNvSpPr/>
          <p:nvPr/>
        </p:nvSpPr>
        <p:spPr>
          <a:xfrm>
            <a:off x="0" y="0"/>
            <a:ext cx="1231127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atin typeface=".VnAvant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6EA934-FC66-4922-92D6-F7F6AF661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27" y="2809460"/>
            <a:ext cx="2172377" cy="3326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6C457-F009-4C5F-B5DB-5C404B016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31" y="2809460"/>
            <a:ext cx="2170364" cy="332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C53AF1-4CB0-4B92-AE02-0705CC06D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65" y="828260"/>
            <a:ext cx="2332382" cy="198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2D9A8-2BB0-4A94-9C54-5D167BA49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910" y="828260"/>
            <a:ext cx="2334970" cy="19813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44B754-BB5A-4386-9B81-2098F7FBDA6F}"/>
              </a:ext>
            </a:extLst>
          </p:cNvPr>
          <p:cNvSpPr/>
          <p:nvPr/>
        </p:nvSpPr>
        <p:spPr>
          <a:xfrm>
            <a:off x="7000530" y="1011140"/>
            <a:ext cx="2334970" cy="161544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5A606-29EE-4D8B-A781-8D4C673210AE}"/>
              </a:ext>
            </a:extLst>
          </p:cNvPr>
          <p:cNvSpPr txBox="1"/>
          <p:nvPr/>
        </p:nvSpPr>
        <p:spPr>
          <a:xfrm>
            <a:off x="7778207" y="51020"/>
            <a:ext cx="1965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7CAAB-8F49-4D9C-9420-674C2B3B24FD}"/>
              </a:ext>
            </a:extLst>
          </p:cNvPr>
          <p:cNvSpPr txBox="1"/>
          <p:nvPr/>
        </p:nvSpPr>
        <p:spPr>
          <a:xfrm>
            <a:off x="8123210" y="2965658"/>
            <a:ext cx="16209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584AEC-7BAA-4337-823A-C48F977E1D74}"/>
              </a:ext>
            </a:extLst>
          </p:cNvPr>
          <p:cNvSpPr txBox="1"/>
          <p:nvPr/>
        </p:nvSpPr>
        <p:spPr>
          <a:xfrm>
            <a:off x="9682701" y="-9940"/>
            <a:ext cx="13735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095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234F2B-A500-414E-9B10-C92600CA085A}"/>
              </a:ext>
            </a:extLst>
          </p:cNvPr>
          <p:cNvSpPr txBox="1"/>
          <p:nvPr/>
        </p:nvSpPr>
        <p:spPr>
          <a:xfrm>
            <a:off x="3810000" y="305068"/>
            <a:ext cx="50444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5962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9374C7B-C157-45AC-8518-92936F2AD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6B4971C-EAA5-47BF-8631-58DC0669BF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392489-D7F7-4887-9BC1-7F3EA31329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171B73-5CE0-4C49-A57E-BD75BEB293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6" name="nhac_beat_khong_loi_chu_de_nghe_nghiep_-7665184734242972828">
            <a:hlinkClick r:id="" action="ppaction://media"/>
            <a:extLst>
              <a:ext uri="{FF2B5EF4-FFF2-40B4-BE49-F238E27FC236}">
                <a16:creationId xmlns:a16="http://schemas.microsoft.com/office/drawing/2014/main" id="{3EF3754F-510B-48A5-B124-DDA09EF7D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9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7AEB86-A4B1-4631-8D56-4A66295CD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" b="4261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D5136D-8819-4A02-BCD4-E91CA1416F2A}"/>
              </a:ext>
            </a:extLst>
          </p:cNvPr>
          <p:cNvSpPr txBox="1"/>
          <p:nvPr/>
        </p:nvSpPr>
        <p:spPr>
          <a:xfrm>
            <a:off x="-546612" y="1652706"/>
            <a:ext cx="79637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“Chung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7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34E320-02E1-42EB-B6B5-7114F2777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10281" cy="6957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98BC4E-B631-4723-9288-F2E54634E3AC}"/>
              </a:ext>
            </a:extLst>
          </p:cNvPr>
          <p:cNvSpPr txBox="1"/>
          <p:nvPr/>
        </p:nvSpPr>
        <p:spPr>
          <a:xfrm>
            <a:off x="2593075" y="1624085"/>
            <a:ext cx="68066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ĐỘI NÀO NHANH</a:t>
            </a:r>
          </a:p>
        </p:txBody>
      </p:sp>
      <p:pic>
        <p:nvPicPr>
          <p:cNvPr id="6" name="Short-Gun-Various-Artists">
            <a:hlinkClick r:id="" action="ppaction://media"/>
            <a:extLst>
              <a:ext uri="{FF2B5EF4-FFF2-40B4-BE49-F238E27FC236}">
                <a16:creationId xmlns:a16="http://schemas.microsoft.com/office/drawing/2014/main" id="{0B5A74C2-3FD7-4DB0-AE61-8F1F3578A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34E320-02E1-42EB-B6B5-7114F2777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10281" cy="6957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98BC4E-B631-4723-9288-F2E54634E3AC}"/>
              </a:ext>
            </a:extLst>
          </p:cNvPr>
          <p:cNvSpPr txBox="1"/>
          <p:nvPr/>
        </p:nvSpPr>
        <p:spPr>
          <a:xfrm>
            <a:off x="2593075" y="1624085"/>
            <a:ext cx="68066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ĐỘI NÀO NHANH</a:t>
            </a:r>
          </a:p>
        </p:txBody>
      </p:sp>
      <p:pic>
        <p:nvPicPr>
          <p:cNvPr id="6" name="Short-Gun-Various-Artists">
            <a:hlinkClick r:id="" action="ppaction://media"/>
            <a:extLst>
              <a:ext uri="{FF2B5EF4-FFF2-40B4-BE49-F238E27FC236}">
                <a16:creationId xmlns:a16="http://schemas.microsoft.com/office/drawing/2014/main" id="{0B5A74C2-3FD7-4DB0-AE61-8F1F3578A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4C0E01-BC96-4381-99B4-038A5E1D99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0019" y="1016017"/>
            <a:ext cx="5295076" cy="638888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71A5182-88AD-4DEB-8200-5575BC81C2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-1"/>
            <a:ext cx="7724071" cy="6858000"/>
            <a:chOff x="4464881" y="0"/>
            <a:chExt cx="7724071" cy="6858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E3E7B46-8463-4264-9E25-CE55678854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775669-500B-4365-AF2B-E5F1F866DB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BF5EF1-39E7-4C4B-AE39-6721B6804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 b="11061"/>
          <a:stretch/>
        </p:blipFill>
        <p:spPr>
          <a:xfrm>
            <a:off x="-666748" y="0"/>
            <a:ext cx="135255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60D72-FC47-4F95-8513-9716B1437792}"/>
              </a:ext>
            </a:extLst>
          </p:cNvPr>
          <p:cNvSpPr txBox="1"/>
          <p:nvPr/>
        </p:nvSpPr>
        <p:spPr>
          <a:xfrm>
            <a:off x="2616028" y="1305341"/>
            <a:ext cx="68285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</a:t>
            </a:r>
          </a:p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BÉ TÀI BA”</a:t>
            </a:r>
          </a:p>
        </p:txBody>
      </p:sp>
      <p:pic>
        <p:nvPicPr>
          <p:cNvPr id="6" name="nhung_ban_nhac_khong_loi_vui_nhon_danh_cho_be_yeu_-1782162036120988092">
            <a:hlinkClick r:id="" action="ppaction://media"/>
            <a:extLst>
              <a:ext uri="{FF2B5EF4-FFF2-40B4-BE49-F238E27FC236}">
                <a16:creationId xmlns:a16="http://schemas.microsoft.com/office/drawing/2014/main" id="{6FD54B64-C8D8-4DD0-BDDF-1E27CED43C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551" end="226138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0582" y="5833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DF066C-964B-48C2-83A1-82F81E7F4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/>
          <a:stretch/>
        </p:blipFill>
        <p:spPr>
          <a:xfrm>
            <a:off x="-2968" y="1386"/>
            <a:ext cx="12191980" cy="6856614"/>
          </a:xfrm>
          <a:prstGeom prst="rect">
            <a:avLst/>
          </a:prstGeom>
        </p:spPr>
      </p:pic>
      <p:pic>
        <p:nvPicPr>
          <p:cNvPr id="6" name="nhac_trao_bang_khen_trao_giai_thuong_cho_buoi_le_Nd2mBHMByoK-gucZIcSo">
            <a:hlinkClick r:id="" action="ppaction://media"/>
            <a:extLst>
              <a:ext uri="{FF2B5EF4-FFF2-40B4-BE49-F238E27FC236}">
                <a16:creationId xmlns:a16="http://schemas.microsoft.com/office/drawing/2014/main" id="{DFD05A57-8547-41BA-8285-CA3295084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1076507" y="6113948"/>
            <a:ext cx="742666" cy="7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EDC8A-ED00-4956-8A29-92305A2E2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4" b="31254"/>
          <a:stretch/>
        </p:blipFill>
        <p:spPr>
          <a:xfrm>
            <a:off x="20" y="1386"/>
            <a:ext cx="12191980" cy="6856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4F401-2554-4185-B2FB-3B5F03E657E8}"/>
              </a:ext>
            </a:extLst>
          </p:cNvPr>
          <p:cNvSpPr txBox="1"/>
          <p:nvPr/>
        </p:nvSpPr>
        <p:spPr>
          <a:xfrm>
            <a:off x="139753" y="194966"/>
            <a:ext cx="627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WordArt 43">
            <a:extLst>
              <a:ext uri="{FF2B5EF4-FFF2-40B4-BE49-F238E27FC236}">
                <a16:creationId xmlns:a16="http://schemas.microsoft.com/office/drawing/2014/main" id="{449A3EAB-9369-4839-8652-7E6BA26C9F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8563" y="5465762"/>
            <a:ext cx="2024745" cy="3760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38" name="WordArt 43">
            <a:extLst>
              <a:ext uri="{FF2B5EF4-FFF2-40B4-BE49-F238E27FC236}">
                <a16:creationId xmlns:a16="http://schemas.microsoft.com/office/drawing/2014/main" id="{6CFFAC2B-226D-46E2-A324-618AB99C0A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7986" y="6512015"/>
            <a:ext cx="1309417" cy="2709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pic>
        <p:nvPicPr>
          <p:cNvPr id="39" name="Picture 38" descr="dong-ho-bao-thuc-17065_1_1.jpg">
            <a:extLst>
              <a:ext uri="{FF2B5EF4-FFF2-40B4-BE49-F238E27FC236}">
                <a16:creationId xmlns:a16="http://schemas.microsoft.com/office/drawing/2014/main" id="{3D00F7D1-93D9-41D4-A835-D07ECF0E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419" y="5096675"/>
            <a:ext cx="1021984" cy="157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5859E561-7E29-451F-9515-986C442BB28D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052D4E-84E6-4C18-BC62-8AF246D09360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FF57AB2-648F-4A4F-835C-33D05538DAFC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72DA6A8-ACE8-4DCF-9ACA-F4BEB3B33FF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3EF0867-16BB-46C8-89F9-30C50ABA2042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A8FF7D-FA6E-412C-966F-9885A40E74F3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B79CC9E-DA1E-45B2-9596-1074E2DA78D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ED4B94-E3CF-45E6-89F5-66948CA7E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331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5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BA0B-AA04-4BFA-8BEF-1BD7C53C2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_chao_mc_mo_dau_chuong_trinh_5770642723443104450">
            <a:hlinkClick r:id="" action="ppaction://media"/>
            <a:extLst>
              <a:ext uri="{FF2B5EF4-FFF2-40B4-BE49-F238E27FC236}">
                <a16:creationId xmlns:a16="http://schemas.microsoft.com/office/drawing/2014/main" id="{8C77E199-B40F-458C-8C6E-2B7143BA7CA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741738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1CC5A-E506-4A02-A8E3-FAE6CF860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AF3676-751C-4442-A6FA-0FA7678BD990}"/>
              </a:ext>
            </a:extLst>
          </p:cNvPr>
          <p:cNvSpPr txBox="1"/>
          <p:nvPr/>
        </p:nvSpPr>
        <p:spPr>
          <a:xfrm>
            <a:off x="1548582" y="1949450"/>
            <a:ext cx="8713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044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9B742-F383-48F2-981A-F9ADE107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, rectangle, square&#10;&#10;Description automatically generated">
            <a:extLst>
              <a:ext uri="{FF2B5EF4-FFF2-40B4-BE49-F238E27FC236}">
                <a16:creationId xmlns:a16="http://schemas.microsoft.com/office/drawing/2014/main" id="{779CA2BA-FE11-49C3-BF89-F9E126FBC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"/>
            <a:ext cx="12192000" cy="68366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464B8-4985-43CA-9313-516A0931D4C1}"/>
              </a:ext>
            </a:extLst>
          </p:cNvPr>
          <p:cNvSpPr txBox="1"/>
          <p:nvPr/>
        </p:nvSpPr>
        <p:spPr>
          <a:xfrm>
            <a:off x="3100388" y="2343150"/>
            <a:ext cx="69172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8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1" name="Picture 1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32" name="Rectangle 21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075408F-B9B2-472F-A01A-42D2883CBD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06145-68B1-468F-9518-86C7388EA6AF}"/>
              </a:ext>
            </a:extLst>
          </p:cNvPr>
          <p:cNvSpPr txBox="1"/>
          <p:nvPr/>
        </p:nvSpPr>
        <p:spPr>
          <a:xfrm>
            <a:off x="4028014" y="1167575"/>
            <a:ext cx="35846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“TÀI BA”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766E76-8BAD-49EF-BBCE-4161F818A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1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7"/>
    </mc:Choice>
    <mc:Fallback xmlns="">
      <p:transition spd="slow" advTm="2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EDC8A-ED00-4956-8A29-92305A2E2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4" b="31254"/>
          <a:stretch/>
        </p:blipFill>
        <p:spPr>
          <a:xfrm>
            <a:off x="20" y="-12663"/>
            <a:ext cx="12191980" cy="6856614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2625C5B-5EBC-4AAE-A5ED-2F41D5ED28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84" y="-851145"/>
            <a:ext cx="8559958" cy="8617024"/>
          </a:xfrm>
          <a:prstGeom prst="rect">
            <a:avLst/>
          </a:prstGeom>
        </p:spPr>
      </p:pic>
      <p:pic>
        <p:nvPicPr>
          <p:cNvPr id="19" name="Picture 18" descr="A red apple with a stem&#10;&#10;Description automatically generated">
            <a:extLst>
              <a:ext uri="{FF2B5EF4-FFF2-40B4-BE49-F238E27FC236}">
                <a16:creationId xmlns:a16="http://schemas.microsoft.com/office/drawing/2014/main" id="{30C39F03-EDAC-4A01-8329-E096ED92FF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8" b="89690" l="3800" r="90000">
                        <a14:foregroundMark x1="12037" y1="31122" x2="6886" y2="42186"/>
                        <a14:foregroundMark x1="4632" y1="60786" x2="4600" y2="61086"/>
                        <a14:foregroundMark x1="5841" y1="49285" x2="5605" y2="51529"/>
                        <a14:foregroundMark x1="4600" y1="61086" x2="5068" y2="62345"/>
                        <a14:foregroundMark x1="12493" y1="74553" x2="18100" y2="79712"/>
                        <a14:foregroundMark x1="8100" y1="70510" x2="8469" y2="70849"/>
                        <a14:foregroundMark x1="24730" y1="21397" x2="11900" y2="32373"/>
                        <a14:foregroundMark x1="28100" y1="18514" x2="27721" y2="18838"/>
                        <a14:foregroundMark x1="11900" y1="32373" x2="6700" y2="46785"/>
                        <a14:foregroundMark x1="6700" y1="46785" x2="5870" y2="52475"/>
                        <a14:foregroundMark x1="7800" y1="56652" x2="7696" y2="59009"/>
                        <a14:foregroundMark x1="9585" y1="65764" x2="9200" y2="61752"/>
                        <a14:foregroundMark x1="9200" y1="61752" x2="7323" y2="57672"/>
                        <a14:foregroundMark x1="10100" y1="64080" x2="9913" y2="66938"/>
                        <a14:foregroundMark x1="9844" y1="66689" x2="9900" y2="65521"/>
                        <a14:foregroundMark x1="19800" y1="22284" x2="12300" y2="28049"/>
                        <a14:foregroundMark x1="12300" y1="28049" x2="5100" y2="47118"/>
                        <a14:foregroundMark x1="5100" y1="47118" x2="8100" y2="66297"/>
                        <a14:foregroundMark x1="8100" y1="66297" x2="8200" y2="66408"/>
                        <a14:backgroundMark x1="27800" y1="18958" x2="20900" y2="20510"/>
                        <a14:backgroundMark x1="20900" y1="20510" x2="19420" y2="21877"/>
                        <a14:backgroundMark x1="7123" y1="36877" x2="5400" y2="40576"/>
                        <a14:backgroundMark x1="3921" y1="50617" x2="3800" y2="51441"/>
                        <a14:backgroundMark x1="4477" y1="46844" x2="4418" y2="47248"/>
                        <a14:backgroundMark x1="5400" y1="40576" x2="5191" y2="41994"/>
                        <a14:backgroundMark x1="7961" y1="66324" x2="9100" y2="70399"/>
                        <a14:backgroundMark x1="3800" y1="51441" x2="4368" y2="53474"/>
                        <a14:backgroundMark x1="9100" y1="70399" x2="12100" y2="74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63" y="1574963"/>
            <a:ext cx="1580290" cy="14254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825BE59-3C0B-40B3-89DF-17B6DE18028A}"/>
              </a:ext>
            </a:extLst>
          </p:cNvPr>
          <p:cNvSpPr/>
          <p:nvPr/>
        </p:nvSpPr>
        <p:spPr>
          <a:xfrm>
            <a:off x="575413" y="1661234"/>
            <a:ext cx="2192474" cy="763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DD0D08-3B54-461E-8D14-23AFB487F3A6}"/>
              </a:ext>
            </a:extLst>
          </p:cNvPr>
          <p:cNvSpPr txBox="1"/>
          <p:nvPr/>
        </p:nvSpPr>
        <p:spPr>
          <a:xfrm>
            <a:off x="727200" y="1684859"/>
            <a:ext cx="2082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513AD6-A26B-49B9-B1A2-E276F352AA52}"/>
              </a:ext>
            </a:extLst>
          </p:cNvPr>
          <p:cNvSpPr txBox="1"/>
          <p:nvPr/>
        </p:nvSpPr>
        <p:spPr>
          <a:xfrm>
            <a:off x="775556" y="3415644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712E34-1E21-40ED-A98B-F9D9F8093205}"/>
              </a:ext>
            </a:extLst>
          </p:cNvPr>
          <p:cNvSpPr/>
          <p:nvPr/>
        </p:nvSpPr>
        <p:spPr>
          <a:xfrm>
            <a:off x="633748" y="3357217"/>
            <a:ext cx="2192474" cy="763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F50B73-E89E-427B-836F-DE7B36FAFE0A}"/>
              </a:ext>
            </a:extLst>
          </p:cNvPr>
          <p:cNvSpPr/>
          <p:nvPr/>
        </p:nvSpPr>
        <p:spPr>
          <a:xfrm>
            <a:off x="595328" y="4815172"/>
            <a:ext cx="2192474" cy="763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4249AF-5C56-460F-9631-54F49ECC29B2}"/>
              </a:ext>
            </a:extLst>
          </p:cNvPr>
          <p:cNvSpPr txBox="1"/>
          <p:nvPr/>
        </p:nvSpPr>
        <p:spPr>
          <a:xfrm>
            <a:off x="638741" y="4872085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WordArt 43">
            <a:extLst>
              <a:ext uri="{FF2B5EF4-FFF2-40B4-BE49-F238E27FC236}">
                <a16:creationId xmlns:a16="http://schemas.microsoft.com/office/drawing/2014/main" id="{449A3EAB-9369-4839-8652-7E6BA26C9F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8563" y="5465762"/>
            <a:ext cx="2024745" cy="3760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38" name="WordArt 43">
            <a:extLst>
              <a:ext uri="{FF2B5EF4-FFF2-40B4-BE49-F238E27FC236}">
                <a16:creationId xmlns:a16="http://schemas.microsoft.com/office/drawing/2014/main" id="{6CFFAC2B-226D-46E2-A324-618AB99C0A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7986" y="6512015"/>
            <a:ext cx="1309417" cy="2709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pic>
        <p:nvPicPr>
          <p:cNvPr id="39" name="Picture 38" descr="dong-ho-bao-thuc-17065_1_1.jpg">
            <a:extLst>
              <a:ext uri="{FF2B5EF4-FFF2-40B4-BE49-F238E27FC236}">
                <a16:creationId xmlns:a16="http://schemas.microsoft.com/office/drawing/2014/main" id="{3D00F7D1-93D9-41D4-A835-D07ECF0E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419" y="5096675"/>
            <a:ext cx="1021984" cy="157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5859E561-7E29-451F-9515-986C442BB28D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052D4E-84E6-4C18-BC62-8AF246D09360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FF57AB2-648F-4A4F-835C-33D05538DAFC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72DA6A8-ACE8-4DCF-9ACA-F4BEB3B33FF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3EF0867-16BB-46C8-89F9-30C50ABA2042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A8FF7D-FA6E-412C-966F-9885A40E74F3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B79CC9E-DA1E-45B2-9596-1074E2DA78D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C98EE0-FDE6-4443-B3DE-092AD419B1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537125"/>
      </p:ext>
    </p:extLst>
  </p:cSld>
  <p:clrMapOvr>
    <a:masterClrMapping/>
  </p:clrMapOvr>
  <p:transition spd="slow" advTm="30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52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 isNarration="1">
              <p:cMediaNode vol="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13" grpId="0"/>
      <p:bldP spid="13" grpId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6" grpId="0"/>
      <p:bldP spid="26" grpId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5" grpId="1" animBg="1"/>
      <p:bldP spid="46" grpId="0" animBg="1"/>
      <p:bldP spid="46" grpId="1" animBg="1"/>
    </p:bldLst>
  </p:timing>
  <p:extLst>
    <p:ext uri="{E180D4A7-C9FB-4DFB-919C-405C955672EB}">
      <p14:showEvtLst xmlns:p14="http://schemas.microsoft.com/office/powerpoint/2010/main">
        <p14:triggerEvt type="onClick" time="16677" objId="4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EDC8A-ED00-4956-8A29-92305A2E2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4" b="31254"/>
          <a:stretch/>
        </p:blipFill>
        <p:spPr>
          <a:xfrm>
            <a:off x="-2968" y="-47109"/>
            <a:ext cx="12191980" cy="6856614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2625C5B-5EBC-4AAE-A5ED-2F41D5ED28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52" y="-879512"/>
            <a:ext cx="7992216" cy="8617024"/>
          </a:xfrm>
          <a:prstGeom prst="rect">
            <a:avLst/>
          </a:prstGeom>
        </p:spPr>
      </p:pic>
      <p:pic>
        <p:nvPicPr>
          <p:cNvPr id="19" name="Picture 18" descr="A red apple with a stem&#10;&#10;Description automatically generated">
            <a:extLst>
              <a:ext uri="{FF2B5EF4-FFF2-40B4-BE49-F238E27FC236}">
                <a16:creationId xmlns:a16="http://schemas.microsoft.com/office/drawing/2014/main" id="{30C39F03-EDAC-4A01-8329-E096ED92FF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8" b="89690" l="3800" r="90000">
                        <a14:foregroundMark x1="12037" y1="31122" x2="6886" y2="42186"/>
                        <a14:foregroundMark x1="4632" y1="60786" x2="4600" y2="61086"/>
                        <a14:foregroundMark x1="5841" y1="49285" x2="5605" y2="51529"/>
                        <a14:foregroundMark x1="4600" y1="61086" x2="5068" y2="62345"/>
                        <a14:foregroundMark x1="12493" y1="74553" x2="18100" y2="79712"/>
                        <a14:foregroundMark x1="8100" y1="70510" x2="8469" y2="70849"/>
                        <a14:foregroundMark x1="24730" y1="21397" x2="11900" y2="32373"/>
                        <a14:foregroundMark x1="28100" y1="18514" x2="27721" y2="18838"/>
                        <a14:foregroundMark x1="11900" y1="32373" x2="6700" y2="46785"/>
                        <a14:foregroundMark x1="6700" y1="46785" x2="5870" y2="52475"/>
                        <a14:foregroundMark x1="7800" y1="56652" x2="7696" y2="59009"/>
                        <a14:foregroundMark x1="9585" y1="65764" x2="9200" y2="61752"/>
                        <a14:foregroundMark x1="9200" y1="61752" x2="7323" y2="57672"/>
                        <a14:foregroundMark x1="10100" y1="64080" x2="9913" y2="66938"/>
                        <a14:foregroundMark x1="9844" y1="66689" x2="9900" y2="65521"/>
                        <a14:foregroundMark x1="19800" y1="22284" x2="12300" y2="28049"/>
                        <a14:foregroundMark x1="12300" y1="28049" x2="5100" y2="47118"/>
                        <a14:foregroundMark x1="5100" y1="47118" x2="8100" y2="66297"/>
                        <a14:foregroundMark x1="8100" y1="66297" x2="8200" y2="66408"/>
                        <a14:backgroundMark x1="27800" y1="18958" x2="20900" y2="20510"/>
                        <a14:backgroundMark x1="20900" y1="20510" x2="19420" y2="21877"/>
                        <a14:backgroundMark x1="7123" y1="36877" x2="5400" y2="40576"/>
                        <a14:backgroundMark x1="3921" y1="50617" x2="3800" y2="51441"/>
                        <a14:backgroundMark x1="4477" y1="46844" x2="4418" y2="47248"/>
                        <a14:backgroundMark x1="5400" y1="40576" x2="5191" y2="41994"/>
                        <a14:backgroundMark x1="7961" y1="66324" x2="9100" y2="70399"/>
                        <a14:backgroundMark x1="3800" y1="51441" x2="4368" y2="53474"/>
                        <a14:backgroundMark x1="9100" y1="70399" x2="12100" y2="74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645" y="1518681"/>
            <a:ext cx="1580290" cy="1425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4F401-2554-4185-B2FB-3B5F03E657E8}"/>
              </a:ext>
            </a:extLst>
          </p:cNvPr>
          <p:cNvSpPr txBox="1"/>
          <p:nvPr/>
        </p:nvSpPr>
        <p:spPr>
          <a:xfrm>
            <a:off x="139753" y="194966"/>
            <a:ext cx="627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39E710-BCF4-48DE-AD66-8878625F32B2}"/>
              </a:ext>
            </a:extLst>
          </p:cNvPr>
          <p:cNvGrpSpPr/>
          <p:nvPr/>
        </p:nvGrpSpPr>
        <p:grpSpPr>
          <a:xfrm>
            <a:off x="625167" y="3588107"/>
            <a:ext cx="2192474" cy="763187"/>
            <a:chOff x="548405" y="3429403"/>
            <a:chExt cx="2192474" cy="7631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25BE59-3C0B-40B3-89DF-17B6DE18028A}"/>
                </a:ext>
              </a:extLst>
            </p:cNvPr>
            <p:cNvSpPr/>
            <p:nvPr/>
          </p:nvSpPr>
          <p:spPr>
            <a:xfrm>
              <a:off x="548405" y="3429403"/>
              <a:ext cx="2192474" cy="763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DD0D08-3B54-461E-8D14-23AFB487F3A6}"/>
                </a:ext>
              </a:extLst>
            </p:cNvPr>
            <p:cNvSpPr txBox="1"/>
            <p:nvPr/>
          </p:nvSpPr>
          <p:spPr>
            <a:xfrm>
              <a:off x="584048" y="3483797"/>
              <a:ext cx="19834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 : 2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683DB47-7449-43CC-B6E2-C7D6D7FEB591}"/>
              </a:ext>
            </a:extLst>
          </p:cNvPr>
          <p:cNvGrpSpPr/>
          <p:nvPr/>
        </p:nvGrpSpPr>
        <p:grpSpPr>
          <a:xfrm>
            <a:off x="602063" y="4915825"/>
            <a:ext cx="2215578" cy="763187"/>
            <a:chOff x="602063" y="4915825"/>
            <a:chExt cx="2215578" cy="7631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513AD6-A26B-49B9-B1A2-E276F352AA52}"/>
                </a:ext>
              </a:extLst>
            </p:cNvPr>
            <p:cNvSpPr txBox="1"/>
            <p:nvPr/>
          </p:nvSpPr>
          <p:spPr>
            <a:xfrm>
              <a:off x="742730" y="4974254"/>
              <a:ext cx="20749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: 0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712E34-1E21-40ED-A98B-F9D9F8093205}"/>
                </a:ext>
              </a:extLst>
            </p:cNvPr>
            <p:cNvSpPr/>
            <p:nvPr/>
          </p:nvSpPr>
          <p:spPr>
            <a:xfrm>
              <a:off x="602063" y="4915825"/>
              <a:ext cx="2157783" cy="763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ABDEDC1-12EE-44D7-8E13-AFC4A6D6CE2B}"/>
              </a:ext>
            </a:extLst>
          </p:cNvPr>
          <p:cNvGrpSpPr/>
          <p:nvPr/>
        </p:nvGrpSpPr>
        <p:grpSpPr>
          <a:xfrm>
            <a:off x="571766" y="2125113"/>
            <a:ext cx="2192474" cy="818990"/>
            <a:chOff x="506303" y="2196281"/>
            <a:chExt cx="2192474" cy="81899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4249AF-5C56-460F-9631-54F49ECC29B2}"/>
                </a:ext>
              </a:extLst>
            </p:cNvPr>
            <p:cNvSpPr txBox="1"/>
            <p:nvPr/>
          </p:nvSpPr>
          <p:spPr>
            <a:xfrm>
              <a:off x="548405" y="2368940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: 1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F50B73-E89E-427B-836F-DE7B36FAFE0A}"/>
                </a:ext>
              </a:extLst>
            </p:cNvPr>
            <p:cNvSpPr/>
            <p:nvPr/>
          </p:nvSpPr>
          <p:spPr>
            <a:xfrm>
              <a:off x="506303" y="2196281"/>
              <a:ext cx="2192474" cy="763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WordArt 43">
            <a:extLst>
              <a:ext uri="{FF2B5EF4-FFF2-40B4-BE49-F238E27FC236}">
                <a16:creationId xmlns:a16="http://schemas.microsoft.com/office/drawing/2014/main" id="{449A3EAB-9369-4839-8652-7E6BA26C9F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8563" y="5465762"/>
            <a:ext cx="2024745" cy="3760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38" name="WordArt 43">
            <a:extLst>
              <a:ext uri="{FF2B5EF4-FFF2-40B4-BE49-F238E27FC236}">
                <a16:creationId xmlns:a16="http://schemas.microsoft.com/office/drawing/2014/main" id="{6CFFAC2B-226D-46E2-A324-618AB99C0A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7986" y="6512015"/>
            <a:ext cx="1309417" cy="2709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pic>
        <p:nvPicPr>
          <p:cNvPr id="39" name="Picture 38" descr="dong-ho-bao-thuc-17065_1_1.jpg">
            <a:extLst>
              <a:ext uri="{FF2B5EF4-FFF2-40B4-BE49-F238E27FC236}">
                <a16:creationId xmlns:a16="http://schemas.microsoft.com/office/drawing/2014/main" id="{3D00F7D1-93D9-41D4-A835-D07ECF0E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419" y="5096675"/>
            <a:ext cx="1021984" cy="157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5859E561-7E29-451F-9515-986C442BB28D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052D4E-84E6-4C18-BC62-8AF246D09360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FF57AB2-648F-4A4F-835C-33D05538DAFC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72DA6A8-ACE8-4DCF-9ACA-F4BEB3B33FF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3EF0867-16BB-46C8-89F9-30C50ABA2042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A8FF7D-FA6E-412C-966F-9885A40E74F3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B79CC9E-DA1E-45B2-9596-1074E2DA78D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3CF249F2-D4F9-4984-AAD7-2C04480E5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4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1"/>
    </mc:Choice>
    <mc:Fallback xmlns="">
      <p:transition spd="slow" advTm="3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5" grpId="1" animBg="1"/>
      <p:bldP spid="46" grpId="0" animBg="1"/>
      <p:bldP spid="46" grpId="1" animBg="1"/>
    </p:bldLst>
  </p:timing>
  <p:extLst>
    <p:ext uri="{E180D4A7-C9FB-4DFB-919C-405C955672EB}">
      <p14:showEvtLst xmlns:p14="http://schemas.microsoft.com/office/powerpoint/2010/main">
        <p14:triggerEvt type="onClick" time="23666" objId="4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1EC78E5-A483-4601-9BD4-53A45044DC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" y="17293"/>
            <a:ext cx="12191980" cy="6823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EDC8A-ED00-4956-8A29-92305A2E24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4" b="31254"/>
          <a:stretch/>
        </p:blipFill>
        <p:spPr>
          <a:xfrm>
            <a:off x="4725" y="5176"/>
            <a:ext cx="12191980" cy="6856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25C5B-5EBC-4AAE-A5ED-2F41D5ED28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78" b="90000" l="10000" r="90000">
                        <a14:foregroundMark x1="38333" y1="9444" x2="53958" y2="7778"/>
                        <a14:foregroundMark x1="53958" y1="7778" x2="64167" y2="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3261" r="15187" b="10704"/>
          <a:stretch/>
        </p:blipFill>
        <p:spPr>
          <a:xfrm>
            <a:off x="3941040" y="344100"/>
            <a:ext cx="6712728" cy="5286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4F401-2554-4185-B2FB-3B5F03E657E8}"/>
              </a:ext>
            </a:extLst>
          </p:cNvPr>
          <p:cNvSpPr txBox="1"/>
          <p:nvPr/>
        </p:nvSpPr>
        <p:spPr>
          <a:xfrm>
            <a:off x="480748" y="161082"/>
            <a:ext cx="1165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EF3810-4877-410F-A5F3-B4FD03274287}"/>
              </a:ext>
            </a:extLst>
          </p:cNvPr>
          <p:cNvGrpSpPr/>
          <p:nvPr/>
        </p:nvGrpSpPr>
        <p:grpSpPr>
          <a:xfrm>
            <a:off x="725728" y="1726468"/>
            <a:ext cx="2192474" cy="763187"/>
            <a:chOff x="407642" y="1626936"/>
            <a:chExt cx="2192474" cy="7631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25BE59-3C0B-40B3-89DF-17B6DE18028A}"/>
                </a:ext>
              </a:extLst>
            </p:cNvPr>
            <p:cNvSpPr/>
            <p:nvPr/>
          </p:nvSpPr>
          <p:spPr>
            <a:xfrm>
              <a:off x="407642" y="1626936"/>
              <a:ext cx="2192474" cy="76318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DD0D08-3B54-461E-8D14-23AFB487F3A6}"/>
                </a:ext>
              </a:extLst>
            </p:cNvPr>
            <p:cNvSpPr txBox="1"/>
            <p:nvPr/>
          </p:nvSpPr>
          <p:spPr>
            <a:xfrm>
              <a:off x="492053" y="1691628"/>
              <a:ext cx="2082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: 2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F581E7-2871-45BE-8F09-CA3CEB71543B}"/>
              </a:ext>
            </a:extLst>
          </p:cNvPr>
          <p:cNvGrpSpPr/>
          <p:nvPr/>
        </p:nvGrpSpPr>
        <p:grpSpPr>
          <a:xfrm>
            <a:off x="585063" y="4849470"/>
            <a:ext cx="2192474" cy="763187"/>
            <a:chOff x="383022" y="4756746"/>
            <a:chExt cx="2192474" cy="7631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513AD6-A26B-49B9-B1A2-E276F352AA52}"/>
                </a:ext>
              </a:extLst>
            </p:cNvPr>
            <p:cNvSpPr txBox="1"/>
            <p:nvPr/>
          </p:nvSpPr>
          <p:spPr>
            <a:xfrm>
              <a:off x="411350" y="4764241"/>
              <a:ext cx="19928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 3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712E34-1E21-40ED-A98B-F9D9F8093205}"/>
                </a:ext>
              </a:extLst>
            </p:cNvPr>
            <p:cNvSpPr/>
            <p:nvPr/>
          </p:nvSpPr>
          <p:spPr>
            <a:xfrm>
              <a:off x="383022" y="4756746"/>
              <a:ext cx="2192474" cy="76318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98AC35-5756-48FC-92CA-F5FB84819F74}"/>
              </a:ext>
            </a:extLst>
          </p:cNvPr>
          <p:cNvGrpSpPr/>
          <p:nvPr/>
        </p:nvGrpSpPr>
        <p:grpSpPr>
          <a:xfrm>
            <a:off x="666143" y="3195389"/>
            <a:ext cx="2229922" cy="763187"/>
            <a:chOff x="407642" y="3096450"/>
            <a:chExt cx="2229922" cy="76318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F50B73-E89E-427B-836F-DE7B36FAFE0A}"/>
                </a:ext>
              </a:extLst>
            </p:cNvPr>
            <p:cNvSpPr/>
            <p:nvPr/>
          </p:nvSpPr>
          <p:spPr>
            <a:xfrm>
              <a:off x="407642" y="3096450"/>
              <a:ext cx="2192474" cy="76318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4249AF-5C56-460F-9631-54F49ECC29B2}"/>
                </a:ext>
              </a:extLst>
            </p:cNvPr>
            <p:cNvSpPr txBox="1"/>
            <p:nvPr/>
          </p:nvSpPr>
          <p:spPr>
            <a:xfrm>
              <a:off x="529295" y="3139294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 : 1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9" name="WordArt 43">
            <a:extLst>
              <a:ext uri="{FF2B5EF4-FFF2-40B4-BE49-F238E27FC236}">
                <a16:creationId xmlns:a16="http://schemas.microsoft.com/office/drawing/2014/main" id="{449A3EAB-9369-4839-8652-7E6BA26C9F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8563" y="5465762"/>
            <a:ext cx="2024745" cy="3760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38" name="WordArt 43">
            <a:extLst>
              <a:ext uri="{FF2B5EF4-FFF2-40B4-BE49-F238E27FC236}">
                <a16:creationId xmlns:a16="http://schemas.microsoft.com/office/drawing/2014/main" id="{6CFFAC2B-226D-46E2-A324-618AB99C0A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7986" y="6512015"/>
            <a:ext cx="1309417" cy="2709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pic>
        <p:nvPicPr>
          <p:cNvPr id="39" name="Picture 38" descr="dong-ho-bao-thuc-17065_1_1.jpg">
            <a:extLst>
              <a:ext uri="{FF2B5EF4-FFF2-40B4-BE49-F238E27FC236}">
                <a16:creationId xmlns:a16="http://schemas.microsoft.com/office/drawing/2014/main" id="{3D00F7D1-93D9-41D4-A835-D07ECF0E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419" y="5096675"/>
            <a:ext cx="1021984" cy="157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5859E561-7E29-451F-9515-986C442BB28D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052D4E-84E6-4C18-BC62-8AF246D09360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FF57AB2-648F-4A4F-835C-33D05538DAFC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72DA6A8-ACE8-4DCF-9ACA-F4BEB3B33FF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3EF0867-16BB-46C8-89F9-30C50ABA2042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A8FF7D-FA6E-412C-966F-9885A40E74F3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B79CC9E-DA1E-45B2-9596-1074E2DA78D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E2C3B6-C579-476D-A97E-3E9A02E132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4593" y="2856593"/>
            <a:ext cx="2329297" cy="232929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392244-45B3-4EAF-90A1-D4FD999411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5"/>
    </mc:Choice>
    <mc:Fallback xmlns="">
      <p:transition spd="slow" advTm="3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8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5" grpId="1" animBg="1"/>
      <p:bldP spid="46" grpId="0" animBg="1"/>
      <p:bldP spid="46" grpId="1" animBg="1"/>
    </p:bldLst>
  </p:timing>
  <p:extLst>
    <p:ext uri="{E180D4A7-C9FB-4DFB-919C-405C955672EB}">
      <p14:showEvtLst xmlns:p14="http://schemas.microsoft.com/office/powerpoint/2010/main">
        <p14:triggerEvt type="onClick" time="23831" objId="4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1EC78E5-A483-4601-9BD4-53A45044D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" y="17293"/>
            <a:ext cx="12191980" cy="6823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EDC8A-ED00-4956-8A29-92305A2E24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4" b="31254"/>
          <a:stretch/>
        </p:blipFill>
        <p:spPr>
          <a:xfrm>
            <a:off x="-12503" y="17293"/>
            <a:ext cx="12191980" cy="6856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4F401-2554-4185-B2FB-3B5F03E657E8}"/>
              </a:ext>
            </a:extLst>
          </p:cNvPr>
          <p:cNvSpPr txBox="1"/>
          <p:nvPr/>
        </p:nvSpPr>
        <p:spPr>
          <a:xfrm>
            <a:off x="480748" y="161082"/>
            <a:ext cx="1165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3D8D24-50BC-48DE-BA61-FA1E235FC352}"/>
              </a:ext>
            </a:extLst>
          </p:cNvPr>
          <p:cNvGrpSpPr/>
          <p:nvPr/>
        </p:nvGrpSpPr>
        <p:grpSpPr>
          <a:xfrm>
            <a:off x="480747" y="1154882"/>
            <a:ext cx="3661910" cy="763187"/>
            <a:chOff x="480747" y="1154882"/>
            <a:chExt cx="3661910" cy="7631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25BE59-3C0B-40B3-89DF-17B6DE18028A}"/>
                </a:ext>
              </a:extLst>
            </p:cNvPr>
            <p:cNvSpPr/>
            <p:nvPr/>
          </p:nvSpPr>
          <p:spPr>
            <a:xfrm>
              <a:off x="480747" y="1154882"/>
              <a:ext cx="3661910" cy="76318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DD0D08-3B54-461E-8D14-23AFB487F3A6}"/>
                </a:ext>
              </a:extLst>
            </p:cNvPr>
            <p:cNvSpPr txBox="1"/>
            <p:nvPr/>
          </p:nvSpPr>
          <p:spPr>
            <a:xfrm>
              <a:off x="480747" y="1213309"/>
              <a:ext cx="3371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: 1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F581E7-2871-45BE-8F09-CA3CEB71543B}"/>
              </a:ext>
            </a:extLst>
          </p:cNvPr>
          <p:cNvGrpSpPr/>
          <p:nvPr/>
        </p:nvGrpSpPr>
        <p:grpSpPr>
          <a:xfrm>
            <a:off x="585062" y="4849470"/>
            <a:ext cx="3780215" cy="763187"/>
            <a:chOff x="383022" y="4756746"/>
            <a:chExt cx="2192474" cy="7631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513AD6-A26B-49B9-B1A2-E276F352AA52}"/>
                </a:ext>
              </a:extLst>
            </p:cNvPr>
            <p:cNvSpPr txBox="1"/>
            <p:nvPr/>
          </p:nvSpPr>
          <p:spPr>
            <a:xfrm>
              <a:off x="411350" y="4764241"/>
              <a:ext cx="16913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 0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712E34-1E21-40ED-A98B-F9D9F8093205}"/>
                </a:ext>
              </a:extLst>
            </p:cNvPr>
            <p:cNvSpPr/>
            <p:nvPr/>
          </p:nvSpPr>
          <p:spPr>
            <a:xfrm>
              <a:off x="383022" y="4756746"/>
              <a:ext cx="2192474" cy="76318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98AC35-5756-48FC-92CA-F5FB84819F74}"/>
              </a:ext>
            </a:extLst>
          </p:cNvPr>
          <p:cNvGrpSpPr/>
          <p:nvPr/>
        </p:nvGrpSpPr>
        <p:grpSpPr>
          <a:xfrm>
            <a:off x="558205" y="3064006"/>
            <a:ext cx="3780215" cy="763187"/>
            <a:chOff x="407642" y="3096450"/>
            <a:chExt cx="2192474" cy="76318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F50B73-E89E-427B-836F-DE7B36FAFE0A}"/>
                </a:ext>
              </a:extLst>
            </p:cNvPr>
            <p:cNvSpPr/>
            <p:nvPr/>
          </p:nvSpPr>
          <p:spPr>
            <a:xfrm>
              <a:off x="407642" y="3096450"/>
              <a:ext cx="2192474" cy="76318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4249AF-5C56-460F-9631-54F49ECC29B2}"/>
                </a:ext>
              </a:extLst>
            </p:cNvPr>
            <p:cNvSpPr txBox="1"/>
            <p:nvPr/>
          </p:nvSpPr>
          <p:spPr>
            <a:xfrm>
              <a:off x="529295" y="3139294"/>
              <a:ext cx="18103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 : 2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9" name="WordArt 43">
            <a:extLst>
              <a:ext uri="{FF2B5EF4-FFF2-40B4-BE49-F238E27FC236}">
                <a16:creationId xmlns:a16="http://schemas.microsoft.com/office/drawing/2014/main" id="{449A3EAB-9369-4839-8652-7E6BA26C9F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8563" y="5465762"/>
            <a:ext cx="2024745" cy="3760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38" name="WordArt 43">
            <a:extLst>
              <a:ext uri="{FF2B5EF4-FFF2-40B4-BE49-F238E27FC236}">
                <a16:creationId xmlns:a16="http://schemas.microsoft.com/office/drawing/2014/main" id="{6CFFAC2B-226D-46E2-A324-618AB99C0A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7986" y="6512015"/>
            <a:ext cx="1309417" cy="2709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125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 panose="020B7200000000000000" pitchFamily="34" charset="0"/>
            </a:endParaRPr>
          </a:p>
        </p:txBody>
      </p:sp>
      <p:pic>
        <p:nvPicPr>
          <p:cNvPr id="39" name="Picture 38" descr="dong-ho-bao-thuc-17065_1_1.jpg">
            <a:extLst>
              <a:ext uri="{FF2B5EF4-FFF2-40B4-BE49-F238E27FC236}">
                <a16:creationId xmlns:a16="http://schemas.microsoft.com/office/drawing/2014/main" id="{3D00F7D1-93D9-41D4-A835-D07ECF0E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419" y="5096675"/>
            <a:ext cx="1021984" cy="157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5859E561-7E29-451F-9515-986C442BB28D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052D4E-84E6-4C18-BC62-8AF246D09360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FF57AB2-648F-4A4F-835C-33D05538DAFC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72DA6A8-ACE8-4DCF-9ACA-F4BEB3B33FF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3EF0867-16BB-46C8-89F9-30C50ABA2042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A8FF7D-FA6E-412C-966F-9885A40E74F3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B79CC9E-DA1E-45B2-9596-1074E2DA78D1}"/>
              </a:ext>
            </a:extLst>
          </p:cNvPr>
          <p:cNvSpPr/>
          <p:nvPr/>
        </p:nvSpPr>
        <p:spPr>
          <a:xfrm>
            <a:off x="10772069" y="5787768"/>
            <a:ext cx="592609" cy="533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392244-45B3-4EAF-90A1-D4FD999411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8D3A76-1FD5-44B4-95DC-847646EC3ED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81" b="99387" l="60323" r="95484">
                        <a14:foregroundMark x1="62903" y1="23926" x2="62581" y2="22699"/>
                        <a14:foregroundMark x1="60645" y1="26380" x2="60645" y2="25767"/>
                        <a14:foregroundMark x1="66452" y1="11043" x2="76452" y2="7975"/>
                        <a14:foregroundMark x1="76452" y1="7975" x2="67097" y2="11043"/>
                        <a14:foregroundMark x1="72258" y1="4294" x2="76129" y2="9202"/>
                        <a14:foregroundMark x1="61935" y1="71166" x2="73871" y2="67485"/>
                        <a14:foregroundMark x1="73871" y1="67485" x2="79032" y2="69939"/>
                        <a14:foregroundMark x1="79032" y1="69939" x2="78065" y2="87730"/>
                        <a14:foregroundMark x1="78065" y1="87730" x2="70645" y2="98773"/>
                        <a14:foregroundMark x1="70645" y1="98773" x2="64516" y2="93252"/>
                        <a14:foregroundMark x1="64516" y1="93252" x2="61935" y2="68712"/>
                        <a14:foregroundMark x1="77742" y1="87117" x2="66774" y2="99387"/>
                        <a14:foregroundMark x1="66774" y1="99387" x2="64839" y2="96933"/>
                        <a14:foregroundMark x1="71613" y1="14724" x2="66452" y2="16564"/>
                        <a14:foregroundMark x1="66452" y1="16564" x2="71613" y2="38650"/>
                        <a14:foregroundMark x1="71613" y1="38650" x2="80000" y2="40491"/>
                        <a14:foregroundMark x1="80000" y1="40491" x2="80968" y2="22086"/>
                        <a14:foregroundMark x1="80968" y1="22086" x2="74194" y2="11043"/>
                        <a14:foregroundMark x1="74194" y1="11043" x2="67742" y2="11043"/>
                        <a14:foregroundMark x1="67742" y1="11043" x2="68387" y2="12270"/>
                      </a14:backgroundRemoval>
                    </a14:imgEffect>
                  </a14:imgLayer>
                </a14:imgProps>
              </a:ext>
            </a:extLst>
          </a:blip>
          <a:srcRect l="58422" r="11636"/>
          <a:stretch/>
        </p:blipFill>
        <p:spPr>
          <a:xfrm>
            <a:off x="6842362" y="1171950"/>
            <a:ext cx="3264905" cy="3222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0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5"/>
    </mc:Choice>
    <mc:Fallback xmlns="">
      <p:transition spd="slow" advTm="3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5" grpId="1" animBg="1"/>
      <p:bldP spid="46" grpId="0" animBg="1"/>
      <p:bldP spid="46" grpId="1" animBg="1"/>
    </p:bldLst>
  </p:timing>
  <p:extLst>
    <p:ext uri="{E180D4A7-C9FB-4DFB-919C-405C955672EB}">
      <p14:showEvtLst xmlns:p14="http://schemas.microsoft.com/office/powerpoint/2010/main">
        <p14:triggerEvt type="onClick" time="23831" objId="4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2D14CD-C9BE-4E1B-9C22-13589FC35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0691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6B4971C-EAA5-47BF-8631-58DC0669BF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392489-D7F7-4887-9BC1-7F3EA31329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171B73-5CE0-4C49-A57E-BD75BEB293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3DC4CC0-11DA-43FD-BBB1-F529ED7A07AC}"/>
              </a:ext>
            </a:extLst>
          </p:cNvPr>
          <p:cNvSpPr txBox="1"/>
          <p:nvPr/>
        </p:nvSpPr>
        <p:spPr>
          <a:xfrm>
            <a:off x="1899149" y="1733676"/>
            <a:ext cx="80537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D78765-BB90-4B92-8530-A5FF7EC90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414239"/>
      </p:ext>
    </p:extLst>
  </p:cSld>
  <p:clrMapOvr>
    <a:masterClrMapping/>
  </p:clrMapOvr>
  <p:transition spd="slow" advTm="253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9|2.6|2|2.7|1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5|3.8|4.5|2.5|3.3|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2|2.4|5.3|2.5|2.4|1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2|2.4|5.3|2.5|2.4|1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DappledVTI">
  <a:themeElements>
    <a:clrScheme name="Custom 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198</Words>
  <Application>Microsoft Office PowerPoint</Application>
  <PresentationFormat>Widescreen</PresentationFormat>
  <Paragraphs>68</Paragraphs>
  <Slides>18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.VnArial</vt:lpstr>
      <vt:lpstr>.VnAvant</vt:lpstr>
      <vt:lpstr>.VnTime</vt:lpstr>
      <vt:lpstr>Arial</vt:lpstr>
      <vt:lpstr>AvenirNext LT Pro Medium</vt:lpstr>
      <vt:lpstr>Meiryo</vt:lpstr>
      <vt:lpstr>Tahoma</vt:lpstr>
      <vt:lpstr>Times New Roman</vt:lpstr>
      <vt:lpstr>DappledVTI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2022-02-14T02:25:51Z</dcterms:created>
  <dcterms:modified xsi:type="dcterms:W3CDTF">2023-10-11T03:46:52Z</dcterms:modified>
</cp:coreProperties>
</file>