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2652-ADA3-BB84-77C0-F9DDC43D9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FE15F-65A9-CE7C-FE91-C42978FDB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64BDA-05CF-CB8A-AAA1-FFF65E60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B6418-B9BE-5A92-4138-28F03F79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703AF-2F58-3E8E-068D-2A157C24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DE34-2109-90B8-984D-C8E0AE18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E252C-5C6B-6F66-0CEC-DA92775E4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F495E-6ADC-21B7-650D-79AB717A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1023F-9092-9768-0882-C8D0EF59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B9BB9-BBC9-2B55-A2DE-49E8F840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3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D3ED4-5F0C-1892-176E-FF2CAEF87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57F2D-7B91-2227-0165-AFA1ACA21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145A-8504-2D3E-D723-45E63A70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4B3C8-96F1-945C-F70B-3FE5E86F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38261-5C10-3901-69FC-307FD2BE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A14F-B744-9D5C-838C-E89F750F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DFD9-0172-D824-3D15-457EBC40A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6E4D-B269-31B8-D0D8-6073BB9F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43CF0-6A09-4AB3-D1FD-E4F46504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EAA-2FE7-6202-88B3-0CCEC666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8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DD17-3B0E-F48A-362A-88D31452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2085D-1F58-C2AC-5BA1-C6B99DF5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81A69-0141-8655-8171-6D962822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00181-9AEE-F2FF-A0E3-1AB2B670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0DE39-B5DA-3BA5-0581-F16E0925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F3E8-0901-3E10-8EBC-1987661F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CA7A0-0D01-6548-3D30-A875ED043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EB29D-FC62-3F4E-B195-7BE9A815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BF4BC-2C95-3E5A-AF56-BD0E8E35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0494E-1729-5107-D423-619CA358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8BD22-A0C8-25A4-BC73-C19D26F3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7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8BC8A-F23F-C8C6-2B34-647698E3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78EED-2C00-138B-38E4-6C1B5742E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C6E7C-A74C-BFC2-548D-313FDCC8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9A01C9-EE67-8A51-952F-7B78F13EB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12EEB-D1AF-6410-51F6-9E5CB0894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67525-E14C-DD57-F1F8-A29A8507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B4E21A-C535-B819-B028-F6D28F15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D5522-15D2-0E7B-A289-5A2ECE2B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8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3A69-1BC2-D4C0-1A89-1EEB9D10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E8C79-B872-DB88-91A9-4DE47C18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B9E3B-CE1F-60C4-E7B7-8EE6B5C8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735FE-ABBC-6B4F-7BE9-E9ACDA39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F55B8-83E1-16AB-7E35-B9457106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74449-6AB3-C652-B839-B8C6EF57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1AE74-2845-EB20-B701-F4B04154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4ED8-B9A4-558F-6898-A26C58DB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FEA9E-8F76-E4F0-64A0-004A75D5C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0BE62-65C8-1852-A05B-BF9D167BE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21F28-2A0D-A48E-E460-16F26403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ED241-EFD2-6CC8-0D50-47B1280A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CB0BA-877B-B593-087B-218F3179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6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5EE2-CD7B-B275-1900-77DD2568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481DD-7A17-0DD7-CCF6-135C8F1F0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F4EA-F4FB-ED6F-2F66-F3D70797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22F5F-13E9-902D-4E4B-7393B992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91797-0FCE-D7C6-E0AA-6D252B25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5F921-EA9B-8EE7-E21C-4AF73CEC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1547C3-0D7E-C2B9-E5AD-6036FBC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5ECD1-1E92-EE41-C48D-69C754BC8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A129D-6AB4-1032-D26E-2D28A47AC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16A8-5DAC-4711-9837-55ABDF418F57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03FB6-9675-D4B4-7CEF-72BE5A162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0809-08CA-A59F-8F16-3063ED8F0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31B1-A9E4-49B2-912A-549FFA02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1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gif"/><Relationship Id="rId18" Type="http://schemas.openxmlformats.org/officeDocument/2006/relationships/image" Target="../media/image11.gif"/><Relationship Id="rId3" Type="http://schemas.openxmlformats.org/officeDocument/2006/relationships/audio" Target="../media/media1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gif"/><Relationship Id="rId17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microsoft.com/office/2007/relationships/media" Target="../media/media3.wav"/><Relationship Id="rId11" Type="http://schemas.openxmlformats.org/officeDocument/2006/relationships/image" Target="../media/image4.gif"/><Relationship Id="rId5" Type="http://schemas.microsoft.com/office/2007/relationships/media" Target="../media/media2.wav"/><Relationship Id="rId15" Type="http://schemas.openxmlformats.org/officeDocument/2006/relationships/image" Target="../media/image8.gif"/><Relationship Id="rId23" Type="http://schemas.openxmlformats.org/officeDocument/2006/relationships/image" Target="../media/image16.jpeg"/><Relationship Id="rId10" Type="http://schemas.openxmlformats.org/officeDocument/2006/relationships/image" Target="../media/image3.gif"/><Relationship Id="rId19" Type="http://schemas.openxmlformats.org/officeDocument/2006/relationships/image" Target="../media/image12.png"/><Relationship Id="rId4" Type="http://schemas.openxmlformats.org/officeDocument/2006/relationships/audio" Target="NULL" TargetMode="External"/><Relationship Id="rId9" Type="http://schemas.openxmlformats.org/officeDocument/2006/relationships/image" Target="../media/image2.gif"/><Relationship Id="rId14" Type="http://schemas.openxmlformats.org/officeDocument/2006/relationships/image" Target="../media/image7.gif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microsoft.com/office/2007/relationships/media" Target="../media/media3.wav"/><Relationship Id="rId11" Type="http://schemas.openxmlformats.org/officeDocument/2006/relationships/image" Target="../media/image17.png"/><Relationship Id="rId5" Type="http://schemas.microsoft.com/office/2007/relationships/media" Target="../media/media2.wav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281A24-3682-4ECD-9A2B-DA301F2C93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78" y="3118912"/>
            <a:ext cx="904875" cy="142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11D06-C248-9053-4309-95E8C3A70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23" y="4084850"/>
            <a:ext cx="1398371" cy="892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88993B-0306-2D67-0B92-B63D425399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8" y="518064"/>
            <a:ext cx="4762500" cy="447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AF625-AB36-AA8A-AFEC-0089285BCE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1" y="548007"/>
            <a:ext cx="2943225" cy="148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A82F6-43FB-9692-4097-F985FEC78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79" y="3944904"/>
            <a:ext cx="1724357" cy="1091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B419DB-A288-2037-2C76-A4273F35AA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24" y="3429000"/>
            <a:ext cx="2548497" cy="1274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E458CF-158D-A786-5A0E-D1DCB4F826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06" y="4003988"/>
            <a:ext cx="695325" cy="10572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0A7A7-82B8-8A32-9B44-A375B50C33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92" y="4113413"/>
            <a:ext cx="1066134" cy="892577"/>
          </a:xfrm>
          <a:prstGeom prst="rect">
            <a:avLst/>
          </a:prstGeom>
        </p:spPr>
      </p:pic>
      <p:pic>
        <p:nvPicPr>
          <p:cNvPr id="25" name="thỏ">
            <a:extLst>
              <a:ext uri="{FF2B5EF4-FFF2-40B4-BE49-F238E27FC236}">
                <a16:creationId xmlns:a16="http://schemas.microsoft.com/office/drawing/2014/main" id="{A8AD5C81-3011-6F5A-3D66-97A3536EC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48" y="4559702"/>
            <a:ext cx="895350" cy="952500"/>
          </a:xfrm>
          <a:prstGeom prst="rect">
            <a:avLst/>
          </a:prstGeom>
        </p:spPr>
      </p:pic>
      <p:pic>
        <p:nvPicPr>
          <p:cNvPr id="27" name="Rùa">
            <a:extLst>
              <a:ext uri="{FF2B5EF4-FFF2-40B4-BE49-F238E27FC236}">
                <a16:creationId xmlns:a16="http://schemas.microsoft.com/office/drawing/2014/main" id="{C8CE2A25-8EE1-9030-1E0B-7C9C0D2570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0" y="5145489"/>
            <a:ext cx="1457325" cy="733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6D3722-6F82-0004-761D-4B03B5C307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00" y="3339442"/>
            <a:ext cx="963110" cy="1329091"/>
          </a:xfrm>
          <a:prstGeom prst="rect">
            <a:avLst/>
          </a:prstGeom>
        </p:spPr>
      </p:pic>
      <p:pic>
        <p:nvPicPr>
          <p:cNvPr id="35" name="xuất phát">
            <a:extLst>
              <a:ext uri="{FF2B5EF4-FFF2-40B4-BE49-F238E27FC236}">
                <a16:creationId xmlns:a16="http://schemas.microsoft.com/office/drawing/2014/main" id="{45C0BE14-CE3D-CF68-5E77-7CA65725B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480">
            <a:off x="104741" y="2171600"/>
            <a:ext cx="4564167" cy="3278134"/>
          </a:xfrm>
          <a:prstGeom prst="rect">
            <a:avLst/>
          </a:prstGeom>
        </p:spPr>
      </p:pic>
      <p:pic>
        <p:nvPicPr>
          <p:cNvPr id="36" name="chim hot mua xuan">
            <a:hlinkClick r:id="" action="ppaction://media"/>
            <a:extLst>
              <a:ext uri="{FF2B5EF4-FFF2-40B4-BE49-F238E27FC236}">
                <a16:creationId xmlns:a16="http://schemas.microsoft.com/office/drawing/2014/main" id="{3E3F2093-9224-3BAD-7278-37B89A0ED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7" name="tieng sung">
            <a:hlinkClick r:id="" action="ppaction://media"/>
            <a:extLst>
              <a:ext uri="{FF2B5EF4-FFF2-40B4-BE49-F238E27FC236}">
                <a16:creationId xmlns:a16="http://schemas.microsoft.com/office/drawing/2014/main" id="{F73EECF3-8010-6DFF-0B9E-FD42420D1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1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5780" y="-609600"/>
            <a:ext cx="609600" cy="609600"/>
          </a:xfrm>
          <a:prstGeom prst="rect">
            <a:avLst/>
          </a:prstGeom>
        </p:spPr>
      </p:pic>
      <p:pic>
        <p:nvPicPr>
          <p:cNvPr id="38" name="dam dong">
            <a:hlinkClick r:id="" action="ppaction://media"/>
            <a:extLst>
              <a:ext uri="{FF2B5EF4-FFF2-40B4-BE49-F238E27FC236}">
                <a16:creationId xmlns:a16="http://schemas.microsoft.com/office/drawing/2014/main" id="{0F75AF65-6F99-13E6-EEC5-469BA476B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5480" end="68360.269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95847" y="-598230"/>
            <a:ext cx="609600" cy="609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00DE56-D589-A040-4640-1DE8B079DD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21" y="4928533"/>
            <a:ext cx="939803" cy="8925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E95360-EA68-5885-C5BD-BF3C8C07F916}"/>
              </a:ext>
            </a:extLst>
          </p:cNvPr>
          <p:cNvSpPr/>
          <p:nvPr/>
        </p:nvSpPr>
        <p:spPr>
          <a:xfrm>
            <a:off x="3429000" y="0"/>
            <a:ext cx="5334000" cy="8038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</a:p>
        </p:txBody>
      </p:sp>
      <p:pic>
        <p:nvPicPr>
          <p:cNvPr id="22" name="Picture 4" descr="Mầm non Hồng Tiến">
            <a:extLst>
              <a:ext uri="{FF2B5EF4-FFF2-40B4-BE49-F238E27FC236}">
                <a16:creationId xmlns:a16="http://schemas.microsoft.com/office/drawing/2014/main" id="{AE2E02ED-5E74-0B8C-6F71-8E8A275D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53" y="974107"/>
            <a:ext cx="582095" cy="5820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B5B3280-0EF9-CE1F-46C8-0CA3BE537469}"/>
              </a:ext>
            </a:extLst>
          </p:cNvPr>
          <p:cNvSpPr/>
          <p:nvPr/>
        </p:nvSpPr>
        <p:spPr>
          <a:xfrm>
            <a:off x="2624607" y="1815656"/>
            <a:ext cx="6942787" cy="803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AB233-5713-ADAC-1437-32C1749F8809}"/>
              </a:ext>
            </a:extLst>
          </p:cNvPr>
          <p:cNvCxnSpPr/>
          <p:nvPr/>
        </p:nvCxnSpPr>
        <p:spPr>
          <a:xfrm>
            <a:off x="4982707" y="718258"/>
            <a:ext cx="2226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893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32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835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7037E-6 L 0.30065 -3.7037E-6 " pathEditMode="relative" rAng="0" ptsTypes="AA">
                                          <p:cBhvr>
                                            <p:cTn id="28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505 0.00949 L 0.20495 0.00949 " pathEditMode="relative" rAng="0" ptsTypes="AA">
                                          <p:cBhvr>
                                            <p:cTn id="30" dur="28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464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45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31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31" tmFilter="0, 0; 0.125,0.2665; 0.25,0.4; 0.375,0.465; 0.5,0.5;  0.625,0.535; 0.75,0.6; 0.875,0.7335; 1,1">
                                              <p:stCondLst>
                                                <p:cond delay="53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66" tmFilter="0, 0; 0.125,0.2665; 0.25,0.4; 0.375,0.465; 0.5,0.5;  0.625,0.535; 0.75,0.6; 0.875,0.7335; 1,1">
                                              <p:stCondLst>
                                                <p:cond delay="105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31" tmFilter="0, 0; 0.125,0.2665; 0.25,0.4; 0.375,0.465; 0.5,0.5;  0.625,0.535; 0.75,0.6; 0.875,0.7335; 1,1">
                                              <p:stCondLst>
                                                <p:cond delay="1325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1">
                                              <p:stCondLst>
                                                <p:cond delay="52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33" decel="50000">
                                              <p:stCondLst>
                                                <p:cond delay="54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1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33" decel="50000">
                                              <p:stCondLst>
                                                <p:cond delay="107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1">
                                              <p:stCondLst>
                                                <p:cond delay="131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33" decel="50000">
                                              <p:stCondLst>
                                                <p:cond delay="133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1">
                                              <p:stCondLst>
                                                <p:cond delay="1446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33" decel="50000">
                                              <p:stCondLst>
                                                <p:cond delay="1467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3000" accel="17000" autoRev="1" fill="remove" nodeType="withEffect" p14:presetBounceEnd="9000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2.70833E-6 3.7037E-6 L -0.00404 -0.1301 " pathEditMode="relative" rAng="0" ptsTypes="AA" p14:bounceEnd="9000">
                                          <p:cBhvr>
                                            <p:cTn id="48" dur="1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-6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20" grpId="0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32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835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7037E-6 L 0.30065 -3.7037E-6 " pathEditMode="relative" rAng="0" ptsTypes="AA">
                                          <p:cBhvr>
                                            <p:cTn id="28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505 0.00949 L 0.20495 0.00949 " pathEditMode="relative" rAng="0" ptsTypes="AA">
                                          <p:cBhvr>
                                            <p:cTn id="30" dur="28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464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45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31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31" tmFilter="0, 0; 0.125,0.2665; 0.25,0.4; 0.375,0.465; 0.5,0.5;  0.625,0.535; 0.75,0.6; 0.875,0.7335; 1,1">
                                              <p:stCondLst>
                                                <p:cond delay="53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66" tmFilter="0, 0; 0.125,0.2665; 0.25,0.4; 0.375,0.465; 0.5,0.5;  0.625,0.535; 0.75,0.6; 0.875,0.7335; 1,1">
                                              <p:stCondLst>
                                                <p:cond delay="105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31" tmFilter="0, 0; 0.125,0.2665; 0.25,0.4; 0.375,0.465; 0.5,0.5;  0.625,0.535; 0.75,0.6; 0.875,0.7335; 1,1">
                                              <p:stCondLst>
                                                <p:cond delay="1325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1">
                                              <p:stCondLst>
                                                <p:cond delay="52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33" decel="50000">
                                              <p:stCondLst>
                                                <p:cond delay="54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1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33" decel="50000">
                                              <p:stCondLst>
                                                <p:cond delay="107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1">
                                              <p:stCondLst>
                                                <p:cond delay="131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33" decel="50000">
                                              <p:stCondLst>
                                                <p:cond delay="133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1">
                                              <p:stCondLst>
                                                <p:cond delay="1446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33" decel="50000">
                                              <p:stCondLst>
                                                <p:cond delay="1467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3000" accel="17000" autoRev="1" fill="remove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2.70833E-6 3.7037E-6 L -0.00404 -0.1301 " pathEditMode="relative" rAng="0" ptsTypes="AA">
                                          <p:cBhvr>
                                            <p:cTn id="48" dur="1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-6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20" grpId="0"/>
          <p:bldP spid="2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him hot mua xuan">
            <a:hlinkClick r:id="" action="ppaction://media"/>
            <a:extLst>
              <a:ext uri="{FF2B5EF4-FFF2-40B4-BE49-F238E27FC236}">
                <a16:creationId xmlns:a16="http://schemas.microsoft.com/office/drawing/2014/main" id="{3E3F2093-9224-3BAD-7278-37B89A0ED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7" name="tieng sung">
            <a:hlinkClick r:id="" action="ppaction://media"/>
            <a:extLst>
              <a:ext uri="{FF2B5EF4-FFF2-40B4-BE49-F238E27FC236}">
                <a16:creationId xmlns:a16="http://schemas.microsoft.com/office/drawing/2014/main" id="{F73EECF3-8010-6DFF-0B9E-FD42420D1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51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780" y="-609600"/>
            <a:ext cx="609600" cy="609600"/>
          </a:xfrm>
          <a:prstGeom prst="rect">
            <a:avLst/>
          </a:prstGeom>
        </p:spPr>
      </p:pic>
      <p:pic>
        <p:nvPicPr>
          <p:cNvPr id="38" name="dam dong">
            <a:hlinkClick r:id="" action="ppaction://media"/>
            <a:extLst>
              <a:ext uri="{FF2B5EF4-FFF2-40B4-BE49-F238E27FC236}">
                <a16:creationId xmlns:a16="http://schemas.microsoft.com/office/drawing/2014/main" id="{0F75AF65-6F99-13E6-EEC5-469BA476B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5480" end="68360.269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5847" y="-598230"/>
            <a:ext cx="609600" cy="609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00DE56-D589-A040-4640-1DE8B079D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33" y="4861359"/>
            <a:ext cx="939803" cy="892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BDAF11-6091-9E9D-EE6F-FBA74EF21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8" y="3207434"/>
            <a:ext cx="2852806" cy="28528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D31F66-3F2B-24EA-9D82-BF7AC32FD12F}"/>
              </a:ext>
            </a:extLst>
          </p:cNvPr>
          <p:cNvGrpSpPr/>
          <p:nvPr/>
        </p:nvGrpSpPr>
        <p:grpSpPr>
          <a:xfrm>
            <a:off x="4935415" y="983521"/>
            <a:ext cx="6372665" cy="1055077"/>
            <a:chOff x="5584874" y="1069145"/>
            <a:chExt cx="4628271" cy="98473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61F934-47A5-6A0C-F4EF-44158E149DA4}"/>
                </a:ext>
              </a:extLst>
            </p:cNvPr>
            <p:cNvSpPr/>
            <p:nvPr/>
          </p:nvSpPr>
          <p:spPr>
            <a:xfrm>
              <a:off x="5584874" y="1069145"/>
              <a:ext cx="4628271" cy="9847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EC22E2-A22F-3AE9-D2C6-34094C9BAE45}"/>
                </a:ext>
              </a:extLst>
            </p:cNvPr>
            <p:cNvSpPr/>
            <p:nvPr/>
          </p:nvSpPr>
          <p:spPr>
            <a:xfrm>
              <a:off x="5683348" y="1181685"/>
              <a:ext cx="4431323" cy="773723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Con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dirty="0">
                  <a:solidFill>
                    <a:srgbClr val="002060"/>
                  </a:solidFill>
                </a:rPr>
                <a:t>: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C10CD1-A0CF-D9B6-67A2-88DA15C4594E}"/>
              </a:ext>
            </a:extLst>
          </p:cNvPr>
          <p:cNvGrpSpPr/>
          <p:nvPr/>
        </p:nvGrpSpPr>
        <p:grpSpPr>
          <a:xfrm>
            <a:off x="4721657" y="2335237"/>
            <a:ext cx="3142183" cy="872197"/>
            <a:chOff x="5584874" y="1069145"/>
            <a:chExt cx="4628271" cy="98473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59FE55D-36F1-0889-4194-617746F04CB9}"/>
                </a:ext>
              </a:extLst>
            </p:cNvPr>
            <p:cNvSpPr/>
            <p:nvPr/>
          </p:nvSpPr>
          <p:spPr>
            <a:xfrm>
              <a:off x="5584874" y="1069145"/>
              <a:ext cx="4628271" cy="9847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258B01C-2363-FFCA-8042-672FDD2196EE}"/>
                </a:ext>
              </a:extLst>
            </p:cNvPr>
            <p:cNvSpPr/>
            <p:nvPr/>
          </p:nvSpPr>
          <p:spPr>
            <a:xfrm>
              <a:off x="5683348" y="1181685"/>
              <a:ext cx="4431323" cy="773723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463CDC-7B24-65EA-A4F4-1DED6CA9CF99}"/>
              </a:ext>
            </a:extLst>
          </p:cNvPr>
          <p:cNvGrpSpPr/>
          <p:nvPr/>
        </p:nvGrpSpPr>
        <p:grpSpPr>
          <a:xfrm>
            <a:off x="8165897" y="2335236"/>
            <a:ext cx="3142183" cy="872197"/>
            <a:chOff x="5584874" y="1069145"/>
            <a:chExt cx="4628271" cy="9847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CA45131-246A-32DC-57B3-88183C27D492}"/>
                </a:ext>
              </a:extLst>
            </p:cNvPr>
            <p:cNvSpPr/>
            <p:nvPr/>
          </p:nvSpPr>
          <p:spPr>
            <a:xfrm>
              <a:off x="5584874" y="1069145"/>
              <a:ext cx="4628271" cy="9847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7BD6907-482E-E64A-C714-9D37745190AC}"/>
                </a:ext>
              </a:extLst>
            </p:cNvPr>
            <p:cNvSpPr/>
            <p:nvPr/>
          </p:nvSpPr>
          <p:spPr>
            <a:xfrm>
              <a:off x="5683348" y="1181685"/>
              <a:ext cx="4431323" cy="773723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94ADAE-C903-CE97-3508-02F81C4DDD4E}"/>
              </a:ext>
            </a:extLst>
          </p:cNvPr>
          <p:cNvGrpSpPr/>
          <p:nvPr/>
        </p:nvGrpSpPr>
        <p:grpSpPr>
          <a:xfrm>
            <a:off x="4721657" y="3695188"/>
            <a:ext cx="3142183" cy="872197"/>
            <a:chOff x="5584874" y="1069145"/>
            <a:chExt cx="4628271" cy="984738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DD1D9-C96E-C749-49C4-EBE319B5468F}"/>
                </a:ext>
              </a:extLst>
            </p:cNvPr>
            <p:cNvSpPr/>
            <p:nvPr/>
          </p:nvSpPr>
          <p:spPr>
            <a:xfrm>
              <a:off x="5584874" y="1069145"/>
              <a:ext cx="4628271" cy="9847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A58A949-6019-7C82-CB23-6345DED2A3F4}"/>
                </a:ext>
              </a:extLst>
            </p:cNvPr>
            <p:cNvSpPr/>
            <p:nvPr/>
          </p:nvSpPr>
          <p:spPr>
            <a:xfrm>
              <a:off x="5683348" y="1181685"/>
              <a:ext cx="4431323" cy="773723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14363B-65F4-2AB3-4DB7-681869F42FE2}"/>
              </a:ext>
            </a:extLst>
          </p:cNvPr>
          <p:cNvGrpSpPr/>
          <p:nvPr/>
        </p:nvGrpSpPr>
        <p:grpSpPr>
          <a:xfrm>
            <a:off x="8165897" y="3695187"/>
            <a:ext cx="3142183" cy="872197"/>
            <a:chOff x="5584874" y="1069145"/>
            <a:chExt cx="4628271" cy="9847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112CFD5-5833-D604-F730-F0FC2608A577}"/>
                </a:ext>
              </a:extLst>
            </p:cNvPr>
            <p:cNvSpPr/>
            <p:nvPr/>
          </p:nvSpPr>
          <p:spPr>
            <a:xfrm>
              <a:off x="5584874" y="1069145"/>
              <a:ext cx="4628271" cy="9847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AFBDEA9-29CB-398D-5269-A475AEC47784}"/>
                </a:ext>
              </a:extLst>
            </p:cNvPr>
            <p:cNvSpPr/>
            <p:nvPr/>
          </p:nvSpPr>
          <p:spPr>
            <a:xfrm>
              <a:off x="5683348" y="1181685"/>
              <a:ext cx="4431323" cy="773723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3E84211-74BC-BF98-7E38-15BC961CD4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17" y="3400426"/>
            <a:ext cx="1162341" cy="1162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82682-2648-9457-BE32-3D1E0C8B9E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18" y="2052127"/>
            <a:ext cx="1162341" cy="1162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96674-94E8-4ABA-E853-E1D731B26B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46" y="1833085"/>
            <a:ext cx="1717901" cy="1717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3AC39-43E4-28F1-F7BC-4114976573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95" y="3400426"/>
            <a:ext cx="1267940" cy="1267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32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35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464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45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31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31" tmFilter="0, 0; 0.125,0.2665; 0.25,0.4; 0.375,0.465; 0.5,0.5;  0.625,0.535; 0.75,0.6; 0.875,0.7335; 1,1">
                                              <p:stCondLst>
                                                <p:cond delay="53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66" tmFilter="0, 0; 0.125,0.2665; 0.25,0.4; 0.375,0.465; 0.5,0.5;  0.625,0.535; 0.75,0.6; 0.875,0.7335; 1,1">
                                              <p:stCondLst>
                                                <p:cond delay="105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1" tmFilter="0, 0; 0.125,0.2665; 0.25,0.4; 0.375,0.465; 0.5,0.5;  0.625,0.535; 0.75,0.6; 0.875,0.7335; 1,1">
                                              <p:stCondLst>
                                                <p:cond delay="1325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1">
                                              <p:stCondLst>
                                                <p:cond delay="52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33" decel="50000">
                                              <p:stCondLst>
                                                <p:cond delay="54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1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33" decel="50000">
                                              <p:stCondLst>
                                                <p:cond delay="107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1">
                                              <p:stCondLst>
                                                <p:cond delay="131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33" decel="50000">
                                              <p:stCondLst>
                                                <p:cond delay="133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1">
                                              <p:stCondLst>
                                                <p:cond delay="1446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33" decel="50000">
                                              <p:stCondLst>
                                                <p:cond delay="1467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4" presetClass="path" presetSubtype="0" repeatCount="3000" accel="17000" autoRev="1" fill="remove" nodeType="withEffect" p14:presetBounceEnd="9000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5E-6 -2.59259E-6 L -0.00404 -0.13009 " pathEditMode="relative" rAng="0" ptsTypes="AA" p14:bounceEnd="9000">
                                          <p:cBhvr>
                                            <p:cTn id="28" dur="1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-6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32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835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464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45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31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31" tmFilter="0, 0; 0.125,0.2665; 0.25,0.4; 0.375,0.465; 0.5,0.5;  0.625,0.535; 0.75,0.6; 0.875,0.7335; 1,1">
                                              <p:stCondLst>
                                                <p:cond delay="53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66" tmFilter="0, 0; 0.125,0.2665; 0.25,0.4; 0.375,0.465; 0.5,0.5;  0.625,0.535; 0.75,0.6; 0.875,0.7335; 1,1">
                                              <p:stCondLst>
                                                <p:cond delay="105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1" tmFilter="0, 0; 0.125,0.2665; 0.25,0.4; 0.375,0.465; 0.5,0.5;  0.625,0.535; 0.75,0.6; 0.875,0.7335; 1,1">
                                              <p:stCondLst>
                                                <p:cond delay="1325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1">
                                              <p:stCondLst>
                                                <p:cond delay="52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33" decel="50000">
                                              <p:stCondLst>
                                                <p:cond delay="541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1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33" decel="50000">
                                              <p:stCondLst>
                                                <p:cond delay="107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1">
                                              <p:stCondLst>
                                                <p:cond delay="131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33" decel="50000">
                                              <p:stCondLst>
                                                <p:cond delay="1334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1">
                                              <p:stCondLst>
                                                <p:cond delay="1446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33" decel="50000">
                                              <p:stCondLst>
                                                <p:cond delay="1467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4" presetClass="path" presetSubtype="0" repeatCount="3000" accel="17000" autoRev="1" fill="remove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5E-6 -2.59259E-6 L -0.00404 -0.13009 " pathEditMode="relative" rAng="0" ptsTypes="AA">
                                          <p:cBhvr>
                                            <p:cTn id="28" dur="1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" y="-6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10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37</Words>
  <Application>Microsoft Office PowerPoint</Application>
  <PresentationFormat>Widescreen</PresentationFormat>
  <Paragraphs>8</Paragraphs>
  <Slides>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2022-05-07T15:22:52Z</dcterms:created>
  <dcterms:modified xsi:type="dcterms:W3CDTF">2023-10-24T09:14:20Z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1A36EFC7-D617-45EE-B568-60237430FA68</vt:lpwstr>
  </property>
  <property fmtid="{D5CDD505-2E9C-101B-9397-08002B2CF9AE}" pid="3" name="ArticulatePath">
    <vt:lpwstr>pp ngày 7-5</vt:lpwstr>
  </property>
</Properties>
</file>