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ppt/media/audio3.wav" ContentType="audio/wav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68" r:id="rId3"/>
    <p:sldId id="270" r:id="rId4"/>
    <p:sldId id="261" r:id="rId5"/>
    <p:sldId id="271" r:id="rId6"/>
    <p:sldId id="260" r:id="rId7"/>
    <p:sldId id="269" r:id="rId8"/>
    <p:sldId id="256" r:id="rId9"/>
    <p:sldId id="257" r:id="rId10"/>
    <p:sldId id="258" r:id="rId11"/>
    <p:sldId id="259" r:id="rId12"/>
    <p:sldId id="273" r:id="rId13"/>
    <p:sldId id="274" r:id="rId14"/>
    <p:sldId id="275" r:id="rId15"/>
    <p:sldId id="276" r:id="rId16"/>
    <p:sldId id="277" r:id="rId17"/>
    <p:sldId id="262" r:id="rId18"/>
    <p:sldId id="278" r:id="rId19"/>
    <p:sldId id="279" r:id="rId20"/>
    <p:sldId id="263" r:id="rId21"/>
    <p:sldId id="281" r:id="rId22"/>
    <p:sldId id="264" r:id="rId23"/>
    <p:sldId id="265" r:id="rId24"/>
    <p:sldId id="272" r:id="rId25"/>
    <p:sldId id="282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0T05:44:18.30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gif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9.gif"/><Relationship Id="rId5" Type="http://schemas.openxmlformats.org/officeDocument/2006/relationships/image" Target="../media/image32.gif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2" Type="http://schemas.openxmlformats.org/officeDocument/2006/relationships/image" Target="../media/image16.jp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0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1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42.png"/><Relationship Id="rId17" Type="http://schemas.openxmlformats.org/officeDocument/2006/relationships/image" Target="../media/image28.png"/><Relationship Id="rId2" Type="http://schemas.openxmlformats.org/officeDocument/2006/relationships/image" Target="../media/image16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gif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9.gif"/><Relationship Id="rId5" Type="http://schemas.openxmlformats.org/officeDocument/2006/relationships/image" Target="../media/image32.gif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2" Type="http://schemas.openxmlformats.org/officeDocument/2006/relationships/image" Target="../media/image16.jp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6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NON HỒNG TIẾN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2707" y="2803907"/>
            <a:ext cx="832208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F6138"/>
                </a:solidFill>
              </a:rPr>
              <a:t>LĨNH VỰC LÀM 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</a:t>
            </a:r>
            <a:r>
              <a:rPr lang="en-US" sz="4000" b="1" dirty="0" err="1">
                <a:solidFill>
                  <a:srgbClr val="425D1B"/>
                </a:solidFill>
              </a:rPr>
              <a:t>Truyện</a:t>
            </a:r>
            <a:r>
              <a:rPr lang="en-US" sz="4000" b="1" dirty="0">
                <a:solidFill>
                  <a:srgbClr val="425D1B"/>
                </a:solidFill>
              </a:rPr>
              <a:t> “ </a:t>
            </a:r>
            <a:r>
              <a:rPr lang="en-US" sz="4000" b="1" dirty="0" err="1">
                <a:solidFill>
                  <a:srgbClr val="425D1B"/>
                </a:solidFill>
              </a:rPr>
              <a:t>Đôi</a:t>
            </a:r>
            <a:r>
              <a:rPr lang="en-US" sz="4000" b="1" dirty="0">
                <a:solidFill>
                  <a:srgbClr val="425D1B"/>
                </a:solidFill>
              </a:rPr>
              <a:t> </a:t>
            </a:r>
            <a:r>
              <a:rPr lang="en-US" sz="4000" b="1" dirty="0" err="1">
                <a:solidFill>
                  <a:srgbClr val="425D1B"/>
                </a:solidFill>
              </a:rPr>
              <a:t>bạn</a:t>
            </a:r>
            <a:r>
              <a:rPr lang="en-US" sz="4000" b="1" dirty="0">
                <a:solidFill>
                  <a:srgbClr val="425D1B"/>
                </a:solidFill>
              </a:rPr>
              <a:t> </a:t>
            </a:r>
            <a:r>
              <a:rPr lang="en-US" sz="4000" b="1" dirty="0" err="1">
                <a:solidFill>
                  <a:srgbClr val="425D1B"/>
                </a:solidFill>
              </a:rPr>
              <a:t>tốt</a:t>
            </a:r>
            <a:r>
              <a:rPr lang="en-US" sz="4000" b="1" dirty="0">
                <a:solidFill>
                  <a:srgbClr val="425D1B"/>
                </a:solidFill>
              </a:rPr>
              <a:t>”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nhỡ</a:t>
            </a:r>
            <a:r>
              <a:rPr lang="en-US" sz="3200" dirty="0">
                <a:solidFill>
                  <a:srgbClr val="425D1B"/>
                </a:solidFill>
              </a:rPr>
              <a:t> 4-5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viên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Đinh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Thị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Nguyệt</a:t>
            </a:r>
            <a:r>
              <a:rPr lang="en-US" sz="3200" dirty="0">
                <a:solidFill>
                  <a:srgbClr val="425D1B"/>
                </a:solidFill>
              </a:rPr>
              <a:t> Minh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24EB0-A05E-4301-AC6F-14F2F0496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466" y="1378517"/>
            <a:ext cx="1239167" cy="12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910B94-9322-4F3C-AE0A-32AD03B8BBC4}"/>
              </a:ext>
            </a:extLst>
          </p:cNvPr>
          <p:cNvSpPr txBox="1"/>
          <p:nvPr/>
        </p:nvSpPr>
        <p:spPr>
          <a:xfrm>
            <a:off x="689811" y="2505670"/>
            <a:ext cx="9760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</a:rPr>
              <a:t>Đàm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thoại</a:t>
            </a:r>
            <a:r>
              <a:rPr lang="en-US" sz="5400" b="1" dirty="0">
                <a:solidFill>
                  <a:srgbClr val="0070C0"/>
                </a:solidFill>
              </a:rPr>
              <a:t>, </a:t>
            </a:r>
            <a:r>
              <a:rPr lang="en-US" sz="5400" b="1" dirty="0" err="1">
                <a:solidFill>
                  <a:srgbClr val="0070C0"/>
                </a:solidFill>
              </a:rPr>
              <a:t>giảng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giải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và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trích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dẫn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2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B91F7B-8034-445A-B121-FDC2BDA7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C1973-8207-4FA8-92C0-BDF449E39D60}"/>
              </a:ext>
            </a:extLst>
          </p:cNvPr>
          <p:cNvSpPr txBox="1"/>
          <p:nvPr/>
        </p:nvSpPr>
        <p:spPr>
          <a:xfrm>
            <a:off x="192504" y="481263"/>
            <a:ext cx="11405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Vịt mẹ dẫn con sang gửi nhà ai!</a:t>
            </a:r>
          </a:p>
          <a:p>
            <a:pPr algn="just"/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- Gà mái đã </a:t>
            </a:r>
            <a:r>
              <a:rPr lang="en-US" sz="54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gọi</a:t>
            </a:r>
            <a:r>
              <a:rPr lang="en-US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ai ra chơi?</a:t>
            </a:r>
          </a:p>
        </p:txBody>
      </p:sp>
    </p:spTree>
    <p:extLst>
      <p:ext uri="{BB962C8B-B14F-4D97-AF65-F5344CB8AC3E}">
        <p14:creationId xmlns:p14="http://schemas.microsoft.com/office/powerpoint/2010/main" val="4198520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65F8A4-21BA-47C1-ABBB-897F19BB5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429" y="0"/>
            <a:ext cx="122464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2A41C-FD8E-4746-8637-A46F5047FF8E}"/>
              </a:ext>
            </a:extLst>
          </p:cNvPr>
          <p:cNvSpPr txBox="1"/>
          <p:nvPr/>
        </p:nvSpPr>
        <p:spPr>
          <a:xfrm>
            <a:off x="272715" y="160421"/>
            <a:ext cx="11035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Câu</a:t>
            </a:r>
            <a:r>
              <a:rPr lang="en-US" sz="2400" b="1" dirty="0">
                <a:solidFill>
                  <a:srgbClr val="002060"/>
                </a:solidFill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</a:rPr>
              <a:t>Vì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sao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gà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bới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tìm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giun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được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còn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vụt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tìm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giun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được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18E59-3AB6-4562-8A00-E2C2A1B49737}"/>
              </a:ext>
            </a:extLst>
          </p:cNvPr>
          <p:cNvSpPr txBox="1"/>
          <p:nvPr/>
        </p:nvSpPr>
        <p:spPr>
          <a:xfrm>
            <a:off x="385011" y="1700463"/>
            <a:ext cx="898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A. </a:t>
            </a:r>
            <a:r>
              <a:rPr lang="en-US" sz="2800" b="1" dirty="0" err="1">
                <a:solidFill>
                  <a:srgbClr val="7030A0"/>
                </a:solidFill>
              </a:rPr>
              <a:t>Vì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gà</a:t>
            </a:r>
            <a:r>
              <a:rPr lang="en-US" sz="2800" b="1" dirty="0">
                <a:solidFill>
                  <a:srgbClr val="7030A0"/>
                </a:solidFill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</a:rPr>
              <a:t>không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màng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còn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vịt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màng</a:t>
            </a:r>
            <a:r>
              <a:rPr lang="en-US" sz="2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3D67A-2020-438A-8731-ABC22E16CEDE}"/>
              </a:ext>
            </a:extLst>
          </p:cNvPr>
          <p:cNvSpPr txBox="1"/>
          <p:nvPr/>
        </p:nvSpPr>
        <p:spPr>
          <a:xfrm>
            <a:off x="553453" y="2963506"/>
            <a:ext cx="898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B. </a:t>
            </a:r>
            <a:r>
              <a:rPr lang="en-US" sz="2800" b="1" dirty="0" err="1">
                <a:solidFill>
                  <a:srgbClr val="7030A0"/>
                </a:solidFill>
              </a:rPr>
              <a:t>Vì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gà</a:t>
            </a:r>
            <a:r>
              <a:rPr lang="en-US" sz="2800" b="1" dirty="0">
                <a:solidFill>
                  <a:srgbClr val="7030A0"/>
                </a:solidFill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</a:rPr>
              <a:t>có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màng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còn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chân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vịt</a:t>
            </a:r>
            <a:r>
              <a:rPr lang="en-US" sz="2800" b="1" dirty="0">
                <a:solidFill>
                  <a:srgbClr val="7030A0"/>
                </a:solidFill>
              </a:rPr>
              <a:t>  </a:t>
            </a:r>
            <a:r>
              <a:rPr lang="en-US" sz="2800" b="1" dirty="0" err="1">
                <a:solidFill>
                  <a:srgbClr val="7030A0"/>
                </a:solidFill>
              </a:rPr>
              <a:t>không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có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màng</a:t>
            </a:r>
            <a:r>
              <a:rPr lang="en-US" sz="28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63C90517-CB2C-46EA-8C80-604DBAD38D6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44150" y="4523642"/>
            <a:ext cx="1076324" cy="16558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83EA9CC-4AD7-4EA9-A2C8-3162C8C16CDC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2FAE8A-690D-42A3-AED8-1C0E5A03B6CC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E9013D-59EE-49CD-A2E9-EB35B127FC36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AA52C3-B2B4-4C95-89C3-765B5889FC73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E3BCE6-807A-49A4-B2BF-6AFD1351E563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C33EE1-90BC-41FC-89B6-20F88E297774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43D1F7-CFAF-437F-8F45-4FDE241E92A5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6" name="Picture 15" descr="dong-ho-bao-thuc-17065_1_1.jpg">
            <a:extLst>
              <a:ext uri="{FF2B5EF4-FFF2-40B4-BE49-F238E27FC236}">
                <a16:creationId xmlns:a16="http://schemas.microsoft.com/office/drawing/2014/main" id="{69082120-50D4-41B4-A7A0-FE21CCD8484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44150" y="4552950"/>
            <a:ext cx="1076324" cy="165588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399A6DF-4F62-4EF9-80F9-276CAE45CBB3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4591F6-1FE2-4AFD-82B7-54C171B03DF5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6C6B61-7445-4738-9221-5ECA293AFD44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D7B6A2-B2E8-4BDE-8AB8-71EB4FFF6035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D15CF3-231A-4050-90F5-B848BE689F29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336DE4-8440-48D8-88AA-1CB53BA5945F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0D2105-2181-4B52-9246-21757F81B7BB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4507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3DF46-498D-4FB7-AD54-830551F6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9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D1DD1-EC47-45D2-A575-C6B0FECCF382}"/>
              </a:ext>
            </a:extLst>
          </p:cNvPr>
          <p:cNvSpPr txBox="1"/>
          <p:nvPr/>
        </p:nvSpPr>
        <p:spPr>
          <a:xfrm>
            <a:off x="116823" y="148777"/>
            <a:ext cx="103393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</a:rPr>
              <a:t>nhìn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 </a:t>
            </a:r>
            <a:r>
              <a:rPr lang="en-US" sz="3200" b="1" dirty="0" err="1">
                <a:solidFill>
                  <a:srgbClr val="002060"/>
                </a:solidFill>
              </a:rPr>
              <a:t>Vịt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không</a:t>
            </a:r>
            <a:r>
              <a:rPr lang="en-US" sz="3200" b="1" dirty="0">
                <a:solidFill>
                  <a:srgbClr val="002060"/>
                </a:solidFill>
              </a:rPr>
              <a:t>  </a:t>
            </a:r>
            <a:r>
              <a:rPr lang="en-US" sz="3200" b="1" dirty="0" err="1">
                <a:solidFill>
                  <a:srgbClr val="002060"/>
                </a:solidFill>
              </a:rPr>
              <a:t>bới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đát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bạch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Gà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tức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01249-FAAA-4EA9-B345-61F42D7F10B9}"/>
              </a:ext>
            </a:extLst>
          </p:cNvPr>
          <p:cNvSpPr txBox="1"/>
          <p:nvPr/>
        </p:nvSpPr>
        <p:spPr>
          <a:xfrm>
            <a:off x="728869" y="1643269"/>
            <a:ext cx="10989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A.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Bạn chẳng biết bới gì cả, bạn đi chỗ khác chơi để tôi bới một mình vậy.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563CD-4670-42E8-AA13-6F48E49394C8}"/>
              </a:ext>
            </a:extLst>
          </p:cNvPr>
          <p:cNvSpPr txBox="1"/>
          <p:nvPr/>
        </p:nvSpPr>
        <p:spPr>
          <a:xfrm>
            <a:off x="498893" y="3108260"/>
            <a:ext cx="1098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B.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Bạn chẳng biết bới gì cả, bạn </a:t>
            </a:r>
            <a:r>
              <a:rPr lang="en-US" sz="3200" b="1" dirty="0">
                <a:solidFill>
                  <a:srgbClr val="002060"/>
                </a:solidFill>
                <a:latin typeface="inherit"/>
              </a:rPr>
              <a:t>ra </a:t>
            </a:r>
            <a:r>
              <a:rPr lang="en-US" sz="3200" b="1" dirty="0" err="1">
                <a:solidFill>
                  <a:srgbClr val="002060"/>
                </a:solidFill>
                <a:latin typeface="inherit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inherit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tôi bới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inherit"/>
              </a:rPr>
              <a:t>cho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02C8CA90-98F1-4217-884F-6856B28F903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44150" y="4523642"/>
            <a:ext cx="1076324" cy="16558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72B7F07-F2AC-46B3-8D12-FE2E231B2172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2DC596-5492-4EAD-8BB8-E79C022D15CA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B0CBD3-6A8B-46CA-81C1-BDA4E6DD0B48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17001B-DD0C-4DFF-997E-3F605709CC9B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3E6DF5-8804-47F1-92C4-140AD2C09322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B95EC3-B217-45C6-846D-BE742ED25BD3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FAD2FC-F9D3-4BA0-8891-264E491D7736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6" name="Picture 15" descr="dong-ho-bao-thuc-17065_1_1.jpg">
            <a:extLst>
              <a:ext uri="{FF2B5EF4-FFF2-40B4-BE49-F238E27FC236}">
                <a16:creationId xmlns:a16="http://schemas.microsoft.com/office/drawing/2014/main" id="{DB4835B5-A955-4EE3-B87F-0E1AA276B7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44150" y="4552950"/>
            <a:ext cx="1076324" cy="165588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C6DBC0E-267D-4D5D-93BB-74D7792D3AE0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B32B0A-8950-43CD-B5BD-75DF12DDF2D6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9FEA5E-1E39-4A6A-B142-50665129DB5C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FB7CDF-8973-45E1-A524-146E7DE5B037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73DBA9-1429-410A-A57C-053171ABEB0C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47E226-E530-4A4A-AAB6-7118429072E7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63BB5E-4018-40D9-94F2-35F4B450EE10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0750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82EE90-27EC-41A2-A409-598A57AAA1C0}"/>
              </a:ext>
            </a:extLst>
          </p:cNvPr>
          <p:cNvSpPr txBox="1"/>
          <p:nvPr/>
        </p:nvSpPr>
        <p:spPr>
          <a:xfrm>
            <a:off x="844062" y="464234"/>
            <a:ext cx="875010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Ai </a:t>
            </a:r>
            <a:r>
              <a:rPr lang="en-US" sz="3600" b="1" dirty="0" err="1">
                <a:solidFill>
                  <a:srgbClr val="0070C0"/>
                </a:solidFill>
              </a:rPr>
              <a:t>đã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xuất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hiện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định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vồ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Gà</a:t>
            </a:r>
            <a:r>
              <a:rPr lang="en-US" sz="3600" b="1" dirty="0">
                <a:solidFill>
                  <a:srgbClr val="0070C0"/>
                </a:solidFill>
              </a:rPr>
              <a:t> con?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0383C-10FA-4400-BE9F-527A42BD3064}"/>
              </a:ext>
            </a:extLst>
          </p:cNvPr>
          <p:cNvSpPr txBox="1"/>
          <p:nvPr/>
        </p:nvSpPr>
        <p:spPr>
          <a:xfrm>
            <a:off x="998806" y="1927274"/>
            <a:ext cx="246184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Con </a:t>
            </a:r>
            <a:r>
              <a:rPr lang="en-US" sz="3200" b="1" dirty="0" err="1">
                <a:solidFill>
                  <a:srgbClr val="0070C0"/>
                </a:solidFill>
              </a:rPr>
              <a:t>Cáo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D52A1-7413-4F56-BF75-9F21FDB3F5FF}"/>
              </a:ext>
            </a:extLst>
          </p:cNvPr>
          <p:cNvSpPr txBox="1"/>
          <p:nvPr/>
        </p:nvSpPr>
        <p:spPr>
          <a:xfrm>
            <a:off x="998806" y="3054940"/>
            <a:ext cx="233523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B. Con </a:t>
            </a:r>
            <a:r>
              <a:rPr lang="en-US" sz="3200" b="1" dirty="0" err="1">
                <a:solidFill>
                  <a:srgbClr val="0070C0"/>
                </a:solidFill>
              </a:rPr>
              <a:t>Hổ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dong-ho-bao-thuc-17065_1_1.jpg">
            <a:extLst>
              <a:ext uri="{FF2B5EF4-FFF2-40B4-BE49-F238E27FC236}">
                <a16:creationId xmlns:a16="http://schemas.microsoft.com/office/drawing/2014/main" id="{5903AC48-26E3-45D9-8760-A4CEC13A22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62464" y="4537710"/>
            <a:ext cx="1076324" cy="165588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40D1D07-671A-4D34-85E4-1396C00F4D3A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EB67B8-7437-4E14-8FD0-2EEA08504F82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55B882-D129-4EB3-AFEE-57EEF808B82E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19208C-E481-4725-9AE9-71F30BB2174C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B1794C-CC36-4DC9-9B8F-8E4E417FDF44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46259C-3262-4E79-8226-A5F19B82012D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D62E5E-10CE-4A9C-9A8B-C11EEC142987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5" name="Picture 14" descr="dong-ho-bao-thuc-17065_1_1.jpg">
            <a:extLst>
              <a:ext uri="{FF2B5EF4-FFF2-40B4-BE49-F238E27FC236}">
                <a16:creationId xmlns:a16="http://schemas.microsoft.com/office/drawing/2014/main" id="{76800B9D-FE3A-4085-8017-26E83D153EF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62464" y="4567018"/>
            <a:ext cx="1076324" cy="165588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FC32D7D-F365-4FC5-AAB0-7435C0C74348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54B4CD-3523-473C-B0FB-0BCCDAE434F7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EB2FFB-3B9F-4767-9EBB-8A871290A99E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BB237E-887F-43D4-87BA-0226119A8397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9671BB-9F67-4A55-99C7-EC4D9B4E3106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B27C080-FC78-4C49-98BD-3C7D25360299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902958-A922-410C-8882-1DCA1023031F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79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134C33-5AC0-48F2-80CF-C82925D40380}"/>
              </a:ext>
            </a:extLst>
          </p:cNvPr>
          <p:cNvSpPr txBox="1"/>
          <p:nvPr/>
        </p:nvSpPr>
        <p:spPr>
          <a:xfrm>
            <a:off x="844062" y="407963"/>
            <a:ext cx="746994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Gà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nhìn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Cáo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41811-F4AE-4BA5-A3AE-4B05F92FBE25}"/>
              </a:ext>
            </a:extLst>
          </p:cNvPr>
          <p:cNvSpPr txBox="1"/>
          <p:nvPr/>
        </p:nvSpPr>
        <p:spPr>
          <a:xfrm>
            <a:off x="844062" y="1659987"/>
            <a:ext cx="4687694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A. </a:t>
            </a:r>
            <a:r>
              <a:rPr lang="en-US" sz="3200" b="1" dirty="0" err="1">
                <a:solidFill>
                  <a:srgbClr val="7030A0"/>
                </a:solidFill>
              </a:rPr>
              <a:t>Gà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đứng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im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chỗ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F86DA-079D-413D-9A55-17FB594171DF}"/>
              </a:ext>
            </a:extLst>
          </p:cNvPr>
          <p:cNvSpPr txBox="1"/>
          <p:nvPr/>
        </p:nvSpPr>
        <p:spPr>
          <a:xfrm>
            <a:off x="840653" y="3351899"/>
            <a:ext cx="883286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B. </a:t>
            </a:r>
            <a:r>
              <a:rPr lang="en-US" sz="3200" b="1" dirty="0" err="1">
                <a:solidFill>
                  <a:srgbClr val="7030A0"/>
                </a:solidFill>
              </a:rPr>
              <a:t>Gà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vừa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chạy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vừa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kêu</a:t>
            </a:r>
            <a:r>
              <a:rPr lang="en-US" sz="3200" b="1" dirty="0">
                <a:solidFill>
                  <a:srgbClr val="7030A0"/>
                </a:solidFill>
              </a:rPr>
              <a:t>“ </a:t>
            </a:r>
            <a:r>
              <a:rPr lang="en-US" sz="3200" b="1" dirty="0" err="1">
                <a:solidFill>
                  <a:srgbClr val="7030A0"/>
                </a:solidFill>
              </a:rPr>
              <a:t>Chiếp</a:t>
            </a:r>
            <a:r>
              <a:rPr lang="en-US" sz="3200" b="1" dirty="0">
                <a:solidFill>
                  <a:srgbClr val="7030A0"/>
                </a:solidFill>
              </a:rPr>
              <a:t>! </a:t>
            </a:r>
            <a:r>
              <a:rPr lang="en-US" sz="3200" b="1" dirty="0" err="1">
                <a:solidFill>
                  <a:srgbClr val="7030A0"/>
                </a:solidFill>
              </a:rPr>
              <a:t>Chiếp</a:t>
            </a:r>
            <a:r>
              <a:rPr lang="en-US" sz="3200" b="1" dirty="0">
                <a:solidFill>
                  <a:srgbClr val="7030A0"/>
                </a:solidFill>
              </a:rPr>
              <a:t> ! </a:t>
            </a:r>
            <a:r>
              <a:rPr lang="en-US" sz="3200" b="1" dirty="0" err="1">
                <a:solidFill>
                  <a:srgbClr val="7030A0"/>
                </a:solidFill>
              </a:rPr>
              <a:t>Chiếp</a:t>
            </a:r>
            <a:r>
              <a:rPr lang="en-US" sz="3200" b="1" dirty="0">
                <a:solidFill>
                  <a:srgbClr val="7030A0"/>
                </a:solidFill>
              </a:rPr>
              <a:t>”.</a:t>
            </a:r>
          </a:p>
        </p:txBody>
      </p:sp>
      <p:pic>
        <p:nvPicPr>
          <p:cNvPr id="9" name="Picture 8" descr="dong-ho-bao-thuc-17065_1_1.jpg">
            <a:extLst>
              <a:ext uri="{FF2B5EF4-FFF2-40B4-BE49-F238E27FC236}">
                <a16:creationId xmlns:a16="http://schemas.microsoft.com/office/drawing/2014/main" id="{9D59F2C4-A8A7-4703-9530-5CDBBEB6D10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62464" y="4537710"/>
            <a:ext cx="1076324" cy="16558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F67F46-42DD-4DA6-83AB-A9E8DAD46CB0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E4F9B3-1A61-4CF4-92D3-0D9180B66365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299117-762D-4765-85FD-E006C4969E19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3F0673-0F84-47AD-B24F-2BC0172D35B4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3DE16A-D2F8-4C8C-8891-1756A9F35D28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530E32-DF97-4364-A25D-BD1850C4E996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9C61D9-8126-4AC5-B219-1412BBBEC99B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7" name="Picture 16" descr="dong-ho-bao-thuc-17065_1_1.jpg">
            <a:extLst>
              <a:ext uri="{FF2B5EF4-FFF2-40B4-BE49-F238E27FC236}">
                <a16:creationId xmlns:a16="http://schemas.microsoft.com/office/drawing/2014/main" id="{D62EDFD2-8012-42DB-9DA5-8B48B3748B2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62464" y="4567018"/>
            <a:ext cx="1076324" cy="165588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CB7E0A4-6A74-4A62-9344-C16D6BF6E6F8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E5CD04-9CEC-465F-B4CC-ECA9D8767F7F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99B95F-DCE5-41B8-9369-45610E385397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3F3E1C-BB06-497E-A691-04AFA267D269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F76B97-685A-4469-9C40-3A9468A8BF66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0E19E6-FF29-4D71-802E-137C0C4F3884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C467EE-6FAD-44A3-9693-C3CAE427B83B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940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0B370-69AD-46F0-8FC6-EC3CB2CB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ường Chúng Cháu Là Trường Mầm Non">
            <a:hlinkClick r:id="" action="ppaction://media"/>
            <a:extLst>
              <a:ext uri="{FF2B5EF4-FFF2-40B4-BE49-F238E27FC236}">
                <a16:creationId xmlns:a16="http://schemas.microsoft.com/office/drawing/2014/main" id="{99B85D71-4F7F-4BC5-9D55-E71C90F8D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8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134C33-5AC0-48F2-80CF-C82925D40380}"/>
              </a:ext>
            </a:extLst>
          </p:cNvPr>
          <p:cNvSpPr txBox="1"/>
          <p:nvPr/>
        </p:nvSpPr>
        <p:spPr>
          <a:xfrm>
            <a:off x="844062" y="407963"/>
            <a:ext cx="746994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Vịt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cứu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Gà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khỏi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Cáo</a:t>
            </a:r>
            <a:r>
              <a:rPr lang="en-US" sz="32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41811-F4AE-4BA5-A3AE-4B05F92FBE25}"/>
              </a:ext>
            </a:extLst>
          </p:cNvPr>
          <p:cNvSpPr txBox="1"/>
          <p:nvPr/>
        </p:nvSpPr>
        <p:spPr>
          <a:xfrm>
            <a:off x="844062" y="1659987"/>
            <a:ext cx="477085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A. </a:t>
            </a:r>
            <a:r>
              <a:rPr lang="en-US" sz="3200" b="1" dirty="0" err="1">
                <a:solidFill>
                  <a:srgbClr val="7030A0"/>
                </a:solidFill>
              </a:rPr>
              <a:t>Vịt</a:t>
            </a:r>
            <a:r>
              <a:rPr lang="en-US" sz="3200" b="1" dirty="0">
                <a:solidFill>
                  <a:srgbClr val="7030A0"/>
                </a:solidFill>
              </a:rPr>
              <a:t> con  </a:t>
            </a:r>
            <a:r>
              <a:rPr lang="en-US" sz="3200" b="1" dirty="0" err="1">
                <a:solidFill>
                  <a:srgbClr val="7030A0"/>
                </a:solidFill>
              </a:rPr>
              <a:t>kéo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bạn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chạy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đi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F86DA-079D-413D-9A55-17FB594171DF}"/>
              </a:ext>
            </a:extLst>
          </p:cNvPr>
          <p:cNvSpPr txBox="1"/>
          <p:nvPr/>
        </p:nvSpPr>
        <p:spPr>
          <a:xfrm>
            <a:off x="840653" y="3351899"/>
            <a:ext cx="787606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B. </a:t>
            </a:r>
            <a:r>
              <a:rPr lang="en-US" sz="3200" b="1" dirty="0" err="1">
                <a:solidFill>
                  <a:srgbClr val="7030A0"/>
                </a:solidFill>
              </a:rPr>
              <a:t>Vịt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cõng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Gà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trên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lưng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rồi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bơi</a:t>
            </a:r>
            <a:r>
              <a:rPr lang="en-US" sz="3200" b="1" dirty="0">
                <a:solidFill>
                  <a:srgbClr val="7030A0"/>
                </a:solidFill>
              </a:rPr>
              <a:t> ra </a:t>
            </a:r>
            <a:r>
              <a:rPr lang="en-US" sz="3200" b="1" dirty="0" err="1">
                <a:solidFill>
                  <a:srgbClr val="7030A0"/>
                </a:solidFill>
              </a:rPr>
              <a:t>xa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9" name="Picture 8" descr="dong-ho-bao-thuc-17065_1_1.jpg">
            <a:extLst>
              <a:ext uri="{FF2B5EF4-FFF2-40B4-BE49-F238E27FC236}">
                <a16:creationId xmlns:a16="http://schemas.microsoft.com/office/drawing/2014/main" id="{9D59F2C4-A8A7-4703-9530-5CDBBEB6D10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62464" y="4537710"/>
            <a:ext cx="1076324" cy="16558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F67F46-42DD-4DA6-83AB-A9E8DAD46CB0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E4F9B3-1A61-4CF4-92D3-0D9180B66365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299117-762D-4765-85FD-E006C4969E19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3F0673-0F84-47AD-B24F-2BC0172D35B4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3DE16A-D2F8-4C8C-8891-1756A9F35D28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530E32-DF97-4364-A25D-BD1850C4E996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99C61D9-8126-4AC5-B219-1412BBBEC99B}"/>
              </a:ext>
            </a:extLst>
          </p:cNvPr>
          <p:cNvSpPr/>
          <p:nvPr/>
        </p:nvSpPr>
        <p:spPr>
          <a:xfrm>
            <a:off x="9361098" y="518431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7" name="Picture 16" descr="dong-ho-bao-thuc-17065_1_1.jpg">
            <a:extLst>
              <a:ext uri="{FF2B5EF4-FFF2-40B4-BE49-F238E27FC236}">
                <a16:creationId xmlns:a16="http://schemas.microsoft.com/office/drawing/2014/main" id="{D62EDFD2-8012-42DB-9DA5-8B48B3748B2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62464" y="4567018"/>
            <a:ext cx="1076324" cy="165588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CB7E0A4-6A74-4A62-9344-C16D6BF6E6F8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E5CD04-9CEC-465F-B4CC-ECA9D8767F7F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99B95F-DCE5-41B8-9369-45610E385397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3F3E1C-BB06-497E-A691-04AFA267D269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F76B97-685A-4469-9C40-3A9468A8BF66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0E19E6-FF29-4D71-802E-137C0C4F3884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C467EE-6FAD-44A3-9693-C3CAE427B83B}"/>
              </a:ext>
            </a:extLst>
          </p:cNvPr>
          <p:cNvSpPr/>
          <p:nvPr/>
        </p:nvSpPr>
        <p:spPr>
          <a:xfrm>
            <a:off x="9361098" y="521362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1431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ngụ ngôn Đôi Bạn Tốt - Kể chuyện ngụ ngôn hay - Truyện cổ tích Việt Nam">
            <a:hlinkClick r:id="" action="ppaction://media"/>
            <a:extLst>
              <a:ext uri="{FF2B5EF4-FFF2-40B4-BE49-F238E27FC236}">
                <a16:creationId xmlns:a16="http://schemas.microsoft.com/office/drawing/2014/main" id="{A87A97C6-9C3F-4AAD-9129-B5BB95EDD4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80" end="75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4194"/>
            <a:ext cx="11106516" cy="62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C4B9D-8034-4F4C-B181-8D1BF0F77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3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6B200B-FF1D-4697-AD7A-1893BA215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40DC96-F20E-49CB-A650-A97972EDAB9E}"/>
              </a:ext>
            </a:extLst>
          </p:cNvPr>
          <p:cNvSpPr txBox="1"/>
          <p:nvPr/>
        </p:nvSpPr>
        <p:spPr>
          <a:xfrm>
            <a:off x="2057400" y="2057400"/>
            <a:ext cx="7501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 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 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Time "/>
              </a:rPr>
              <a:t>vừa</a:t>
            </a:r>
            <a:r>
              <a:rPr lang="en-US" sz="60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"/>
              </a:rPr>
              <a:t>hát</a:t>
            </a:r>
            <a:r>
              <a:rPr lang="en-US" sz="60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 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 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211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  <p:pic>
        <p:nvPicPr>
          <p:cNvPr id="3" name="nhạc nền kể chuyện (audio-extractor.net)">
            <a:hlinkClick r:id="" action="ppaction://media"/>
            <a:extLst>
              <a:ext uri="{FF2B5EF4-FFF2-40B4-BE49-F238E27FC236}">
                <a16:creationId xmlns:a16="http://schemas.microsoft.com/office/drawing/2014/main" id="{158AB29A-3EDB-475E-B008-E1367DB0E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4F10D5-5116-4127-AC87-F143086B0EB2}"/>
              </a:ext>
            </a:extLst>
          </p:cNvPr>
          <p:cNvSpPr txBox="1"/>
          <p:nvPr/>
        </p:nvSpPr>
        <p:spPr>
          <a:xfrm>
            <a:off x="247650" y="382250"/>
            <a:ext cx="1171575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Chúng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mình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vừa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nghe</a:t>
            </a:r>
            <a:r>
              <a:rPr lang="en-US" sz="4400" b="1" dirty="0">
                <a:solidFill>
                  <a:srgbClr val="FF0000"/>
                </a:solidFill>
              </a:rPr>
              <a:t>  </a:t>
            </a:r>
            <a:r>
              <a:rPr lang="en-US" sz="4400" b="1" dirty="0" err="1">
                <a:solidFill>
                  <a:srgbClr val="FF0000"/>
                </a:solidFill>
              </a:rPr>
              <a:t>cô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kể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câu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truyện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50908-63DE-417F-B05C-F4AD87339CD9}"/>
              </a:ext>
            </a:extLst>
          </p:cNvPr>
          <p:cNvSpPr txBox="1"/>
          <p:nvPr/>
        </p:nvSpPr>
        <p:spPr>
          <a:xfrm>
            <a:off x="857250" y="1847850"/>
            <a:ext cx="66294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A. </a:t>
            </a:r>
            <a:r>
              <a:rPr lang="en-US" sz="3600" b="1" dirty="0" err="1"/>
              <a:t>Truyện</a:t>
            </a:r>
            <a:r>
              <a:rPr lang="en-US" sz="3600" b="1" dirty="0"/>
              <a:t> “ </a:t>
            </a:r>
            <a:r>
              <a:rPr lang="en-US" sz="3600" b="1" dirty="0" err="1"/>
              <a:t>Đôi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nhỏ</a:t>
            </a:r>
            <a:r>
              <a:rPr lang="en-US" sz="3600" b="1" dirty="0"/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EB162-12AB-4BA3-9C0C-22398919106A}"/>
              </a:ext>
            </a:extLst>
          </p:cNvPr>
          <p:cNvSpPr txBox="1"/>
          <p:nvPr/>
        </p:nvSpPr>
        <p:spPr>
          <a:xfrm>
            <a:off x="1085850" y="3429000"/>
            <a:ext cx="66294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B. </a:t>
            </a:r>
            <a:r>
              <a:rPr lang="en-US" sz="3600" b="1" dirty="0" err="1"/>
              <a:t>Truyện</a:t>
            </a:r>
            <a:r>
              <a:rPr lang="en-US" sz="3600" b="1" dirty="0"/>
              <a:t> “ </a:t>
            </a:r>
            <a:r>
              <a:rPr lang="en-US" sz="3600" b="1" dirty="0" err="1"/>
              <a:t>Đôi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tốt</a:t>
            </a:r>
            <a:r>
              <a:rPr lang="en-US" sz="3600" b="1" dirty="0"/>
              <a:t>”</a:t>
            </a: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FC9B379E-7C32-41FD-A1AE-1BB7A5551DA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4150" y="4523642"/>
            <a:ext cx="1076324" cy="165588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DF1FB96-B93C-4B96-97C4-B2FF97921780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F8EC7C-2A28-41A7-84F0-5A8A9FE2D086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DA161D-3F93-4213-8775-19AF8FD05568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4C633D-3893-4CCF-A62C-837785AE7E49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8FA89F-318D-4E9D-AACE-8925CC83EEC9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B57AFF-EF88-48F8-AC9C-788FB3A6631E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D44FE6-BB3A-485D-9AF5-CCD7C99617B4}"/>
              </a:ext>
            </a:extLst>
          </p:cNvPr>
          <p:cNvSpPr/>
          <p:nvPr/>
        </p:nvSpPr>
        <p:spPr>
          <a:xfrm>
            <a:off x="10542784" y="517024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6" name="Picture 15" descr="dong-ho-bao-thuc-17065_1_1.jpg">
            <a:extLst>
              <a:ext uri="{FF2B5EF4-FFF2-40B4-BE49-F238E27FC236}">
                <a16:creationId xmlns:a16="http://schemas.microsoft.com/office/drawing/2014/main" id="{F1F28611-346C-45B0-A608-29D82AAF6C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4150" y="4552950"/>
            <a:ext cx="1076324" cy="165588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F5521D4-DFE6-4605-89F8-F8C93B3DCA6C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855798-5F5A-4CA4-A62B-D48C7E03350A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CB3FE3-4A33-4516-8ED5-FDE9E7322882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E5B02F-3951-473D-946A-31401617FB2C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3B99DB-8C4F-4D59-A94B-BB0D31B26528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657A7F-B922-487F-B9F5-D3806C1DE909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2D0C630-2668-4827-943A-250923CC0060}"/>
              </a:ext>
            </a:extLst>
          </p:cNvPr>
          <p:cNvSpPr/>
          <p:nvPr/>
        </p:nvSpPr>
        <p:spPr>
          <a:xfrm>
            <a:off x="10542784" y="519955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495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</a:p>
        </p:txBody>
      </p:sp>
      <p:pic>
        <p:nvPicPr>
          <p:cNvPr id="2" name="nhạc nền kể chuyện (audio-extractor.net)">
            <a:hlinkClick r:id="" action="ppaction://media"/>
            <a:extLst>
              <a:ext uri="{FF2B5EF4-FFF2-40B4-BE49-F238E27FC236}">
                <a16:creationId xmlns:a16="http://schemas.microsoft.com/office/drawing/2014/main" id="{E2FA98EF-1402-4FDD-AB4E-FADDB0EAE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7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393</Words>
  <Application>Microsoft Office PowerPoint</Application>
  <PresentationFormat>Widescreen</PresentationFormat>
  <Paragraphs>108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 Light</vt:lpstr>
      <vt:lpstr>Calibri</vt:lpstr>
      <vt:lpstr>Time </vt:lpstr>
      <vt:lpstr>inherit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2018-11-15T15:24:08Z</dcterms:created>
  <dcterms:modified xsi:type="dcterms:W3CDTF">2023-10-11T05:05:36Z</dcterms:modified>
</cp:coreProperties>
</file>